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29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en konektor 6">
            <a:extLst>
              <a:ext uri="{FF2B5EF4-FFF2-40B4-BE49-F238E27FC236}">
                <a16:creationId xmlns:a16="http://schemas.microsoft.com/office/drawing/2014/main" id="{05F24190-0DF0-4C46-A7EE-0F547CD063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5" name="Ograda datuma 15">
            <a:extLst>
              <a:ext uri="{FF2B5EF4-FFF2-40B4-BE49-F238E27FC236}">
                <a16:creationId xmlns:a16="http://schemas.microsoft.com/office/drawing/2014/main" id="{93D2972E-4B23-4B8E-9950-3F9F26020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C1611-F9DF-4CFB-A669-4E9CF51B19E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1">
            <a:extLst>
              <a:ext uri="{FF2B5EF4-FFF2-40B4-BE49-F238E27FC236}">
                <a16:creationId xmlns:a16="http://schemas.microsoft.com/office/drawing/2014/main" id="{0E9F281A-6C37-4359-8781-E72666BF5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4">
            <a:extLst>
              <a:ext uri="{FF2B5EF4-FFF2-40B4-BE49-F238E27FC236}">
                <a16:creationId xmlns:a16="http://schemas.microsoft.com/office/drawing/2014/main" id="{06076694-C445-45AC-AEC1-314AF6093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9EDF80A1-9BFF-4E2B-97E7-D8887975A54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4711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0">
            <a:extLst>
              <a:ext uri="{FF2B5EF4-FFF2-40B4-BE49-F238E27FC236}">
                <a16:creationId xmlns:a16="http://schemas.microsoft.com/office/drawing/2014/main" id="{8BA8C930-FE79-4AB4-870C-6ABBC9F48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73D40-9C39-493C-B5BD-A6D90CE330D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7">
            <a:extLst>
              <a:ext uri="{FF2B5EF4-FFF2-40B4-BE49-F238E27FC236}">
                <a16:creationId xmlns:a16="http://schemas.microsoft.com/office/drawing/2014/main" id="{A78660E7-A388-4BF2-ADBB-EA5E2300C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4">
            <a:extLst>
              <a:ext uri="{FF2B5EF4-FFF2-40B4-BE49-F238E27FC236}">
                <a16:creationId xmlns:a16="http://schemas.microsoft.com/office/drawing/2014/main" id="{CCF949A9-6DC3-4E5E-B8BF-9B4C819DA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B6B14-D9F0-4C76-B84E-3A0C9A4C564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6647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E892804-80A7-417D-BA37-0DD2C6C85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8F1AA-6F9B-4AC8-8E13-61B318CE57C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B41394C-A5AB-45F9-A8EE-B1966591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52D8CB5-22D8-460F-BF09-B99E6FEC9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4FF63-D7AB-45EE-B9A5-B930C05255A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1842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27" name="Ograda vsebin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4">
            <a:extLst>
              <a:ext uri="{FF2B5EF4-FFF2-40B4-BE49-F238E27FC236}">
                <a16:creationId xmlns:a16="http://schemas.microsoft.com/office/drawing/2014/main" id="{C270B58C-0F71-40F2-A84B-CCF1A9EC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41212-BB96-4B9E-8574-D3017583EDB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18">
            <a:extLst>
              <a:ext uri="{FF2B5EF4-FFF2-40B4-BE49-F238E27FC236}">
                <a16:creationId xmlns:a16="http://schemas.microsoft.com/office/drawing/2014/main" id="{94DE662C-2978-463B-9FB8-A1DDCB1A1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5">
            <a:extLst>
              <a:ext uri="{FF2B5EF4-FFF2-40B4-BE49-F238E27FC236}">
                <a16:creationId xmlns:a16="http://schemas.microsoft.com/office/drawing/2014/main" id="{101232E8-0727-480C-A559-7757DC32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4CBCD7DA-1C20-43DB-92C1-FDAB8BFF2A9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4108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en konektor 6">
            <a:extLst>
              <a:ext uri="{FF2B5EF4-FFF2-40B4-BE49-F238E27FC236}">
                <a16:creationId xmlns:a16="http://schemas.microsoft.com/office/drawing/2014/main" id="{E81D1414-124E-4DD1-8010-5D8ACB769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grada besedil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5" name="Ograda datuma 18">
            <a:extLst>
              <a:ext uri="{FF2B5EF4-FFF2-40B4-BE49-F238E27FC236}">
                <a16:creationId xmlns:a16="http://schemas.microsoft.com/office/drawing/2014/main" id="{199E983D-7A9E-4325-AA37-748E5DF88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B0650-2201-4D36-8EF1-E51AFBA7807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Ograda noge 10">
            <a:extLst>
              <a:ext uri="{FF2B5EF4-FFF2-40B4-BE49-F238E27FC236}">
                <a16:creationId xmlns:a16="http://schemas.microsoft.com/office/drawing/2014/main" id="{F1F41155-9E72-48B4-803A-6E8AAECFF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5">
            <a:extLst>
              <a:ext uri="{FF2B5EF4-FFF2-40B4-BE49-F238E27FC236}">
                <a16:creationId xmlns:a16="http://schemas.microsoft.com/office/drawing/2014/main" id="{F17F77DE-6493-42A5-BD32-10620D1C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FCCDC-6DCB-4AD9-80B5-4415A9F58B1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77976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0">
            <a:extLst>
              <a:ext uri="{FF2B5EF4-FFF2-40B4-BE49-F238E27FC236}">
                <a16:creationId xmlns:a16="http://schemas.microsoft.com/office/drawing/2014/main" id="{47D28191-71CD-4F7C-A8D2-ACD402DC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10F24-719F-4013-8B3E-EAED8611B5B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27">
            <a:extLst>
              <a:ext uri="{FF2B5EF4-FFF2-40B4-BE49-F238E27FC236}">
                <a16:creationId xmlns:a16="http://schemas.microsoft.com/office/drawing/2014/main" id="{892E26D0-9DC5-4852-8CE3-E764A6EAD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4">
            <a:extLst>
              <a:ext uri="{FF2B5EF4-FFF2-40B4-BE49-F238E27FC236}">
                <a16:creationId xmlns:a16="http://schemas.microsoft.com/office/drawing/2014/main" id="{D4B8EFBC-741B-4628-BBBB-BAEF55055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33133-28A5-4958-8F07-2665E4EA9D0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4562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10">
            <a:extLst>
              <a:ext uri="{FF2B5EF4-FFF2-40B4-BE49-F238E27FC236}">
                <a16:creationId xmlns:a16="http://schemas.microsoft.com/office/drawing/2014/main" id="{6286E471-B4F9-49DA-B8AF-6EAABB2A4D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5" name="Ograda besedil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8" name="Ograda vsebin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Ograda datuma 9">
            <a:extLst>
              <a:ext uri="{FF2B5EF4-FFF2-40B4-BE49-F238E27FC236}">
                <a16:creationId xmlns:a16="http://schemas.microsoft.com/office/drawing/2014/main" id="{8414B5BB-4127-4E40-BE5D-43D6F8D4B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24479-AF8E-446A-A5D2-B95FBBBD2D8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9" name="Ograda noge 5">
            <a:extLst>
              <a:ext uri="{FF2B5EF4-FFF2-40B4-BE49-F238E27FC236}">
                <a16:creationId xmlns:a16="http://schemas.microsoft.com/office/drawing/2014/main" id="{60DC192D-0C20-4A11-9B92-CA8A8525D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6">
            <a:extLst>
              <a:ext uri="{FF2B5EF4-FFF2-40B4-BE49-F238E27FC236}">
                <a16:creationId xmlns:a16="http://schemas.microsoft.com/office/drawing/2014/main" id="{3C192E6E-18AF-4683-A7C6-0D1C0884C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F97E625C-00A3-4A24-A406-C68C6748052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6994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10">
            <a:extLst>
              <a:ext uri="{FF2B5EF4-FFF2-40B4-BE49-F238E27FC236}">
                <a16:creationId xmlns:a16="http://schemas.microsoft.com/office/drawing/2014/main" id="{87D678A5-AEF7-4A7B-AC6C-638F780AC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38971-6459-4D1A-8AF6-94129675C40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27">
            <a:extLst>
              <a:ext uri="{FF2B5EF4-FFF2-40B4-BE49-F238E27FC236}">
                <a16:creationId xmlns:a16="http://schemas.microsoft.com/office/drawing/2014/main" id="{27A9CDF0-3FEC-471E-AC5E-7B38F25AF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E332FE79-8484-4883-B91B-65E0AEA07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B7259-CBDE-4DED-90A7-F95E69A46CE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7854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">
            <a:extLst>
              <a:ext uri="{FF2B5EF4-FFF2-40B4-BE49-F238E27FC236}">
                <a16:creationId xmlns:a16="http://schemas.microsoft.com/office/drawing/2014/main" id="{93AD3939-86BF-433A-B7AF-037F37843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464C0-7D30-4FA7-9495-7E3B3B26E3D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3">
            <a:extLst>
              <a:ext uri="{FF2B5EF4-FFF2-40B4-BE49-F238E27FC236}">
                <a16:creationId xmlns:a16="http://schemas.microsoft.com/office/drawing/2014/main" id="{2A788B2C-D972-4B80-B3D8-63B215458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6">
            <a:extLst>
              <a:ext uri="{FF2B5EF4-FFF2-40B4-BE49-F238E27FC236}">
                <a16:creationId xmlns:a16="http://schemas.microsoft.com/office/drawing/2014/main" id="{6D89085B-205E-494A-BE25-E345EB423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24EAA-5CD4-4750-B769-59BD40AF445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538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7">
            <a:extLst>
              <a:ext uri="{FF2B5EF4-FFF2-40B4-BE49-F238E27FC236}">
                <a16:creationId xmlns:a16="http://schemas.microsoft.com/office/drawing/2014/main" id="{36222AA7-D596-4B54-8839-89E3CDB89B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datuma 24">
            <a:extLst>
              <a:ext uri="{FF2B5EF4-FFF2-40B4-BE49-F238E27FC236}">
                <a16:creationId xmlns:a16="http://schemas.microsoft.com/office/drawing/2014/main" id="{E9C43713-C8D2-49FA-B44C-7BE6EA416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084C7-DA99-4216-A1F4-BD4778A2D0E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Ograda noge 28">
            <a:extLst>
              <a:ext uri="{FF2B5EF4-FFF2-40B4-BE49-F238E27FC236}">
                <a16:creationId xmlns:a16="http://schemas.microsoft.com/office/drawing/2014/main" id="{C3DEC1E3-06ED-4A74-AA6A-777FCC186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6">
            <a:extLst>
              <a:ext uri="{FF2B5EF4-FFF2-40B4-BE49-F238E27FC236}">
                <a16:creationId xmlns:a16="http://schemas.microsoft.com/office/drawing/2014/main" id="{E41F4FA9-CAEB-45BA-AB0F-5843D03C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581C3-2619-4D07-AD33-70A583FAC6A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2346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grada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6">
            <a:extLst>
              <a:ext uri="{FF2B5EF4-FFF2-40B4-BE49-F238E27FC236}">
                <a16:creationId xmlns:a16="http://schemas.microsoft.com/office/drawing/2014/main" id="{70D63B47-93BB-4182-9A90-5573F71D5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445BC-5B1C-4174-80D4-B476423B188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D7B1F2D4-BF40-40BB-B08B-90D9382E1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30">
            <a:extLst>
              <a:ext uri="{FF2B5EF4-FFF2-40B4-BE49-F238E27FC236}">
                <a16:creationId xmlns:a16="http://schemas.microsoft.com/office/drawing/2014/main" id="{CE2E46D9-9784-4FF1-B6D0-2C9F0F936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50169-DE53-4EB6-88F8-70C6357A50C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9282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6">
            <a:extLst>
              <a:ext uri="{FF2B5EF4-FFF2-40B4-BE49-F238E27FC236}">
                <a16:creationId xmlns:a16="http://schemas.microsoft.com/office/drawing/2014/main" id="{011887B3-03A2-4E61-A25E-0C5BA791BF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Ograda besedila 7">
            <a:extLst>
              <a:ext uri="{FF2B5EF4-FFF2-40B4-BE49-F238E27FC236}">
                <a16:creationId xmlns:a16="http://schemas.microsoft.com/office/drawing/2014/main" id="{0F6D737F-EFCC-4905-B7A1-E90DA208DB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1" name="Ograda datuma 10">
            <a:extLst>
              <a:ext uri="{FF2B5EF4-FFF2-40B4-BE49-F238E27FC236}">
                <a16:creationId xmlns:a16="http://schemas.microsoft.com/office/drawing/2014/main" id="{3718E9CA-B999-4B38-A11A-E1F808A5CC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02C83F-1067-4B04-B627-D1A99E12BC3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8" name="Ograda noge 27">
            <a:extLst>
              <a:ext uri="{FF2B5EF4-FFF2-40B4-BE49-F238E27FC236}">
                <a16:creationId xmlns:a16="http://schemas.microsoft.com/office/drawing/2014/main" id="{FCBA2B14-4F6C-4A09-966A-D3E5AA262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855DF368-E7B2-481E-A6E6-834FF4641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latin typeface="Franklin Gothic Book" panose="020B0503020102020204" pitchFamily="34" charset="0"/>
              </a:defRPr>
            </a:lvl1pPr>
          </a:lstStyle>
          <a:p>
            <a:fld id="{6F748852-AF98-4C81-8099-F39FE95E5290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aslova 9">
            <a:extLst>
              <a:ext uri="{FF2B5EF4-FFF2-40B4-BE49-F238E27FC236}">
                <a16:creationId xmlns:a16="http://schemas.microsoft.com/office/drawing/2014/main" id="{D2E1235B-8B31-46A1-8E1E-81A64CF9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Raven konektor 8">
            <a:extLst>
              <a:ext uri="{FF2B5EF4-FFF2-40B4-BE49-F238E27FC236}">
                <a16:creationId xmlns:a16="http://schemas.microsoft.com/office/drawing/2014/main" id="{DEA470B0-89A0-4B18-8460-406F6EDF92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aven konektor 11">
            <a:extLst>
              <a:ext uri="{FF2B5EF4-FFF2-40B4-BE49-F238E27FC236}">
                <a16:creationId xmlns:a16="http://schemas.microsoft.com/office/drawing/2014/main" id="{CE19D043-3F4F-44EC-89B5-61AA24A3F8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2" r:id="rId4"/>
    <p:sldLayoutId id="2147483818" r:id="rId5"/>
    <p:sldLayoutId id="2147483813" r:id="rId6"/>
    <p:sldLayoutId id="2147483819" r:id="rId7"/>
    <p:sldLayoutId id="2147483820" r:id="rId8"/>
    <p:sldLayoutId id="2147483821" r:id="rId9"/>
    <p:sldLayoutId id="2147483814" r:id="rId10"/>
    <p:sldLayoutId id="21474838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kturnisce.com/" TargetMode="External"/><Relationship Id="rId2" Type="http://schemas.openxmlformats.org/officeDocument/2006/relationships/hyperlink" Target="http://www.turnisce.s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44BE7A-A614-464D-921F-134B0F129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034" y="1142984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6600" dirty="0"/>
              <a:t>          TURNIŠČE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19BCE1D-94AC-4E39-85BF-8E0F6D828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188" y="214313"/>
            <a:ext cx="84582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                         Dvojezična srednja šola Lendava</a:t>
            </a:r>
          </a:p>
        </p:txBody>
      </p:sp>
      <p:sp>
        <p:nvSpPr>
          <p:cNvPr id="10244" name="PoljeZBesedilom 3">
            <a:extLst>
              <a:ext uri="{FF2B5EF4-FFF2-40B4-BE49-F238E27FC236}">
                <a16:creationId xmlns:a16="http://schemas.microsoft.com/office/drawing/2014/main" id="{46E71146-AD3F-4F1D-A9D7-9EABDBC47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5429250"/>
            <a:ext cx="4071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sl-SI" altLang="sl-SI" dirty="0"/>
              <a:t>Izdelal </a:t>
            </a:r>
            <a:r>
              <a:rPr lang="sl-SI" altLang="sl-SI"/>
              <a:t>: </a:t>
            </a:r>
            <a:endParaRPr lang="sl-SI" altLang="sl-SI" dirty="0"/>
          </a:p>
        </p:txBody>
      </p:sp>
      <p:sp>
        <p:nvSpPr>
          <p:cNvPr id="10245" name="PoljeZBesedilom 4">
            <a:extLst>
              <a:ext uri="{FF2B5EF4-FFF2-40B4-BE49-F238E27FC236}">
                <a16:creationId xmlns:a16="http://schemas.microsoft.com/office/drawing/2014/main" id="{FC350538-942B-44D6-AC85-4878FE178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5500688"/>
            <a:ext cx="321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sl-SI" altLang="sl-SI" dirty="0"/>
              <a:t>           Mentor :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9EA68A-0965-4D3C-AE0A-FD6F6D5AC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      KOLESARSKO </a:t>
            </a:r>
            <a:r>
              <a:rPr lang="sl-SI" dirty="0" err="1"/>
              <a:t>kLUB</a:t>
            </a:r>
            <a:r>
              <a:rPr lang="sl-SI" dirty="0"/>
              <a:t> RAPIDO</a:t>
            </a:r>
          </a:p>
        </p:txBody>
      </p:sp>
      <p:pic>
        <p:nvPicPr>
          <p:cNvPr id="19459" name="Ograda vsebine 3" descr="PIC_0193_369.JPG">
            <a:extLst>
              <a:ext uri="{FF2B5EF4-FFF2-40B4-BE49-F238E27FC236}">
                <a16:creationId xmlns:a16="http://schemas.microsoft.com/office/drawing/2014/main" id="{93685C05-35E8-4F24-9015-32CE2FBE9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850" y="1554163"/>
            <a:ext cx="7632700" cy="4525962"/>
          </a:xfr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79394D-4EC7-4160-A622-ECE86BFF9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              KLUB MLADIH TURNIŠČE</a:t>
            </a:r>
          </a:p>
        </p:txBody>
      </p:sp>
      <p:sp>
        <p:nvSpPr>
          <p:cNvPr id="20483" name="Ograda vsebine 2">
            <a:extLst>
              <a:ext uri="{FF2B5EF4-FFF2-40B4-BE49-F238E27FC236}">
                <a16:creationId xmlns:a16="http://schemas.microsoft.com/office/drawing/2014/main" id="{731D9231-08BF-4D5A-96DA-9A3481EDC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Klubu mladih Turnišče (KMT) nastaL leta 1999. </a:t>
            </a:r>
          </a:p>
          <a:p>
            <a:r>
              <a:rPr lang="sl-SI" altLang="sl-SI"/>
              <a:t>Poudarek na mladinski kulturi, informiranosti mladine v občini, povezovanje z drugimi mladinskimi organizacijami ter prirejanje kulturnih in športnih prireditev za mlade in ostale občane.</a:t>
            </a: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7FAFC2-66EE-4158-A58C-B5062FCFE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                              VIRI</a:t>
            </a:r>
          </a:p>
        </p:txBody>
      </p:sp>
      <p:sp>
        <p:nvSpPr>
          <p:cNvPr id="21507" name="Ograda vsebine 2">
            <a:extLst>
              <a:ext uri="{FF2B5EF4-FFF2-40B4-BE49-F238E27FC236}">
                <a16:creationId xmlns:a16="http://schemas.microsoft.com/office/drawing/2014/main" id="{0541C192-FB84-4104-A536-796AA62D6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Internet 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   </a:t>
            </a:r>
            <a:r>
              <a:rPr lang="sl-SI" altLang="sl-SI">
                <a:solidFill>
                  <a:schemeClr val="tx1"/>
                </a:solidFill>
                <a:hlinkClick r:id="rId2"/>
              </a:rPr>
              <a:t>www.turnisce.si</a:t>
            </a:r>
            <a:endParaRPr lang="sl-SI" altLang="sl-SI">
              <a:solidFill>
                <a:schemeClr val="tx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sl-SI" altLang="sl-SI">
                <a:solidFill>
                  <a:schemeClr val="tx1"/>
                </a:solidFill>
              </a:rPr>
              <a:t>    </a:t>
            </a:r>
            <a:r>
              <a:rPr lang="sl-SI" altLang="sl-SI">
                <a:solidFill>
                  <a:schemeClr val="tx1"/>
                </a:solidFill>
                <a:hlinkClick r:id="rId3"/>
              </a:rPr>
              <a:t>www.nkturnisce.com</a:t>
            </a:r>
            <a:endParaRPr lang="sl-SI" altLang="sl-SI">
              <a:solidFill>
                <a:schemeClr val="tx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   sl.wikipedia.org/wiki/Občina_</a:t>
            </a:r>
            <a:r>
              <a:rPr lang="sl-SI" altLang="sl-SI" b="1"/>
              <a:t>Turnišče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b="1"/>
              <a:t>    </a:t>
            </a:r>
            <a:r>
              <a:rPr lang="sl-SI" altLang="sl-SI"/>
              <a:t>kmturnisce.blogspot.com</a:t>
            </a:r>
            <a:endParaRPr lang="sl-SI" altLang="sl-SI" b="1"/>
          </a:p>
        </p:txBody>
      </p:sp>
    </p:spTree>
  </p:cSld>
  <p:clrMapOvr>
    <a:masterClrMapping/>
  </p:clrMapOvr>
  <p:transition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43DC97-E5FC-4614-A7C2-922458402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                         ZEMLJEVID</a:t>
            </a:r>
          </a:p>
        </p:txBody>
      </p:sp>
      <p:pic>
        <p:nvPicPr>
          <p:cNvPr id="11267" name="Ograda vsebine 7" descr="mejeobcin.jpg">
            <a:extLst>
              <a:ext uri="{FF2B5EF4-FFF2-40B4-BE49-F238E27FC236}">
                <a16:creationId xmlns:a16="http://schemas.microsoft.com/office/drawing/2014/main" id="{F3A4B93F-5C71-4BDC-9A16-B7748DA23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25" y="1857375"/>
            <a:ext cx="5357813" cy="4175125"/>
          </a:xfrm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6232C9-3044-47FF-87F8-2A9E76334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                         ZGODOVINA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4D673AF-32BC-4A5B-8563-032BB532D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Zgodovinski viri o Turnišču segajo v 13. stoletje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Leta 1524 postane trg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1548 mestne pravice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Močno razvita obrt čevljarska, krojaška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Cerkev Marije pod logom</a:t>
            </a: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40DA34-7F63-4D91-8FD4-4209EB9ED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       Cerkev sv. Marije pod logom</a:t>
            </a:r>
          </a:p>
        </p:txBody>
      </p:sp>
      <p:pic>
        <p:nvPicPr>
          <p:cNvPr id="13315" name="Ograda vsebine 3" descr="Cerkev_sv._Marije,_Turnišče.JPG">
            <a:extLst>
              <a:ext uri="{FF2B5EF4-FFF2-40B4-BE49-F238E27FC236}">
                <a16:creationId xmlns:a16="http://schemas.microsoft.com/office/drawing/2014/main" id="{F41180DE-9604-492B-AE41-3C708AE79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0950" y="1554163"/>
            <a:ext cx="6794500" cy="4525962"/>
          </a:xfrm>
        </p:spPr>
      </p:pic>
    </p:spTree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389E0C-A5C4-481C-890E-39EC17F2A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                   OBČINA TURNIŠČE</a:t>
            </a: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A28E5837-F860-4202-9FB7-1BFCB9D22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Občina Turnišče 2360 hektarjev</a:t>
            </a:r>
          </a:p>
          <a:p>
            <a:r>
              <a:rPr lang="sl-SI" altLang="sl-SI"/>
              <a:t>Občino sestavljajo naselja Gomilica, Nedelica, Renkovci in Turnišče</a:t>
            </a: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68FF91-6C67-496F-8229-18AF23AF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                         PODNEBJE</a:t>
            </a: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0DB4F548-2914-422E-A91B-6B131629A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Podnebje je celinsko.</a:t>
            </a:r>
          </a:p>
          <a:p>
            <a:r>
              <a:rPr lang="sl-SI" altLang="sl-SI"/>
              <a:t>Povprečna januarska temperatura je -2,4 °C, julijska pa 19,2 °C</a:t>
            </a:r>
          </a:p>
          <a:p>
            <a:r>
              <a:rPr lang="sl-SI" altLang="sl-SI"/>
              <a:t>Hude suše</a:t>
            </a: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0B3F1C-B050-44C3-A0C7-E07F51C9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                           </a:t>
            </a:r>
            <a:r>
              <a:rPr lang="sl-SI" dirty="0" err="1"/>
              <a:t>tURIZEM</a:t>
            </a:r>
            <a:endParaRPr lang="sl-SI" dirty="0"/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23062D4E-6846-4C04-BFF1-1A10FB2AA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sl-SI"/>
              <a:t>Čevljarski muzej postavljen 1979</a:t>
            </a:r>
          </a:p>
          <a:p>
            <a:r>
              <a:rPr lang="sl-SI" altLang="sl-SI"/>
              <a:t>Vplivali so čevljarski ceh in pa tudi industrija obutve Planika.</a:t>
            </a:r>
          </a:p>
          <a:p>
            <a:r>
              <a:rPr lang="sl-SI" altLang="sl-SI"/>
              <a:t>Nekoč čevljarske delavnice</a:t>
            </a:r>
          </a:p>
          <a:p>
            <a:r>
              <a:rPr lang="sl-SI" altLang="sl-SI"/>
              <a:t>Čevljarski muzej doživel prenovo</a:t>
            </a:r>
          </a:p>
        </p:txBody>
      </p:sp>
    </p:spTree>
  </p:cSld>
  <p:clrMapOvr>
    <a:masterClrMapping/>
  </p:clrMapOvr>
  <p:transition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8F456D-3F60-4083-8BF0-7899B703E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                       SLIKE MUZEJA</a:t>
            </a:r>
          </a:p>
        </p:txBody>
      </p:sp>
      <p:pic>
        <p:nvPicPr>
          <p:cNvPr id="17411" name="Ograda vsebine 3" descr="muzej_cel_z_leve_166.jpg">
            <a:extLst>
              <a:ext uri="{FF2B5EF4-FFF2-40B4-BE49-F238E27FC236}">
                <a16:creationId xmlns:a16="http://schemas.microsoft.com/office/drawing/2014/main" id="{0BA49707-13D4-46F3-9084-8FCE49ABC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357313"/>
            <a:ext cx="3500437" cy="2274887"/>
          </a:xfrm>
        </p:spPr>
      </p:pic>
      <p:pic>
        <p:nvPicPr>
          <p:cNvPr id="17412" name="Picture 2" descr="http://www.turnisce.si/dokumenti/57/1/2005/mizamojs_167.jpg">
            <a:extLst>
              <a:ext uri="{FF2B5EF4-FFF2-40B4-BE49-F238E27FC236}">
                <a16:creationId xmlns:a16="http://schemas.microsoft.com/office/drawing/2014/main" id="{61C4A79D-9DD5-45C9-9EBD-6520204B0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357313"/>
            <a:ext cx="3714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http://www.turnisce.si/dokumenti/57/1/2010/PICT7391_s_813.jpg">
            <a:extLst>
              <a:ext uri="{FF2B5EF4-FFF2-40B4-BE49-F238E27FC236}">
                <a16:creationId xmlns:a16="http://schemas.microsoft.com/office/drawing/2014/main" id="{0F34A42D-8BCC-491F-9C9F-09E95298A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857625"/>
            <a:ext cx="352425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http://www.turnisce.si/dokumenti/57/1/2010/PICT7389_s_809.jpg">
            <a:extLst>
              <a:ext uri="{FF2B5EF4-FFF2-40B4-BE49-F238E27FC236}">
                <a16:creationId xmlns:a16="http://schemas.microsoft.com/office/drawing/2014/main" id="{9772476D-8E76-4255-8E91-831FB0187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857625"/>
            <a:ext cx="366712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CA9729-3C8C-4C26-956F-816E83213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                            ŠPORT</a:t>
            </a:r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4733F23B-ADDE-494A-B675-7470986F0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NK Turnišče</a:t>
            </a:r>
          </a:p>
          <a:p>
            <a:r>
              <a:rPr lang="sl-SI" altLang="sl-SI"/>
              <a:t>Strelsko društvo Štefan Kovač Turnišče</a:t>
            </a:r>
          </a:p>
          <a:p>
            <a:r>
              <a:rPr lang="sl-SI" altLang="sl-SI"/>
              <a:t>KMN Turnišče</a:t>
            </a:r>
          </a:p>
          <a:p>
            <a:r>
              <a:rPr lang="sl-SI" altLang="sl-SI"/>
              <a:t>Kolesarski klub Rapido </a:t>
            </a:r>
          </a:p>
        </p:txBody>
      </p:sp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ovanje">
  <a:themeElements>
    <a:clrScheme name="Po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o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o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tovanj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208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Franklin Gothic Book</vt:lpstr>
      <vt:lpstr>Franklin Gothic Medium</vt:lpstr>
      <vt:lpstr>Wingdings 2</vt:lpstr>
      <vt:lpstr>Potovanje</vt:lpstr>
      <vt:lpstr>          TURNIŠČE</vt:lpstr>
      <vt:lpstr>                          ZEMLJEVID</vt:lpstr>
      <vt:lpstr>                          ZGODOVINA</vt:lpstr>
      <vt:lpstr>        Cerkev sv. Marije pod logom</vt:lpstr>
      <vt:lpstr>                    OBČINA TURNIŠČE</vt:lpstr>
      <vt:lpstr>                          PODNEBJE</vt:lpstr>
      <vt:lpstr>                            tURIZEM</vt:lpstr>
      <vt:lpstr>                        SLIKE MUZEJA</vt:lpstr>
      <vt:lpstr>                             ŠPORT</vt:lpstr>
      <vt:lpstr>       KOLESARSKO kLUB RAPIDO</vt:lpstr>
      <vt:lpstr>               KLUB MLADIH TURNIŠČE</vt:lpstr>
      <vt:lpstr>                               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2019-05-31T08:41:28Z</dcterms:created>
  <dcterms:modified xsi:type="dcterms:W3CDTF">2019-05-31T08:41:28Z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