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1" r:id="rId1"/>
  </p:sldMasterIdLst>
  <p:sldIdLst>
    <p:sldId id="257" r:id="rId2"/>
    <p:sldId id="260" r:id="rId3"/>
    <p:sldId id="261" r:id="rId4"/>
    <p:sldId id="262" r:id="rId5"/>
    <p:sldId id="263" r:id="rId6"/>
    <p:sldId id="271" r:id="rId7"/>
    <p:sldId id="264" r:id="rId8"/>
    <p:sldId id="265" r:id="rId9"/>
    <p:sldId id="266" r:id="rId10"/>
    <p:sldId id="267" r:id="rId11"/>
    <p:sldId id="268" r:id="rId12"/>
  </p:sldIdLst>
  <p:sldSz cx="9144000" cy="6858000" type="screen4x3"/>
  <p:notesSz cx="6858000" cy="9144000"/>
  <p:defaultTextStyle>
    <a:defPPr>
      <a:defRPr lang="sl-SI"/>
    </a:defPPr>
    <a:lvl1pPr algn="l" rtl="0" fontAlgn="base">
      <a:spcBef>
        <a:spcPct val="20000"/>
      </a:spcBef>
      <a:spcAft>
        <a:spcPct val="0"/>
      </a:spcAft>
      <a:buClr>
        <a:schemeClr val="folHlink"/>
      </a:buClr>
      <a:buSzPct val="60000"/>
      <a:buFont typeface="Wingdings" panose="05000000000000000000" pitchFamily="2" charset="2"/>
      <a:buChar char="n"/>
      <a:defRPr sz="2000" kern="1200">
        <a:solidFill>
          <a:srgbClr val="0000FF"/>
        </a:solidFill>
        <a:latin typeface="Tahoma" panose="020B0604030504040204" pitchFamily="34" charset="0"/>
        <a:ea typeface="+mn-ea"/>
        <a:cs typeface="+mn-cs"/>
      </a:defRPr>
    </a:lvl1pPr>
    <a:lvl2pPr marL="457200" algn="l" rtl="0" fontAlgn="base">
      <a:spcBef>
        <a:spcPct val="20000"/>
      </a:spcBef>
      <a:spcAft>
        <a:spcPct val="0"/>
      </a:spcAft>
      <a:buClr>
        <a:schemeClr val="folHlink"/>
      </a:buClr>
      <a:buSzPct val="60000"/>
      <a:buFont typeface="Wingdings" panose="05000000000000000000" pitchFamily="2" charset="2"/>
      <a:buChar char="n"/>
      <a:defRPr sz="2000" kern="1200">
        <a:solidFill>
          <a:srgbClr val="0000FF"/>
        </a:solidFill>
        <a:latin typeface="Tahoma" panose="020B0604030504040204" pitchFamily="34" charset="0"/>
        <a:ea typeface="+mn-ea"/>
        <a:cs typeface="+mn-cs"/>
      </a:defRPr>
    </a:lvl2pPr>
    <a:lvl3pPr marL="914400" algn="l" rtl="0" fontAlgn="base">
      <a:spcBef>
        <a:spcPct val="20000"/>
      </a:spcBef>
      <a:spcAft>
        <a:spcPct val="0"/>
      </a:spcAft>
      <a:buClr>
        <a:schemeClr val="folHlink"/>
      </a:buClr>
      <a:buSzPct val="60000"/>
      <a:buFont typeface="Wingdings" panose="05000000000000000000" pitchFamily="2" charset="2"/>
      <a:buChar char="n"/>
      <a:defRPr sz="2000" kern="1200">
        <a:solidFill>
          <a:srgbClr val="0000FF"/>
        </a:solidFill>
        <a:latin typeface="Tahoma" panose="020B0604030504040204" pitchFamily="34" charset="0"/>
        <a:ea typeface="+mn-ea"/>
        <a:cs typeface="+mn-cs"/>
      </a:defRPr>
    </a:lvl3pPr>
    <a:lvl4pPr marL="1371600" algn="l" rtl="0" fontAlgn="base">
      <a:spcBef>
        <a:spcPct val="20000"/>
      </a:spcBef>
      <a:spcAft>
        <a:spcPct val="0"/>
      </a:spcAft>
      <a:buClr>
        <a:schemeClr val="folHlink"/>
      </a:buClr>
      <a:buSzPct val="60000"/>
      <a:buFont typeface="Wingdings" panose="05000000000000000000" pitchFamily="2" charset="2"/>
      <a:buChar char="n"/>
      <a:defRPr sz="2000" kern="1200">
        <a:solidFill>
          <a:srgbClr val="0000FF"/>
        </a:solidFill>
        <a:latin typeface="Tahoma" panose="020B0604030504040204" pitchFamily="34" charset="0"/>
        <a:ea typeface="+mn-ea"/>
        <a:cs typeface="+mn-cs"/>
      </a:defRPr>
    </a:lvl4pPr>
    <a:lvl5pPr marL="1828800" algn="l" rtl="0" fontAlgn="base">
      <a:spcBef>
        <a:spcPct val="20000"/>
      </a:spcBef>
      <a:spcAft>
        <a:spcPct val="0"/>
      </a:spcAft>
      <a:buClr>
        <a:schemeClr val="folHlink"/>
      </a:buClr>
      <a:buSzPct val="60000"/>
      <a:buFont typeface="Wingdings" panose="05000000000000000000" pitchFamily="2" charset="2"/>
      <a:buChar char="n"/>
      <a:defRPr sz="2000" kern="1200">
        <a:solidFill>
          <a:srgbClr val="0000FF"/>
        </a:solidFill>
        <a:latin typeface="Tahoma" panose="020B0604030504040204" pitchFamily="34" charset="0"/>
        <a:ea typeface="+mn-ea"/>
        <a:cs typeface="+mn-cs"/>
      </a:defRPr>
    </a:lvl5pPr>
    <a:lvl6pPr marL="2286000" algn="l" defTabSz="914400" rtl="0" eaLnBrk="1" latinLnBrk="0" hangingPunct="1">
      <a:defRPr sz="2000" kern="1200">
        <a:solidFill>
          <a:srgbClr val="0000FF"/>
        </a:solidFill>
        <a:latin typeface="Tahoma" panose="020B0604030504040204" pitchFamily="34" charset="0"/>
        <a:ea typeface="+mn-ea"/>
        <a:cs typeface="+mn-cs"/>
      </a:defRPr>
    </a:lvl6pPr>
    <a:lvl7pPr marL="2743200" algn="l" defTabSz="914400" rtl="0" eaLnBrk="1" latinLnBrk="0" hangingPunct="1">
      <a:defRPr sz="2000" kern="1200">
        <a:solidFill>
          <a:srgbClr val="0000FF"/>
        </a:solidFill>
        <a:latin typeface="Tahoma" panose="020B0604030504040204" pitchFamily="34" charset="0"/>
        <a:ea typeface="+mn-ea"/>
        <a:cs typeface="+mn-cs"/>
      </a:defRPr>
    </a:lvl7pPr>
    <a:lvl8pPr marL="3200400" algn="l" defTabSz="914400" rtl="0" eaLnBrk="1" latinLnBrk="0" hangingPunct="1">
      <a:defRPr sz="2000" kern="1200">
        <a:solidFill>
          <a:srgbClr val="0000FF"/>
        </a:solidFill>
        <a:latin typeface="Tahoma" panose="020B0604030504040204" pitchFamily="34" charset="0"/>
        <a:ea typeface="+mn-ea"/>
        <a:cs typeface="+mn-cs"/>
      </a:defRPr>
    </a:lvl8pPr>
    <a:lvl9pPr marL="3657600" algn="l" defTabSz="914400" rtl="0" eaLnBrk="1" latinLnBrk="0" hangingPunct="1">
      <a:defRPr sz="2000" kern="1200">
        <a:solidFill>
          <a:srgbClr val="0000FF"/>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40" autoAdjust="0"/>
    <p:restoredTop sz="29244" autoAdjust="0"/>
  </p:normalViewPr>
  <p:slideViewPr>
    <p:cSldViewPr>
      <p:cViewPr varScale="1">
        <p:scale>
          <a:sx n="163" d="100"/>
          <a:sy n="163" d="100"/>
        </p:scale>
        <p:origin x="1566" y="13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3.xml"/><Relationship Id="rId7" Type="http://schemas.openxmlformats.org/officeDocument/2006/relationships/slide" Target="slides/slide9.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8.xml"/><Relationship Id="rId5" Type="http://schemas.openxmlformats.org/officeDocument/2006/relationships/slide" Target="slides/slide7.xml"/><Relationship Id="rId4"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434" name="Group 2">
            <a:extLst>
              <a:ext uri="{FF2B5EF4-FFF2-40B4-BE49-F238E27FC236}">
                <a16:creationId xmlns:a16="http://schemas.microsoft.com/office/drawing/2014/main" id="{514C6810-7FD3-46A7-82F0-5044AF4D3DF1}"/>
              </a:ext>
            </a:extLst>
          </p:cNvPr>
          <p:cNvGrpSpPr>
            <a:grpSpLocks/>
          </p:cNvGrpSpPr>
          <p:nvPr/>
        </p:nvGrpSpPr>
        <p:grpSpPr bwMode="auto">
          <a:xfrm>
            <a:off x="0" y="2438400"/>
            <a:ext cx="9009063" cy="1052513"/>
            <a:chOff x="0" y="1536"/>
            <a:chExt cx="5675" cy="663"/>
          </a:xfrm>
        </p:grpSpPr>
        <p:grpSp>
          <p:nvGrpSpPr>
            <p:cNvPr id="18435" name="Group 3">
              <a:extLst>
                <a:ext uri="{FF2B5EF4-FFF2-40B4-BE49-F238E27FC236}">
                  <a16:creationId xmlns:a16="http://schemas.microsoft.com/office/drawing/2014/main" id="{1E3D6757-E316-40C0-B268-C286D51BD889}"/>
                </a:ext>
              </a:extLst>
            </p:cNvPr>
            <p:cNvGrpSpPr>
              <a:grpSpLocks/>
            </p:cNvGrpSpPr>
            <p:nvPr/>
          </p:nvGrpSpPr>
          <p:grpSpPr bwMode="auto">
            <a:xfrm>
              <a:off x="183" y="1604"/>
              <a:ext cx="448" cy="299"/>
              <a:chOff x="720" y="336"/>
              <a:chExt cx="624" cy="432"/>
            </a:xfrm>
          </p:grpSpPr>
          <p:sp>
            <p:nvSpPr>
              <p:cNvPr id="18436" name="Rectangle 4">
                <a:extLst>
                  <a:ext uri="{FF2B5EF4-FFF2-40B4-BE49-F238E27FC236}">
                    <a16:creationId xmlns:a16="http://schemas.microsoft.com/office/drawing/2014/main" id="{A172D8C4-0D6C-4DB6-A737-DE3F06052344}"/>
                  </a:ext>
                </a:extLst>
              </p:cNvPr>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18437" name="Rectangle 5">
                <a:extLst>
                  <a:ext uri="{FF2B5EF4-FFF2-40B4-BE49-F238E27FC236}">
                    <a16:creationId xmlns:a16="http://schemas.microsoft.com/office/drawing/2014/main" id="{F41B8F3C-87BD-41D0-B9CA-39111580BFD2}"/>
                  </a:ext>
                </a:extLst>
              </p:cNvPr>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nvGrpSpPr>
            <p:cNvPr id="18438" name="Group 6">
              <a:extLst>
                <a:ext uri="{FF2B5EF4-FFF2-40B4-BE49-F238E27FC236}">
                  <a16:creationId xmlns:a16="http://schemas.microsoft.com/office/drawing/2014/main" id="{AD7BA5A1-4B97-4A06-A0C0-556927AA0F16}"/>
                </a:ext>
              </a:extLst>
            </p:cNvPr>
            <p:cNvGrpSpPr>
              <a:grpSpLocks/>
            </p:cNvGrpSpPr>
            <p:nvPr/>
          </p:nvGrpSpPr>
          <p:grpSpPr bwMode="auto">
            <a:xfrm>
              <a:off x="261" y="1870"/>
              <a:ext cx="465" cy="299"/>
              <a:chOff x="912" y="2640"/>
              <a:chExt cx="672" cy="432"/>
            </a:xfrm>
          </p:grpSpPr>
          <p:sp>
            <p:nvSpPr>
              <p:cNvPr id="18439" name="Rectangle 7">
                <a:extLst>
                  <a:ext uri="{FF2B5EF4-FFF2-40B4-BE49-F238E27FC236}">
                    <a16:creationId xmlns:a16="http://schemas.microsoft.com/office/drawing/2014/main" id="{766D857B-DF3B-47DA-AC9C-DEE1FEE6D3D5}"/>
                  </a:ext>
                </a:extLst>
              </p:cNvPr>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18440" name="Rectangle 8">
                <a:extLst>
                  <a:ext uri="{FF2B5EF4-FFF2-40B4-BE49-F238E27FC236}">
                    <a16:creationId xmlns:a16="http://schemas.microsoft.com/office/drawing/2014/main" id="{59F8FD12-A0E9-4253-920D-51E6736AB008}"/>
                  </a:ext>
                </a:extLst>
              </p:cNvPr>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sp>
          <p:nvSpPr>
            <p:cNvPr id="18441" name="Rectangle 9">
              <a:extLst>
                <a:ext uri="{FF2B5EF4-FFF2-40B4-BE49-F238E27FC236}">
                  <a16:creationId xmlns:a16="http://schemas.microsoft.com/office/drawing/2014/main" id="{5698F437-7C10-4E52-AD24-E34058593BB4}"/>
                </a:ext>
              </a:extLst>
            </p:cNvPr>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18442" name="Rectangle 10">
              <a:extLst>
                <a:ext uri="{FF2B5EF4-FFF2-40B4-BE49-F238E27FC236}">
                  <a16:creationId xmlns:a16="http://schemas.microsoft.com/office/drawing/2014/main" id="{4E3952E1-0E2C-4E14-8DE3-AFA9520D92E2}"/>
                </a:ext>
              </a:extLst>
            </p:cNvPr>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18443" name="Rectangle 11">
              <a:extLst>
                <a:ext uri="{FF2B5EF4-FFF2-40B4-BE49-F238E27FC236}">
                  <a16:creationId xmlns:a16="http://schemas.microsoft.com/office/drawing/2014/main" id="{743D9872-DABC-49BA-8791-EE114685DF4B}"/>
                </a:ext>
              </a:extLst>
            </p:cNvPr>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sp>
        <p:nvSpPr>
          <p:cNvPr id="18444" name="Rectangle 12">
            <a:extLst>
              <a:ext uri="{FF2B5EF4-FFF2-40B4-BE49-F238E27FC236}">
                <a16:creationId xmlns:a16="http://schemas.microsoft.com/office/drawing/2014/main" id="{A37BDCF3-8C69-4C0D-A188-AE91AEE7B69E}"/>
              </a:ext>
            </a:extLst>
          </p:cNvPr>
          <p:cNvSpPr>
            <a:spLocks noGrp="1" noChangeArrowheads="1"/>
          </p:cNvSpPr>
          <p:nvPr>
            <p:ph type="ctrTitle"/>
          </p:nvPr>
        </p:nvSpPr>
        <p:spPr>
          <a:xfrm>
            <a:off x="990600" y="1828800"/>
            <a:ext cx="7772400" cy="1143000"/>
          </a:xfrm>
        </p:spPr>
        <p:txBody>
          <a:bodyPr/>
          <a:lstStyle>
            <a:lvl1pPr>
              <a:defRPr/>
            </a:lvl1pPr>
          </a:lstStyle>
          <a:p>
            <a:pPr lvl="0"/>
            <a:r>
              <a:rPr lang="sl-SI" altLang="sl-SI" noProof="0"/>
              <a:t>Click to edit Master title style</a:t>
            </a:r>
          </a:p>
        </p:txBody>
      </p:sp>
      <p:sp>
        <p:nvSpPr>
          <p:cNvPr id="18445" name="Rectangle 13">
            <a:extLst>
              <a:ext uri="{FF2B5EF4-FFF2-40B4-BE49-F238E27FC236}">
                <a16:creationId xmlns:a16="http://schemas.microsoft.com/office/drawing/2014/main" id="{138F2261-D04A-43BC-91AF-106C07648FB9}"/>
              </a:ext>
            </a:extLst>
          </p:cNvPr>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sl-SI" altLang="sl-SI" noProof="0"/>
              <a:t>Click to edit Master subtitle style</a:t>
            </a:r>
          </a:p>
        </p:txBody>
      </p:sp>
      <p:sp>
        <p:nvSpPr>
          <p:cNvPr id="18446" name="Rectangle 14">
            <a:extLst>
              <a:ext uri="{FF2B5EF4-FFF2-40B4-BE49-F238E27FC236}">
                <a16:creationId xmlns:a16="http://schemas.microsoft.com/office/drawing/2014/main" id="{CFC2715C-7378-4CC8-A87E-D8427E2A56D5}"/>
              </a:ext>
            </a:extLst>
          </p:cNvPr>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sl-SI" altLang="sl-SI"/>
          </a:p>
        </p:txBody>
      </p:sp>
      <p:sp>
        <p:nvSpPr>
          <p:cNvPr id="18447" name="Rectangle 15">
            <a:extLst>
              <a:ext uri="{FF2B5EF4-FFF2-40B4-BE49-F238E27FC236}">
                <a16:creationId xmlns:a16="http://schemas.microsoft.com/office/drawing/2014/main" id="{9BB9FF16-B6E8-48A2-940E-2D5C8DCC2E39}"/>
              </a:ext>
            </a:extLst>
          </p:cNvPr>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sl-SI" altLang="sl-SI"/>
          </a:p>
        </p:txBody>
      </p:sp>
      <p:sp>
        <p:nvSpPr>
          <p:cNvPr id="18448" name="Rectangle 16">
            <a:extLst>
              <a:ext uri="{FF2B5EF4-FFF2-40B4-BE49-F238E27FC236}">
                <a16:creationId xmlns:a16="http://schemas.microsoft.com/office/drawing/2014/main" id="{BBFD7062-98D7-49D5-80D0-99FA6D2059B0}"/>
              </a:ext>
            </a:extLst>
          </p:cNvPr>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393491A9-124C-429F-9EA9-73F63AF13DDF}" type="slidenum">
              <a:rPr lang="sl-SI" altLang="sl-SI"/>
              <a:pPr/>
              <a:t>‹#›</a:t>
            </a:fld>
            <a:endParaRPr lang="sl-SI" alt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1A3EA-0A0E-468F-99A0-46615DD099E2}"/>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E32D0CB2-0610-4276-829B-9D744C38E3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CEFB6E88-AC45-4BC7-9E94-7A908CBE60D1}"/>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77EF593E-BD3B-4D9A-A1BA-6E22E350BAAA}"/>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D6997F08-B2D9-4805-A086-91D36C743787}"/>
              </a:ext>
            </a:extLst>
          </p:cNvPr>
          <p:cNvSpPr>
            <a:spLocks noGrp="1"/>
          </p:cNvSpPr>
          <p:nvPr>
            <p:ph type="sldNum" sz="quarter" idx="12"/>
          </p:nvPr>
        </p:nvSpPr>
        <p:spPr/>
        <p:txBody>
          <a:bodyPr/>
          <a:lstStyle>
            <a:lvl1pPr>
              <a:defRPr/>
            </a:lvl1pPr>
          </a:lstStyle>
          <a:p>
            <a:fld id="{024007B6-E303-474C-A497-1DF9D57F51F8}" type="slidenum">
              <a:rPr lang="sl-SI" altLang="sl-SI"/>
              <a:pPr/>
              <a:t>‹#›</a:t>
            </a:fld>
            <a:endParaRPr lang="sl-SI" altLang="sl-SI"/>
          </a:p>
        </p:txBody>
      </p:sp>
    </p:spTree>
    <p:extLst>
      <p:ext uri="{BB962C8B-B14F-4D97-AF65-F5344CB8AC3E}">
        <p14:creationId xmlns:p14="http://schemas.microsoft.com/office/powerpoint/2010/main" val="2128866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54DCE6-848F-4D2A-9FE9-A236A1506CBA}"/>
              </a:ext>
            </a:extLst>
          </p:cNvPr>
          <p:cNvSpPr>
            <a:spLocks noGrp="1"/>
          </p:cNvSpPr>
          <p:nvPr>
            <p:ph type="title" orient="vert"/>
          </p:nvPr>
        </p:nvSpPr>
        <p:spPr>
          <a:xfrm>
            <a:off x="7004050" y="617538"/>
            <a:ext cx="1951038" cy="5514975"/>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4470DC5E-D4D0-496C-974D-3585E7ACD880}"/>
              </a:ext>
            </a:extLst>
          </p:cNvPr>
          <p:cNvSpPr>
            <a:spLocks noGrp="1"/>
          </p:cNvSpPr>
          <p:nvPr>
            <p:ph type="body" orient="vert" idx="1"/>
          </p:nvPr>
        </p:nvSpPr>
        <p:spPr>
          <a:xfrm>
            <a:off x="1150938" y="617538"/>
            <a:ext cx="5700712" cy="5514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A24EB7B2-F5C6-45F7-97B7-3FDEFEF45BE0}"/>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BAEFFEF6-CD46-46D3-9A86-8C7C7718BDEB}"/>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BD66CB73-DD00-4A6D-AAC5-D70BFEB9891E}"/>
              </a:ext>
            </a:extLst>
          </p:cNvPr>
          <p:cNvSpPr>
            <a:spLocks noGrp="1"/>
          </p:cNvSpPr>
          <p:nvPr>
            <p:ph type="sldNum" sz="quarter" idx="12"/>
          </p:nvPr>
        </p:nvSpPr>
        <p:spPr/>
        <p:txBody>
          <a:bodyPr/>
          <a:lstStyle>
            <a:lvl1pPr>
              <a:defRPr/>
            </a:lvl1pPr>
          </a:lstStyle>
          <a:p>
            <a:fld id="{90DDAC55-C769-4E70-8F0C-8ECDBF977213}" type="slidenum">
              <a:rPr lang="sl-SI" altLang="sl-SI"/>
              <a:pPr/>
              <a:t>‹#›</a:t>
            </a:fld>
            <a:endParaRPr lang="sl-SI" altLang="sl-SI"/>
          </a:p>
        </p:txBody>
      </p:sp>
    </p:spTree>
    <p:extLst>
      <p:ext uri="{BB962C8B-B14F-4D97-AF65-F5344CB8AC3E}">
        <p14:creationId xmlns:p14="http://schemas.microsoft.com/office/powerpoint/2010/main" val="690347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7F09F-C988-4412-94D4-549A91CB807A}"/>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1C5360DE-FCAF-45DA-B687-26B2271CBE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D364831D-C550-403B-B1ED-0AE4F92CA87B}"/>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B37BB936-9C4D-4789-BD14-1877526BA45E}"/>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1A6B8549-2331-48A8-BCA4-54066DE38D87}"/>
              </a:ext>
            </a:extLst>
          </p:cNvPr>
          <p:cNvSpPr>
            <a:spLocks noGrp="1"/>
          </p:cNvSpPr>
          <p:nvPr>
            <p:ph type="sldNum" sz="quarter" idx="12"/>
          </p:nvPr>
        </p:nvSpPr>
        <p:spPr/>
        <p:txBody>
          <a:bodyPr/>
          <a:lstStyle>
            <a:lvl1pPr>
              <a:defRPr/>
            </a:lvl1pPr>
          </a:lstStyle>
          <a:p>
            <a:fld id="{4ED68C82-40C1-427D-879C-D502CB004335}" type="slidenum">
              <a:rPr lang="sl-SI" altLang="sl-SI"/>
              <a:pPr/>
              <a:t>‹#›</a:t>
            </a:fld>
            <a:endParaRPr lang="sl-SI" altLang="sl-SI"/>
          </a:p>
        </p:txBody>
      </p:sp>
    </p:spTree>
    <p:extLst>
      <p:ext uri="{BB962C8B-B14F-4D97-AF65-F5344CB8AC3E}">
        <p14:creationId xmlns:p14="http://schemas.microsoft.com/office/powerpoint/2010/main" val="2306081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7FF47-69C8-4CCD-9CF3-FF443A2C19CC}"/>
              </a:ext>
            </a:extLst>
          </p:cNvPr>
          <p:cNvSpPr>
            <a:spLocks noGrp="1"/>
          </p:cNvSpPr>
          <p:nvPr>
            <p:ph type="title"/>
          </p:nvPr>
        </p:nvSpPr>
        <p:spPr>
          <a:xfrm>
            <a:off x="623888" y="1709738"/>
            <a:ext cx="7886700" cy="2852737"/>
          </a:xfrm>
        </p:spPr>
        <p:txBody>
          <a:bodyPr/>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D767342F-562C-41ED-91CE-A703C122E3E9}"/>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CCBC1DEE-D0F2-448D-8D23-FC5792EC10AF}"/>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14F79930-1F30-4645-8284-B7C119C1B47F}"/>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5F6F3E27-4358-4BFA-A4BB-1B84BFB55727}"/>
              </a:ext>
            </a:extLst>
          </p:cNvPr>
          <p:cNvSpPr>
            <a:spLocks noGrp="1"/>
          </p:cNvSpPr>
          <p:nvPr>
            <p:ph type="sldNum" sz="quarter" idx="12"/>
          </p:nvPr>
        </p:nvSpPr>
        <p:spPr/>
        <p:txBody>
          <a:bodyPr/>
          <a:lstStyle>
            <a:lvl1pPr>
              <a:defRPr/>
            </a:lvl1pPr>
          </a:lstStyle>
          <a:p>
            <a:fld id="{601E1D74-C04D-423C-8D97-1DC574994937}" type="slidenum">
              <a:rPr lang="sl-SI" altLang="sl-SI"/>
              <a:pPr/>
              <a:t>‹#›</a:t>
            </a:fld>
            <a:endParaRPr lang="sl-SI" altLang="sl-SI"/>
          </a:p>
        </p:txBody>
      </p:sp>
    </p:spTree>
    <p:extLst>
      <p:ext uri="{BB962C8B-B14F-4D97-AF65-F5344CB8AC3E}">
        <p14:creationId xmlns:p14="http://schemas.microsoft.com/office/powerpoint/2010/main" val="3311109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EE3A1-48F2-4A27-9EBA-7E104BCEFC77}"/>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F0DD58A1-8405-4606-9F2B-1327B466A9B9}"/>
              </a:ext>
            </a:extLst>
          </p:cNvPr>
          <p:cNvSpPr>
            <a:spLocks noGrp="1"/>
          </p:cNvSpPr>
          <p:nvPr>
            <p:ph sz="half" idx="1"/>
          </p:nvPr>
        </p:nvSpPr>
        <p:spPr>
          <a:xfrm>
            <a:off x="11826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EBAB339E-38C9-49FD-9916-C807E4D9C4D6}"/>
              </a:ext>
            </a:extLst>
          </p:cNvPr>
          <p:cNvSpPr>
            <a:spLocks noGrp="1"/>
          </p:cNvSpPr>
          <p:nvPr>
            <p:ph sz="half" idx="2"/>
          </p:nvPr>
        </p:nvSpPr>
        <p:spPr>
          <a:xfrm>
            <a:off x="51450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BBB5622B-9688-42B1-A45C-8DCCF93D9501}"/>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6BA419E2-6258-457D-8C0E-5E8838B9EBBD}"/>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73D51EED-B48B-4785-AA55-B62A92A2776B}"/>
              </a:ext>
            </a:extLst>
          </p:cNvPr>
          <p:cNvSpPr>
            <a:spLocks noGrp="1"/>
          </p:cNvSpPr>
          <p:nvPr>
            <p:ph type="sldNum" sz="quarter" idx="12"/>
          </p:nvPr>
        </p:nvSpPr>
        <p:spPr/>
        <p:txBody>
          <a:bodyPr/>
          <a:lstStyle>
            <a:lvl1pPr>
              <a:defRPr/>
            </a:lvl1pPr>
          </a:lstStyle>
          <a:p>
            <a:fld id="{BA8AA1F3-DEAF-4D35-985C-BB63A8686A59}" type="slidenum">
              <a:rPr lang="sl-SI" altLang="sl-SI"/>
              <a:pPr/>
              <a:t>‹#›</a:t>
            </a:fld>
            <a:endParaRPr lang="sl-SI" altLang="sl-SI"/>
          </a:p>
        </p:txBody>
      </p:sp>
    </p:spTree>
    <p:extLst>
      <p:ext uri="{BB962C8B-B14F-4D97-AF65-F5344CB8AC3E}">
        <p14:creationId xmlns:p14="http://schemas.microsoft.com/office/powerpoint/2010/main" val="3422536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56E3F-FD7D-4EB1-B838-2CCEE02A4BB8}"/>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4A76146A-F1C9-41E1-99F7-E8A90B64AB5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DF0583-A9A7-4747-9F0E-840D3A87E93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8E3B0138-BC57-4C32-ADD2-E925DF58E83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6BDF2C-4BEE-46B8-9517-B99C747660E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E5C63FD1-07A3-49D4-B418-8F4ABAD057CA}"/>
              </a:ext>
            </a:extLst>
          </p:cNvPr>
          <p:cNvSpPr>
            <a:spLocks noGrp="1"/>
          </p:cNvSpPr>
          <p:nvPr>
            <p:ph type="dt" sz="half" idx="10"/>
          </p:nvPr>
        </p:nvSpPr>
        <p:spPr/>
        <p:txBody>
          <a:bodyPr/>
          <a:lstStyle>
            <a:lvl1pPr>
              <a:defRPr/>
            </a:lvl1pPr>
          </a:lstStyle>
          <a:p>
            <a:endParaRPr lang="sl-SI" altLang="sl-SI"/>
          </a:p>
        </p:txBody>
      </p:sp>
      <p:sp>
        <p:nvSpPr>
          <p:cNvPr id="8" name="Footer Placeholder 7">
            <a:extLst>
              <a:ext uri="{FF2B5EF4-FFF2-40B4-BE49-F238E27FC236}">
                <a16:creationId xmlns:a16="http://schemas.microsoft.com/office/drawing/2014/main" id="{621E0E1B-8C11-4012-BE93-3EA44D692DA2}"/>
              </a:ext>
            </a:extLst>
          </p:cNvPr>
          <p:cNvSpPr>
            <a:spLocks noGrp="1"/>
          </p:cNvSpPr>
          <p:nvPr>
            <p:ph type="ftr" sz="quarter" idx="11"/>
          </p:nvPr>
        </p:nvSpPr>
        <p:spPr/>
        <p:txBody>
          <a:bodyPr/>
          <a:lstStyle>
            <a:lvl1pPr>
              <a:defRPr/>
            </a:lvl1pPr>
          </a:lstStyle>
          <a:p>
            <a:endParaRPr lang="sl-SI" altLang="sl-SI"/>
          </a:p>
        </p:txBody>
      </p:sp>
      <p:sp>
        <p:nvSpPr>
          <p:cNvPr id="9" name="Slide Number Placeholder 8">
            <a:extLst>
              <a:ext uri="{FF2B5EF4-FFF2-40B4-BE49-F238E27FC236}">
                <a16:creationId xmlns:a16="http://schemas.microsoft.com/office/drawing/2014/main" id="{B64C182C-C0F5-445A-8DA2-70ABB6153023}"/>
              </a:ext>
            </a:extLst>
          </p:cNvPr>
          <p:cNvSpPr>
            <a:spLocks noGrp="1"/>
          </p:cNvSpPr>
          <p:nvPr>
            <p:ph type="sldNum" sz="quarter" idx="12"/>
          </p:nvPr>
        </p:nvSpPr>
        <p:spPr/>
        <p:txBody>
          <a:bodyPr/>
          <a:lstStyle>
            <a:lvl1pPr>
              <a:defRPr/>
            </a:lvl1pPr>
          </a:lstStyle>
          <a:p>
            <a:fld id="{21496C58-B464-41C9-8A4D-34FF17590828}" type="slidenum">
              <a:rPr lang="sl-SI" altLang="sl-SI"/>
              <a:pPr/>
              <a:t>‹#›</a:t>
            </a:fld>
            <a:endParaRPr lang="sl-SI" altLang="sl-SI"/>
          </a:p>
        </p:txBody>
      </p:sp>
    </p:spTree>
    <p:extLst>
      <p:ext uri="{BB962C8B-B14F-4D97-AF65-F5344CB8AC3E}">
        <p14:creationId xmlns:p14="http://schemas.microsoft.com/office/powerpoint/2010/main" val="770125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91F16-AC46-4E5D-90EB-ECF614C09767}"/>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DE25853A-DC13-4F71-AF36-5769685AB763}"/>
              </a:ext>
            </a:extLst>
          </p:cNvPr>
          <p:cNvSpPr>
            <a:spLocks noGrp="1"/>
          </p:cNvSpPr>
          <p:nvPr>
            <p:ph type="dt" sz="half" idx="10"/>
          </p:nvPr>
        </p:nvSpPr>
        <p:spPr/>
        <p:txBody>
          <a:bodyPr/>
          <a:lstStyle>
            <a:lvl1pPr>
              <a:defRPr/>
            </a:lvl1pPr>
          </a:lstStyle>
          <a:p>
            <a:endParaRPr lang="sl-SI" altLang="sl-SI"/>
          </a:p>
        </p:txBody>
      </p:sp>
      <p:sp>
        <p:nvSpPr>
          <p:cNvPr id="4" name="Footer Placeholder 3">
            <a:extLst>
              <a:ext uri="{FF2B5EF4-FFF2-40B4-BE49-F238E27FC236}">
                <a16:creationId xmlns:a16="http://schemas.microsoft.com/office/drawing/2014/main" id="{A952DB66-1D1E-4BF1-93F6-9BD1BAA9CDAE}"/>
              </a:ext>
            </a:extLst>
          </p:cNvPr>
          <p:cNvSpPr>
            <a:spLocks noGrp="1"/>
          </p:cNvSpPr>
          <p:nvPr>
            <p:ph type="ftr" sz="quarter" idx="11"/>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32845CFA-6D36-46A1-9367-81328AB2A5C0}"/>
              </a:ext>
            </a:extLst>
          </p:cNvPr>
          <p:cNvSpPr>
            <a:spLocks noGrp="1"/>
          </p:cNvSpPr>
          <p:nvPr>
            <p:ph type="sldNum" sz="quarter" idx="12"/>
          </p:nvPr>
        </p:nvSpPr>
        <p:spPr/>
        <p:txBody>
          <a:bodyPr/>
          <a:lstStyle>
            <a:lvl1pPr>
              <a:defRPr/>
            </a:lvl1pPr>
          </a:lstStyle>
          <a:p>
            <a:fld id="{FBDF8C46-9814-4123-9E01-2FC6E002199F}" type="slidenum">
              <a:rPr lang="sl-SI" altLang="sl-SI"/>
              <a:pPr/>
              <a:t>‹#›</a:t>
            </a:fld>
            <a:endParaRPr lang="sl-SI" altLang="sl-SI"/>
          </a:p>
        </p:txBody>
      </p:sp>
    </p:spTree>
    <p:extLst>
      <p:ext uri="{BB962C8B-B14F-4D97-AF65-F5344CB8AC3E}">
        <p14:creationId xmlns:p14="http://schemas.microsoft.com/office/powerpoint/2010/main" val="3081514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12190C-E485-4339-BB9F-E1E61EA56376}"/>
              </a:ext>
            </a:extLst>
          </p:cNvPr>
          <p:cNvSpPr>
            <a:spLocks noGrp="1"/>
          </p:cNvSpPr>
          <p:nvPr>
            <p:ph type="dt" sz="half" idx="10"/>
          </p:nvPr>
        </p:nvSpPr>
        <p:spPr/>
        <p:txBody>
          <a:bodyPr/>
          <a:lstStyle>
            <a:lvl1pPr>
              <a:defRPr/>
            </a:lvl1pPr>
          </a:lstStyle>
          <a:p>
            <a:endParaRPr lang="sl-SI" altLang="sl-SI"/>
          </a:p>
        </p:txBody>
      </p:sp>
      <p:sp>
        <p:nvSpPr>
          <p:cNvPr id="3" name="Footer Placeholder 2">
            <a:extLst>
              <a:ext uri="{FF2B5EF4-FFF2-40B4-BE49-F238E27FC236}">
                <a16:creationId xmlns:a16="http://schemas.microsoft.com/office/drawing/2014/main" id="{4AE3131A-60AF-4286-A66E-B83FB57BF628}"/>
              </a:ext>
            </a:extLst>
          </p:cNvPr>
          <p:cNvSpPr>
            <a:spLocks noGrp="1"/>
          </p:cNvSpPr>
          <p:nvPr>
            <p:ph type="ftr" sz="quarter" idx="11"/>
          </p:nvPr>
        </p:nvSpPr>
        <p:spPr/>
        <p:txBody>
          <a:bodyPr/>
          <a:lstStyle>
            <a:lvl1pPr>
              <a:defRPr/>
            </a:lvl1pPr>
          </a:lstStyle>
          <a:p>
            <a:endParaRPr lang="sl-SI" altLang="sl-SI"/>
          </a:p>
        </p:txBody>
      </p:sp>
      <p:sp>
        <p:nvSpPr>
          <p:cNvPr id="4" name="Slide Number Placeholder 3">
            <a:extLst>
              <a:ext uri="{FF2B5EF4-FFF2-40B4-BE49-F238E27FC236}">
                <a16:creationId xmlns:a16="http://schemas.microsoft.com/office/drawing/2014/main" id="{CAE6BEAF-FDFD-46B1-8470-A76A07735C44}"/>
              </a:ext>
            </a:extLst>
          </p:cNvPr>
          <p:cNvSpPr>
            <a:spLocks noGrp="1"/>
          </p:cNvSpPr>
          <p:nvPr>
            <p:ph type="sldNum" sz="quarter" idx="12"/>
          </p:nvPr>
        </p:nvSpPr>
        <p:spPr/>
        <p:txBody>
          <a:bodyPr/>
          <a:lstStyle>
            <a:lvl1pPr>
              <a:defRPr/>
            </a:lvl1pPr>
          </a:lstStyle>
          <a:p>
            <a:fld id="{98006812-93C3-4FBA-94DB-8D033D3AC96A}" type="slidenum">
              <a:rPr lang="sl-SI" altLang="sl-SI"/>
              <a:pPr/>
              <a:t>‹#›</a:t>
            </a:fld>
            <a:endParaRPr lang="sl-SI" altLang="sl-SI"/>
          </a:p>
        </p:txBody>
      </p:sp>
    </p:spTree>
    <p:extLst>
      <p:ext uri="{BB962C8B-B14F-4D97-AF65-F5344CB8AC3E}">
        <p14:creationId xmlns:p14="http://schemas.microsoft.com/office/powerpoint/2010/main" val="4236833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2CDE1-1848-4470-ADA9-A4589E89F8A1}"/>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21A10AAE-7D59-4106-B8CF-9FA3B886C06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4E4B0BB4-1295-4FF7-A2F0-5E12F6DF4A9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C5E7D4-D453-46FF-A226-7235ED03B5B9}"/>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2CBF9C33-33EC-435D-AC60-D01E808701AD}"/>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A281593A-BD27-475F-B6A4-66262F85E02A}"/>
              </a:ext>
            </a:extLst>
          </p:cNvPr>
          <p:cNvSpPr>
            <a:spLocks noGrp="1"/>
          </p:cNvSpPr>
          <p:nvPr>
            <p:ph type="sldNum" sz="quarter" idx="12"/>
          </p:nvPr>
        </p:nvSpPr>
        <p:spPr/>
        <p:txBody>
          <a:bodyPr/>
          <a:lstStyle>
            <a:lvl1pPr>
              <a:defRPr/>
            </a:lvl1pPr>
          </a:lstStyle>
          <a:p>
            <a:fld id="{55086E34-CD53-4C81-9627-03DB2CBDA764}" type="slidenum">
              <a:rPr lang="sl-SI" altLang="sl-SI"/>
              <a:pPr/>
              <a:t>‹#›</a:t>
            </a:fld>
            <a:endParaRPr lang="sl-SI" altLang="sl-SI"/>
          </a:p>
        </p:txBody>
      </p:sp>
    </p:spTree>
    <p:extLst>
      <p:ext uri="{BB962C8B-B14F-4D97-AF65-F5344CB8AC3E}">
        <p14:creationId xmlns:p14="http://schemas.microsoft.com/office/powerpoint/2010/main" val="253459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35132-D655-4993-AC59-64E89F408523}"/>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6BAB299D-6C0E-4EE1-BDAE-726CE1AFB46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EB4888CB-8AD4-4ECF-8FB5-3DA4DF4A1A1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5A4709-D2D6-4314-B249-FCBB22A27010}"/>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4B9600F6-735C-4AC6-AABB-8BAF06B8F71B}"/>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28F221FC-54D1-4CBC-BF00-19DD1EE41065}"/>
              </a:ext>
            </a:extLst>
          </p:cNvPr>
          <p:cNvSpPr>
            <a:spLocks noGrp="1"/>
          </p:cNvSpPr>
          <p:nvPr>
            <p:ph type="sldNum" sz="quarter" idx="12"/>
          </p:nvPr>
        </p:nvSpPr>
        <p:spPr/>
        <p:txBody>
          <a:bodyPr/>
          <a:lstStyle>
            <a:lvl1pPr>
              <a:defRPr/>
            </a:lvl1pPr>
          </a:lstStyle>
          <a:p>
            <a:fld id="{707454CA-582C-4E5E-BD9D-66C90B690479}" type="slidenum">
              <a:rPr lang="sl-SI" altLang="sl-SI"/>
              <a:pPr/>
              <a:t>‹#›</a:t>
            </a:fld>
            <a:endParaRPr lang="sl-SI" altLang="sl-SI"/>
          </a:p>
        </p:txBody>
      </p:sp>
    </p:spTree>
    <p:extLst>
      <p:ext uri="{BB962C8B-B14F-4D97-AF65-F5344CB8AC3E}">
        <p14:creationId xmlns:p14="http://schemas.microsoft.com/office/powerpoint/2010/main" val="4231896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3399FF"/>
            </a:gs>
            <a:gs pos="100000">
              <a:srgbClr val="FFFF00"/>
            </a:gs>
          </a:gsLst>
          <a:lin ang="5400000" scaled="1"/>
        </a:gra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E021C1CB-D36B-4A07-AEFF-CDB175FD48AB}"/>
              </a:ext>
            </a:extLst>
          </p:cNvPr>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SzTx/>
              <a:buFontTx/>
              <a:buNone/>
            </a:pPr>
            <a:endParaRPr kumimoji="1" lang="sl-SI" altLang="sl-SI" sz="2400">
              <a:solidFill>
                <a:schemeClr val="tx1"/>
              </a:solidFill>
            </a:endParaRPr>
          </a:p>
        </p:txBody>
      </p:sp>
      <p:sp>
        <p:nvSpPr>
          <p:cNvPr id="17411" name="Rectangle 3">
            <a:extLst>
              <a:ext uri="{FF2B5EF4-FFF2-40B4-BE49-F238E27FC236}">
                <a16:creationId xmlns:a16="http://schemas.microsoft.com/office/drawing/2014/main" id="{0358ADDE-F676-4427-BCDA-A26C94B8D492}"/>
              </a:ext>
            </a:extLst>
          </p:cNvPr>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SzTx/>
              <a:buFontTx/>
              <a:buNone/>
            </a:pPr>
            <a:endParaRPr kumimoji="1" lang="sl-SI" altLang="sl-SI" sz="2400">
              <a:solidFill>
                <a:schemeClr val="tx1"/>
              </a:solidFill>
            </a:endParaRPr>
          </a:p>
        </p:txBody>
      </p:sp>
      <p:sp>
        <p:nvSpPr>
          <p:cNvPr id="17412" name="Rectangle 4">
            <a:extLst>
              <a:ext uri="{FF2B5EF4-FFF2-40B4-BE49-F238E27FC236}">
                <a16:creationId xmlns:a16="http://schemas.microsoft.com/office/drawing/2014/main" id="{8405BF54-7436-43D7-8293-7F690F700282}"/>
              </a:ext>
            </a:extLst>
          </p:cNvPr>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SzTx/>
              <a:buFontTx/>
              <a:buNone/>
            </a:pPr>
            <a:endParaRPr kumimoji="1" lang="sl-SI" altLang="sl-SI" sz="2400">
              <a:solidFill>
                <a:schemeClr val="tx1"/>
              </a:solidFill>
            </a:endParaRPr>
          </a:p>
        </p:txBody>
      </p:sp>
      <p:sp>
        <p:nvSpPr>
          <p:cNvPr id="17413" name="Rectangle 5">
            <a:extLst>
              <a:ext uri="{FF2B5EF4-FFF2-40B4-BE49-F238E27FC236}">
                <a16:creationId xmlns:a16="http://schemas.microsoft.com/office/drawing/2014/main" id="{2E8FA681-F3F9-48B7-8688-B0EABFED0907}"/>
              </a:ext>
            </a:extLst>
          </p:cNvPr>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SzTx/>
              <a:buFontTx/>
              <a:buNone/>
            </a:pPr>
            <a:endParaRPr kumimoji="1" lang="sl-SI" altLang="sl-SI" sz="2400">
              <a:solidFill>
                <a:schemeClr val="tx1"/>
              </a:solidFill>
            </a:endParaRPr>
          </a:p>
        </p:txBody>
      </p:sp>
      <p:sp>
        <p:nvSpPr>
          <p:cNvPr id="17414" name="Rectangle 6">
            <a:extLst>
              <a:ext uri="{FF2B5EF4-FFF2-40B4-BE49-F238E27FC236}">
                <a16:creationId xmlns:a16="http://schemas.microsoft.com/office/drawing/2014/main" id="{34ADD654-D33B-4572-9EC1-54E1630541E5}"/>
              </a:ext>
            </a:extLst>
          </p:cNvPr>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SzTx/>
              <a:buFontTx/>
              <a:buNone/>
            </a:pPr>
            <a:endParaRPr kumimoji="1" lang="sl-SI" altLang="sl-SI" sz="2400">
              <a:solidFill>
                <a:schemeClr val="tx1"/>
              </a:solidFill>
            </a:endParaRPr>
          </a:p>
        </p:txBody>
      </p:sp>
      <p:sp>
        <p:nvSpPr>
          <p:cNvPr id="17415" name="Rectangle 7">
            <a:extLst>
              <a:ext uri="{FF2B5EF4-FFF2-40B4-BE49-F238E27FC236}">
                <a16:creationId xmlns:a16="http://schemas.microsoft.com/office/drawing/2014/main" id="{58C16C0D-47DB-4D52-B98C-474445A3B611}"/>
              </a:ext>
            </a:extLst>
          </p:cNvPr>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SzTx/>
              <a:buFontTx/>
              <a:buNone/>
            </a:pPr>
            <a:endParaRPr kumimoji="1" lang="sl-SI" altLang="sl-SI" sz="2400">
              <a:solidFill>
                <a:schemeClr val="tx1"/>
              </a:solidFill>
            </a:endParaRPr>
          </a:p>
        </p:txBody>
      </p:sp>
      <p:sp>
        <p:nvSpPr>
          <p:cNvPr id="17416" name="Rectangle 8">
            <a:extLst>
              <a:ext uri="{FF2B5EF4-FFF2-40B4-BE49-F238E27FC236}">
                <a16:creationId xmlns:a16="http://schemas.microsoft.com/office/drawing/2014/main" id="{56AE1F1E-A132-4507-943A-B2B236C7A765}"/>
              </a:ext>
            </a:extLst>
          </p:cNvPr>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ClrTx/>
              <a:buSzTx/>
              <a:buFontTx/>
              <a:buNone/>
            </a:pPr>
            <a:endParaRPr kumimoji="1" lang="sl-SI" altLang="sl-SI" sz="2400">
              <a:solidFill>
                <a:schemeClr val="tx1"/>
              </a:solidFill>
            </a:endParaRPr>
          </a:p>
        </p:txBody>
      </p:sp>
      <p:sp>
        <p:nvSpPr>
          <p:cNvPr id="17417" name="Rectangle 9">
            <a:extLst>
              <a:ext uri="{FF2B5EF4-FFF2-40B4-BE49-F238E27FC236}">
                <a16:creationId xmlns:a16="http://schemas.microsoft.com/office/drawing/2014/main" id="{C8612F96-C7C8-4804-BBDD-F013C7E7CDAF}"/>
              </a:ext>
            </a:extLst>
          </p:cNvPr>
          <p:cNvSpPr>
            <a:spLocks noGrp="1" noChangeArrowheads="1"/>
          </p:cNvSpPr>
          <p:nvPr>
            <p:ph type="title"/>
          </p:nvPr>
        </p:nvSpPr>
        <p:spPr bwMode="auto">
          <a:xfrm>
            <a:off x="1150938" y="617538"/>
            <a:ext cx="77930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sl-SI" altLang="sl-SI"/>
              <a:t>Click to edit Master title style</a:t>
            </a:r>
          </a:p>
        </p:txBody>
      </p:sp>
      <p:sp>
        <p:nvSpPr>
          <p:cNvPr id="17418" name="Rectangle 10">
            <a:extLst>
              <a:ext uri="{FF2B5EF4-FFF2-40B4-BE49-F238E27FC236}">
                <a16:creationId xmlns:a16="http://schemas.microsoft.com/office/drawing/2014/main" id="{F8E2E5DC-ADB5-4A22-8C19-4983881252A3}"/>
              </a:ext>
            </a:extLst>
          </p:cNvPr>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Click to edit Master text styles</a:t>
            </a:r>
          </a:p>
          <a:p>
            <a:pPr lvl="1"/>
            <a:r>
              <a:rPr lang="sl-SI" altLang="sl-SI"/>
              <a:t>Second level</a:t>
            </a:r>
          </a:p>
          <a:p>
            <a:pPr lvl="2"/>
            <a:r>
              <a:rPr lang="sl-SI" altLang="sl-SI"/>
              <a:t>Third level</a:t>
            </a:r>
          </a:p>
          <a:p>
            <a:pPr lvl="3"/>
            <a:r>
              <a:rPr lang="sl-SI" altLang="sl-SI"/>
              <a:t>Fourth level</a:t>
            </a:r>
          </a:p>
          <a:p>
            <a:pPr lvl="4"/>
            <a:r>
              <a:rPr lang="sl-SI" altLang="sl-SI"/>
              <a:t>Fifth level</a:t>
            </a:r>
          </a:p>
        </p:txBody>
      </p:sp>
      <p:sp>
        <p:nvSpPr>
          <p:cNvPr id="17419" name="Rectangle 11">
            <a:extLst>
              <a:ext uri="{FF2B5EF4-FFF2-40B4-BE49-F238E27FC236}">
                <a16:creationId xmlns:a16="http://schemas.microsoft.com/office/drawing/2014/main" id="{E28F71FE-1C52-4A4A-B1B2-D6FFDDE0C9AD}"/>
              </a:ext>
            </a:extLst>
          </p:cNvPr>
          <p:cNvSpPr>
            <a:spLocks noGrp="1" noChangeArrowheads="1"/>
          </p:cNvSpPr>
          <p:nvPr>
            <p:ph type="dt" sz="half" idx="2"/>
          </p:nvPr>
        </p:nvSpPr>
        <p:spPr bwMode="auto">
          <a:xfrm>
            <a:off x="914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buClrTx/>
              <a:buSzTx/>
              <a:buFontTx/>
              <a:buNone/>
              <a:defRPr sz="1400">
                <a:solidFill>
                  <a:schemeClr val="tx1"/>
                </a:solidFill>
              </a:defRPr>
            </a:lvl1pPr>
          </a:lstStyle>
          <a:p>
            <a:endParaRPr lang="sl-SI" altLang="sl-SI"/>
          </a:p>
        </p:txBody>
      </p:sp>
      <p:sp>
        <p:nvSpPr>
          <p:cNvPr id="17420" name="Rectangle 12">
            <a:extLst>
              <a:ext uri="{FF2B5EF4-FFF2-40B4-BE49-F238E27FC236}">
                <a16:creationId xmlns:a16="http://schemas.microsoft.com/office/drawing/2014/main" id="{5084017B-27C9-49A4-B223-971093F6D494}"/>
              </a:ext>
            </a:extLst>
          </p:cNvPr>
          <p:cNvSpPr>
            <a:spLocks noGrp="1" noChangeArrowheads="1"/>
          </p:cNvSpPr>
          <p:nvPr>
            <p:ph type="ftr" sz="quarter" idx="3"/>
          </p:nvPr>
        </p:nvSpPr>
        <p:spPr bwMode="auto">
          <a:xfrm>
            <a:off x="33528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spcBef>
                <a:spcPct val="0"/>
              </a:spcBef>
              <a:buClrTx/>
              <a:buSzTx/>
              <a:buFontTx/>
              <a:buNone/>
              <a:defRPr sz="1400">
                <a:solidFill>
                  <a:schemeClr val="tx1"/>
                </a:solidFill>
              </a:defRPr>
            </a:lvl1pPr>
          </a:lstStyle>
          <a:p>
            <a:endParaRPr lang="sl-SI" altLang="sl-SI"/>
          </a:p>
        </p:txBody>
      </p:sp>
      <p:sp>
        <p:nvSpPr>
          <p:cNvPr id="17421" name="Rectangle 13">
            <a:extLst>
              <a:ext uri="{FF2B5EF4-FFF2-40B4-BE49-F238E27FC236}">
                <a16:creationId xmlns:a16="http://schemas.microsoft.com/office/drawing/2014/main" id="{1CCA0040-7BCE-4E98-B7B4-BA608DB5865C}"/>
              </a:ext>
            </a:extLst>
          </p:cNvPr>
          <p:cNvSpPr>
            <a:spLocks noGrp="1" noChangeArrowheads="1"/>
          </p:cNvSpPr>
          <p:nvPr>
            <p:ph type="sldNum" sz="quarter" idx="4"/>
          </p:nvPr>
        </p:nvSpPr>
        <p:spPr bwMode="auto">
          <a:xfrm>
            <a:off x="67818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400">
                <a:solidFill>
                  <a:schemeClr val="tx1"/>
                </a:solidFill>
              </a:defRPr>
            </a:lvl1pPr>
          </a:lstStyle>
          <a:p>
            <a:fld id="{1C725A99-7AE5-41FD-9029-04D331962270}"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anose="020B0604030504040204" pitchFamily="34" charset="0"/>
        </a:defRPr>
      </a:lvl2pPr>
      <a:lvl3pPr algn="l" rtl="0" fontAlgn="base">
        <a:spcBef>
          <a:spcPct val="0"/>
        </a:spcBef>
        <a:spcAft>
          <a:spcPct val="0"/>
        </a:spcAft>
        <a:defRPr sz="4400">
          <a:solidFill>
            <a:schemeClr val="tx2"/>
          </a:solidFill>
          <a:latin typeface="Tahoma" panose="020B0604030504040204" pitchFamily="34" charset="0"/>
        </a:defRPr>
      </a:lvl3pPr>
      <a:lvl4pPr algn="l" rtl="0" fontAlgn="base">
        <a:spcBef>
          <a:spcPct val="0"/>
        </a:spcBef>
        <a:spcAft>
          <a:spcPct val="0"/>
        </a:spcAft>
        <a:defRPr sz="4400">
          <a:solidFill>
            <a:schemeClr val="tx2"/>
          </a:solidFill>
          <a:latin typeface="Tahoma" panose="020B0604030504040204" pitchFamily="34" charset="0"/>
        </a:defRPr>
      </a:lvl4pPr>
      <a:lvl5pPr algn="l" rtl="0" fontAlgn="base">
        <a:spcBef>
          <a:spcPct val="0"/>
        </a:spcBef>
        <a:spcAft>
          <a:spcPct val="0"/>
        </a:spcAft>
        <a:defRPr sz="4400">
          <a:solidFill>
            <a:schemeClr val="tx2"/>
          </a:solidFill>
          <a:latin typeface="Tahoma" panose="020B0604030504040204" pitchFamily="34" charset="0"/>
        </a:defRPr>
      </a:lvl5pPr>
      <a:lvl6pPr marL="457200" algn="l" rtl="0" fontAlgn="base">
        <a:spcBef>
          <a:spcPct val="0"/>
        </a:spcBef>
        <a:spcAft>
          <a:spcPct val="0"/>
        </a:spcAft>
        <a:defRPr sz="4400">
          <a:solidFill>
            <a:schemeClr val="tx2"/>
          </a:solidFill>
          <a:latin typeface="Tahoma" panose="020B0604030504040204" pitchFamily="34" charset="0"/>
        </a:defRPr>
      </a:lvl6pPr>
      <a:lvl7pPr marL="914400" algn="l" rtl="0" fontAlgn="base">
        <a:spcBef>
          <a:spcPct val="0"/>
        </a:spcBef>
        <a:spcAft>
          <a:spcPct val="0"/>
        </a:spcAft>
        <a:defRPr sz="4400">
          <a:solidFill>
            <a:schemeClr val="tx2"/>
          </a:solidFill>
          <a:latin typeface="Tahoma" panose="020B0604030504040204" pitchFamily="34" charset="0"/>
        </a:defRPr>
      </a:lvl7pPr>
      <a:lvl8pPr marL="1371600" algn="l" rtl="0" fontAlgn="base">
        <a:spcBef>
          <a:spcPct val="0"/>
        </a:spcBef>
        <a:spcAft>
          <a:spcPct val="0"/>
        </a:spcAft>
        <a:defRPr sz="4400">
          <a:solidFill>
            <a:schemeClr val="tx2"/>
          </a:solidFill>
          <a:latin typeface="Tahoma" panose="020B0604030504040204" pitchFamily="34" charset="0"/>
        </a:defRPr>
      </a:lvl8pPr>
      <a:lvl9pPr marL="1828800" algn="l" rtl="0" fontAlgn="base">
        <a:spcBef>
          <a:spcPct val="0"/>
        </a:spcBef>
        <a:spcAft>
          <a:spcPct val="0"/>
        </a:spcAft>
        <a:defRPr sz="4400">
          <a:solidFill>
            <a:schemeClr val="tx2"/>
          </a:solidFill>
          <a:latin typeface="Tahoma" panose="020B0604030504040204" pitchFamily="34" charset="0"/>
        </a:defRPr>
      </a:lvl9pPr>
    </p:titleStyle>
    <p:bodyStyle>
      <a:lvl1pPr marL="342900" indent="-342900" algn="l" rtl="0" fontAlgn="base">
        <a:spcBef>
          <a:spcPct val="20000"/>
        </a:spcBef>
        <a:spcAft>
          <a:spcPct val="0"/>
        </a:spcAft>
        <a:buClr>
          <a:schemeClr val="folHlink"/>
        </a:buClr>
        <a:buSzPct val="60000"/>
        <a:buFont typeface="Wingdings" panose="05000000000000000000" pitchFamily="2" charset="2"/>
        <a:buChar char="n"/>
        <a:defRPr sz="3200" kern="1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anose="05000000000000000000" pitchFamily="2" charset="2"/>
        <a:buChar char="n"/>
        <a:defRPr sz="2800" kern="1200">
          <a:solidFill>
            <a:schemeClr val="tx1"/>
          </a:solidFill>
          <a:latin typeface="+mn-lt"/>
          <a:ea typeface="+mn-ea"/>
          <a:cs typeface="+mn-cs"/>
        </a:defRPr>
      </a:lvl2pPr>
      <a:lvl3pPr marL="1143000" indent="-228600" algn="l" rtl="0" fontAlgn="base">
        <a:spcBef>
          <a:spcPct val="20000"/>
        </a:spcBef>
        <a:spcAft>
          <a:spcPct val="0"/>
        </a:spcAft>
        <a:buClr>
          <a:schemeClr val="folHlink"/>
        </a:buClr>
        <a:buSzPct val="50000"/>
        <a:buFont typeface="Wingdings" panose="05000000000000000000" pitchFamily="2" charset="2"/>
        <a:buChar char="n"/>
        <a:defRPr sz="2400" kern="1200">
          <a:solidFill>
            <a:schemeClr val="tx1"/>
          </a:solidFill>
          <a:latin typeface="+mn-lt"/>
          <a:ea typeface="+mn-ea"/>
          <a:cs typeface="+mn-cs"/>
        </a:defRPr>
      </a:lvl3pPr>
      <a:lvl4pPr marL="1600200" indent="-228600" algn="l" rtl="0" fontAlgn="base">
        <a:spcBef>
          <a:spcPct val="20000"/>
        </a:spcBef>
        <a:spcAft>
          <a:spcPct val="0"/>
        </a:spcAft>
        <a:buClr>
          <a:schemeClr val="accent2"/>
        </a:buClr>
        <a:buSzPct val="55000"/>
        <a:buFont typeface="Wingdings" panose="05000000000000000000" pitchFamily="2" charset="2"/>
        <a:buChar char="n"/>
        <a:defRPr sz="2000" kern="1200">
          <a:solidFill>
            <a:schemeClr val="tx1"/>
          </a:solidFill>
          <a:latin typeface="+mn-lt"/>
          <a:ea typeface="+mn-ea"/>
          <a:cs typeface="+mn-cs"/>
        </a:defRPr>
      </a:lvl4pPr>
      <a:lvl5pPr marL="2057400" indent="-228600" algn="l" rtl="0" fontAlgn="base">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D4BD771-D5AD-44C8-A3EF-98239E12AB4C}"/>
              </a:ext>
            </a:extLst>
          </p:cNvPr>
          <p:cNvSpPr>
            <a:spLocks noGrp="1" noChangeArrowheads="1"/>
          </p:cNvSpPr>
          <p:nvPr>
            <p:ph type="ctrTitle"/>
          </p:nvPr>
        </p:nvSpPr>
        <p:spPr>
          <a:xfrm>
            <a:off x="1752600" y="914400"/>
            <a:ext cx="6400800" cy="914400"/>
          </a:xfrm>
        </p:spPr>
        <p:txBody>
          <a:bodyPr/>
          <a:lstStyle/>
          <a:p>
            <a:r>
              <a:rPr lang="sl-SI" altLang="sl-SI" sz="4800">
                <a:solidFill>
                  <a:srgbClr val="0000FF"/>
                </a:solidFill>
                <a:cs typeface="Times New Roman" panose="02020603050405020304" pitchFamily="18" charset="0"/>
              </a:rPr>
              <a:t>Ukrajina</a:t>
            </a:r>
            <a:r>
              <a:rPr lang="sl-SI" altLang="sl-SI" sz="4800"/>
              <a:t> </a:t>
            </a:r>
          </a:p>
        </p:txBody>
      </p:sp>
      <p:pic>
        <p:nvPicPr>
          <p:cNvPr id="1029" name="Picture 5" descr="http://upload.wikimedia.org/wikipedia/commons/thumb/9/95/Lesser_Coat_of_Arms_of_Ukraine.svg/200px-Lesser_Coat_of_Arms_of_Ukraine.svg.png">
            <a:extLst>
              <a:ext uri="{FF2B5EF4-FFF2-40B4-BE49-F238E27FC236}">
                <a16:creationId xmlns:a16="http://schemas.microsoft.com/office/drawing/2014/main" id="{A798BD37-46C6-4FA2-8C3E-E4FEF1B5A5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905000"/>
            <a:ext cx="2362200" cy="3505200"/>
          </a:xfrm>
          <a:prstGeom prst="rect">
            <a:avLst/>
          </a:prstGeom>
          <a:noFill/>
          <a:extLst>
            <a:ext uri="{909E8E84-426E-40DD-AFC4-6F175D3DCCD1}">
              <a14:hiddenFill xmlns:a14="http://schemas.microsoft.com/office/drawing/2010/main">
                <a:solidFill>
                  <a:srgbClr val="FFFFFF"/>
                </a:solidFill>
              </a14:hiddenFill>
            </a:ext>
          </a:extLst>
        </p:spPr>
      </p:pic>
      <p:sp>
        <p:nvSpPr>
          <p:cNvPr id="1030" name="Rectangle 6">
            <a:extLst>
              <a:ext uri="{FF2B5EF4-FFF2-40B4-BE49-F238E27FC236}">
                <a16:creationId xmlns:a16="http://schemas.microsoft.com/office/drawing/2014/main" id="{C6DE9AEE-5E10-4B8B-9011-FC6F56A6AE42}"/>
              </a:ext>
            </a:extLst>
          </p:cNvPr>
          <p:cNvSpPr>
            <a:spLocks noGrp="1" noChangeArrowheads="1"/>
          </p:cNvSpPr>
          <p:nvPr>
            <p:ph type="subTitle" idx="1"/>
          </p:nvPr>
        </p:nvSpPr>
        <p:spPr>
          <a:xfrm>
            <a:off x="685800" y="2362200"/>
            <a:ext cx="6477000" cy="3581400"/>
          </a:xfrm>
        </p:spPr>
        <p:txBody>
          <a:bodyPr/>
          <a:lstStyle/>
          <a:p>
            <a:pPr marL="457200" lvl="1" indent="0">
              <a:buFont typeface="Wingdings" panose="05000000000000000000" pitchFamily="2" charset="2"/>
              <a:buNone/>
            </a:pPr>
            <a:endParaRPr lang="sl-SI" altLang="sl-SI" sz="2000">
              <a:solidFill>
                <a:srgbClr val="0000FF"/>
              </a:solidFill>
              <a:cs typeface="Tahoma" panose="020B0604030504040204" pitchFamily="34" charset="0"/>
            </a:endParaRPr>
          </a:p>
          <a:p>
            <a:pPr marL="457200" lvl="1" indent="0">
              <a:buFont typeface="Wingdings" panose="05000000000000000000" pitchFamily="2" charset="2"/>
              <a:buNone/>
            </a:pPr>
            <a:endParaRPr lang="sl-SI" altLang="sl-SI" sz="2000">
              <a:solidFill>
                <a:srgbClr val="0000FF"/>
              </a:solidFill>
              <a:cs typeface="Tahoma" panose="020B0604030504040204" pitchFamily="34" charset="0"/>
            </a:endParaRPr>
          </a:p>
          <a:p>
            <a:pPr marL="457200" lvl="1" indent="0">
              <a:buFont typeface="Wingdings" panose="05000000000000000000" pitchFamily="2" charset="2"/>
              <a:buNone/>
            </a:pPr>
            <a:endParaRPr lang="sl-SI" altLang="sl-SI" sz="2000">
              <a:solidFill>
                <a:srgbClr val="0000FF"/>
              </a:solidFill>
            </a:endParaRPr>
          </a:p>
          <a:p>
            <a:pPr marL="457200" lvl="1" indent="0">
              <a:buFont typeface="Wingdings" panose="05000000000000000000" pitchFamily="2" charset="2"/>
              <a:buNone/>
            </a:pPr>
            <a:endParaRPr lang="sl-SI" altLang="sl-SI" sz="2000">
              <a:solidFill>
                <a:srgbClr val="0000FF"/>
              </a:solidFill>
            </a:endParaRPr>
          </a:p>
          <a:p>
            <a:pPr marL="457200" lvl="1" indent="0">
              <a:buFont typeface="Wingdings" panose="05000000000000000000" pitchFamily="2" charset="2"/>
              <a:buNone/>
            </a:pPr>
            <a:endParaRPr lang="sl-SI" altLang="sl-SI" sz="2000">
              <a:solidFill>
                <a:srgbClr val="0000FF"/>
              </a:solidFill>
            </a:endParaRPr>
          </a:p>
          <a:p>
            <a:pPr marL="457200" lvl="1" indent="0">
              <a:buFont typeface="Wingdings" panose="05000000000000000000" pitchFamily="2" charset="2"/>
              <a:buNone/>
            </a:pPr>
            <a:endParaRPr lang="sl-SI" altLang="sl-SI" sz="2000">
              <a:solidFill>
                <a:srgbClr val="0000FF"/>
              </a:solidFill>
            </a:endParaRPr>
          </a:p>
          <a:p>
            <a:pPr marL="457200" lvl="1" indent="0">
              <a:buFont typeface="Wingdings" panose="05000000000000000000" pitchFamily="2" charset="2"/>
              <a:buNone/>
            </a:pPr>
            <a:endParaRPr lang="sl-SI" altLang="sl-SI" sz="2000">
              <a:solidFill>
                <a:srgbClr val="0000FF"/>
              </a:solidFill>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B6AAEA1C-0B19-42CB-B315-7C7092D12346}"/>
              </a:ext>
            </a:extLst>
          </p:cNvPr>
          <p:cNvSpPr>
            <a:spLocks noGrp="1" noChangeArrowheads="1"/>
          </p:cNvSpPr>
          <p:nvPr>
            <p:ph type="title"/>
          </p:nvPr>
        </p:nvSpPr>
        <p:spPr/>
        <p:txBody>
          <a:bodyPr/>
          <a:lstStyle/>
          <a:p>
            <a:endParaRPr lang="sl-SI" altLang="sl-SI"/>
          </a:p>
        </p:txBody>
      </p:sp>
      <p:sp>
        <p:nvSpPr>
          <p:cNvPr id="28675" name="Rectangle 3">
            <a:extLst>
              <a:ext uri="{FF2B5EF4-FFF2-40B4-BE49-F238E27FC236}">
                <a16:creationId xmlns:a16="http://schemas.microsoft.com/office/drawing/2014/main" id="{589A18CC-28D2-4332-BC30-A10027CF1480}"/>
              </a:ext>
            </a:extLst>
          </p:cNvPr>
          <p:cNvSpPr>
            <a:spLocks noGrp="1" noChangeArrowheads="1"/>
          </p:cNvSpPr>
          <p:nvPr>
            <p:ph type="body" idx="1"/>
          </p:nvPr>
        </p:nvSpPr>
        <p:spPr/>
        <p:txBody>
          <a:bodyPr/>
          <a:lstStyle/>
          <a:p>
            <a:r>
              <a:rPr lang="sl-SI" altLang="sl-SI" sz="2000">
                <a:solidFill>
                  <a:srgbClr val="0000FF"/>
                </a:solidFill>
              </a:rPr>
              <a:t>Turizem je dokaj </a:t>
            </a:r>
            <a:r>
              <a:rPr lang="sl-SI" altLang="sl-SI" sz="2000">
                <a:solidFill>
                  <a:srgbClr val="0000FF"/>
                </a:solidFill>
                <a:cs typeface="Times New Roman" panose="02020603050405020304" pitchFamily="18" charset="0"/>
              </a:rPr>
              <a:t>razvit, predvsem v Karpatih in  na Krimu, kjer lahko turisti u</a:t>
            </a:r>
            <a:r>
              <a:rPr lang="sl-SI" altLang="sl-SI" sz="2000">
                <a:solidFill>
                  <a:srgbClr val="0000FF"/>
                </a:solidFill>
              </a:rPr>
              <a:t>ž</a:t>
            </a:r>
            <a:r>
              <a:rPr lang="sl-SI" altLang="sl-SI" sz="2000">
                <a:solidFill>
                  <a:srgbClr val="0000FF"/>
                </a:solidFill>
                <a:cs typeface="Times New Roman" panose="02020603050405020304" pitchFamily="18" charset="0"/>
              </a:rPr>
              <a:t>ivajo v smu</a:t>
            </a:r>
            <a:r>
              <a:rPr lang="sl-SI" altLang="sl-SI" sz="2000">
                <a:solidFill>
                  <a:srgbClr val="0000FF"/>
                </a:solidFill>
              </a:rPr>
              <a:t>č</a:t>
            </a:r>
            <a:r>
              <a:rPr lang="sl-SI" altLang="sl-SI" sz="2000">
                <a:solidFill>
                  <a:srgbClr val="0000FF"/>
                </a:solidFill>
                <a:cs typeface="Times New Roman" panose="02020603050405020304" pitchFamily="18" charset="0"/>
              </a:rPr>
              <a:t>anju, oziroma poleti obiskujejo obale </a:t>
            </a:r>
            <a:r>
              <a:rPr lang="sl-SI" altLang="sl-SI" sz="2000">
                <a:solidFill>
                  <a:srgbClr val="0000FF"/>
                </a:solidFill>
              </a:rPr>
              <a:t>Č</a:t>
            </a:r>
            <a:r>
              <a:rPr lang="sl-SI" altLang="sl-SI" sz="2000">
                <a:solidFill>
                  <a:srgbClr val="0000FF"/>
                </a:solidFill>
                <a:cs typeface="Times New Roman" panose="02020603050405020304" pitchFamily="18" charset="0"/>
              </a:rPr>
              <a:t>rnega in Azovskega morja</a:t>
            </a:r>
            <a:r>
              <a:rPr lang="sl-SI" altLang="sl-SI" sz="2000">
                <a:solidFill>
                  <a:srgbClr val="0000FF"/>
                </a:solidFill>
              </a:rPr>
              <a:t>. </a:t>
            </a:r>
          </a:p>
          <a:p>
            <a:r>
              <a:rPr lang="sl-SI" altLang="sl-SI" sz="2000">
                <a:solidFill>
                  <a:srgbClr val="0000FF"/>
                </a:solidFill>
              </a:rPr>
              <a:t>Obiščejo</a:t>
            </a:r>
            <a:r>
              <a:rPr lang="sl-SI" altLang="sl-SI" sz="2000">
                <a:solidFill>
                  <a:srgbClr val="0000FF"/>
                </a:solidFill>
                <a:cs typeface="Times New Roman" panose="02020603050405020304" pitchFamily="18" charset="0"/>
              </a:rPr>
              <a:t> lahko tudi nekaj starih mest kot so: Ljvov, Odesa, Kijev, Po</a:t>
            </a:r>
            <a:r>
              <a:rPr lang="sl-SI" altLang="sl-SI" sz="2000">
                <a:solidFill>
                  <a:srgbClr val="0000FF"/>
                </a:solidFill>
              </a:rPr>
              <a:t>č</a:t>
            </a:r>
            <a:r>
              <a:rPr lang="sl-SI" altLang="sl-SI" sz="2000">
                <a:solidFill>
                  <a:srgbClr val="0000FF"/>
                </a:solidFill>
                <a:cs typeface="Times New Roman" panose="02020603050405020304" pitchFamily="18" charset="0"/>
              </a:rPr>
              <a:t>ajiv.</a:t>
            </a:r>
            <a:endParaRPr lang="sl-SI" altLang="sl-SI" sz="2000">
              <a:solidFill>
                <a:srgbClr val="0000FF"/>
              </a:solidFill>
            </a:endParaRPr>
          </a:p>
          <a:p>
            <a:pPr>
              <a:buFont typeface="Wingdings" panose="05000000000000000000" pitchFamily="2" charset="2"/>
              <a:buNone/>
            </a:pPr>
            <a:r>
              <a:rPr lang="sl-SI" altLang="sl-SI" sz="2000">
                <a:solidFill>
                  <a:srgbClr val="0000FF"/>
                </a:solidFill>
              </a:rPr>
              <a:t> </a:t>
            </a:r>
          </a:p>
        </p:txBody>
      </p:sp>
      <p:pic>
        <p:nvPicPr>
          <p:cNvPr id="28677" name="Picture 5" descr="http://s0.fast-sfc.com/system/images/13895/large/Brezovica.jpg?1325545065">
            <a:extLst>
              <a:ext uri="{FF2B5EF4-FFF2-40B4-BE49-F238E27FC236}">
                <a16:creationId xmlns:a16="http://schemas.microsoft.com/office/drawing/2014/main" id="{973A8407-1244-4372-A736-9816C54394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3" y="4648200"/>
            <a:ext cx="2033587" cy="1662113"/>
          </a:xfrm>
          <a:prstGeom prst="rect">
            <a:avLst/>
          </a:prstGeom>
          <a:noFill/>
          <a:extLst>
            <a:ext uri="{909E8E84-426E-40DD-AFC4-6F175D3DCCD1}">
              <a14:hiddenFill xmlns:a14="http://schemas.microsoft.com/office/drawing/2010/main">
                <a:solidFill>
                  <a:srgbClr val="FFFFFF"/>
                </a:solidFill>
              </a14:hiddenFill>
            </a:ext>
          </a:extLst>
        </p:spPr>
      </p:pic>
      <p:pic>
        <p:nvPicPr>
          <p:cNvPr id="28679" name="Picture 7" descr="http://t1.gstatic.com/images?q=tbn:ANd9GcSbOI7cmCr_1uzeE5jyf_6GQOZ1HNqTznqQ_GQu1RO6oUCdL8VDuA">
            <a:extLst>
              <a:ext uri="{FF2B5EF4-FFF2-40B4-BE49-F238E27FC236}">
                <a16:creationId xmlns:a16="http://schemas.microsoft.com/office/drawing/2014/main" id="{677976F5-B233-4D57-B436-5284FB6F60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962400"/>
            <a:ext cx="1905000" cy="1684338"/>
          </a:xfrm>
          <a:prstGeom prst="rect">
            <a:avLst/>
          </a:prstGeom>
          <a:noFill/>
          <a:extLst>
            <a:ext uri="{909E8E84-426E-40DD-AFC4-6F175D3DCCD1}">
              <a14:hiddenFill xmlns:a14="http://schemas.microsoft.com/office/drawing/2010/main">
                <a:solidFill>
                  <a:srgbClr val="FFFFFF"/>
                </a:solidFill>
              </a14:hiddenFill>
            </a:ext>
          </a:extLst>
        </p:spPr>
      </p:pic>
      <p:pic>
        <p:nvPicPr>
          <p:cNvPr id="28681" name="Picture 9" descr="http://t2.gstatic.com/images?q=tbn:ANd9GcR0g_le1qskeP9eLxFi85KEaoizTT84gegOZS4y1HY-YK3T2FZr">
            <a:extLst>
              <a:ext uri="{FF2B5EF4-FFF2-40B4-BE49-F238E27FC236}">
                <a16:creationId xmlns:a16="http://schemas.microsoft.com/office/drawing/2014/main" id="{01B0A388-3C69-442B-999D-7EF4D500B7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4724400"/>
            <a:ext cx="1905000" cy="1882775"/>
          </a:xfrm>
          <a:prstGeom prst="rect">
            <a:avLst/>
          </a:prstGeom>
          <a:noFill/>
          <a:extLst>
            <a:ext uri="{909E8E84-426E-40DD-AFC4-6F175D3DCCD1}">
              <a14:hiddenFill xmlns:a14="http://schemas.microsoft.com/office/drawing/2010/main">
                <a:solidFill>
                  <a:srgbClr val="FFFFFF"/>
                </a:solidFill>
              </a14:hiddenFill>
            </a:ext>
          </a:extLst>
        </p:spPr>
      </p:pic>
      <p:pic>
        <p:nvPicPr>
          <p:cNvPr id="28683" name="Picture 11" descr="http://t0.gstatic.com/images?q=tbn:ANd9GcQSdpWbBlrVCTiKGA5QPxcPLUBBM3a1bNPLe_Dg6N5KdjFgUCpc">
            <a:extLst>
              <a:ext uri="{FF2B5EF4-FFF2-40B4-BE49-F238E27FC236}">
                <a16:creationId xmlns:a16="http://schemas.microsoft.com/office/drawing/2014/main" id="{226559CA-17F3-468C-998D-9E4DF8341A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3810000"/>
            <a:ext cx="1828800" cy="1905000"/>
          </a:xfrm>
          <a:prstGeom prst="rect">
            <a:avLst/>
          </a:prstGeom>
          <a:noFill/>
          <a:extLst>
            <a:ext uri="{909E8E84-426E-40DD-AFC4-6F175D3DCCD1}">
              <a14:hiddenFill xmlns:a14="http://schemas.microsoft.com/office/drawing/2010/main">
                <a:solidFill>
                  <a:srgbClr val="FFFFFF"/>
                </a:solidFill>
              </a14:hiddenFill>
            </a:ext>
          </a:extLst>
        </p:spPr>
      </p:pic>
      <p:sp>
        <p:nvSpPr>
          <p:cNvPr id="28684" name="Line 12">
            <a:extLst>
              <a:ext uri="{FF2B5EF4-FFF2-40B4-BE49-F238E27FC236}">
                <a16:creationId xmlns:a16="http://schemas.microsoft.com/office/drawing/2014/main" id="{D2A14DBD-D6A2-40CC-B3F8-431DAF370B03}"/>
              </a:ext>
            </a:extLst>
          </p:cNvPr>
          <p:cNvSpPr>
            <a:spLocks noChangeShapeType="1"/>
          </p:cNvSpPr>
          <p:nvPr/>
        </p:nvSpPr>
        <p:spPr bwMode="auto">
          <a:xfrm flipH="1">
            <a:off x="990600" y="2362200"/>
            <a:ext cx="228600" cy="20574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sl-SI"/>
          </a:p>
        </p:txBody>
      </p:sp>
      <p:sp>
        <p:nvSpPr>
          <p:cNvPr id="28685" name="Line 13">
            <a:extLst>
              <a:ext uri="{FF2B5EF4-FFF2-40B4-BE49-F238E27FC236}">
                <a16:creationId xmlns:a16="http://schemas.microsoft.com/office/drawing/2014/main" id="{028C0E76-0148-4C63-AC25-A5C8DC216368}"/>
              </a:ext>
            </a:extLst>
          </p:cNvPr>
          <p:cNvSpPr>
            <a:spLocks noChangeShapeType="1"/>
          </p:cNvSpPr>
          <p:nvPr/>
        </p:nvSpPr>
        <p:spPr bwMode="auto">
          <a:xfrm>
            <a:off x="990600" y="4343400"/>
            <a:ext cx="0" cy="1524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sl-SI"/>
          </a:p>
        </p:txBody>
      </p:sp>
      <p:sp>
        <p:nvSpPr>
          <p:cNvPr id="28686" name="Line 14">
            <a:extLst>
              <a:ext uri="{FF2B5EF4-FFF2-40B4-BE49-F238E27FC236}">
                <a16:creationId xmlns:a16="http://schemas.microsoft.com/office/drawing/2014/main" id="{2904D032-41F8-4431-AB22-B4B39426DEA6}"/>
              </a:ext>
            </a:extLst>
          </p:cNvPr>
          <p:cNvSpPr>
            <a:spLocks noChangeShapeType="1"/>
          </p:cNvSpPr>
          <p:nvPr/>
        </p:nvSpPr>
        <p:spPr bwMode="auto">
          <a:xfrm>
            <a:off x="1981200" y="3657600"/>
            <a:ext cx="457200" cy="3810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sl-SI"/>
          </a:p>
        </p:txBody>
      </p:sp>
      <p:sp>
        <p:nvSpPr>
          <p:cNvPr id="28687" name="Line 15">
            <a:extLst>
              <a:ext uri="{FF2B5EF4-FFF2-40B4-BE49-F238E27FC236}">
                <a16:creationId xmlns:a16="http://schemas.microsoft.com/office/drawing/2014/main" id="{DF96158A-EB08-496E-8CE3-B19FCF07FDEA}"/>
              </a:ext>
            </a:extLst>
          </p:cNvPr>
          <p:cNvSpPr>
            <a:spLocks noChangeShapeType="1"/>
          </p:cNvSpPr>
          <p:nvPr/>
        </p:nvSpPr>
        <p:spPr bwMode="auto">
          <a:xfrm>
            <a:off x="7848600" y="3352800"/>
            <a:ext cx="0" cy="4572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sl-SI"/>
          </a:p>
        </p:txBody>
      </p:sp>
      <p:sp>
        <p:nvSpPr>
          <p:cNvPr id="28689" name="Line 17">
            <a:extLst>
              <a:ext uri="{FF2B5EF4-FFF2-40B4-BE49-F238E27FC236}">
                <a16:creationId xmlns:a16="http://schemas.microsoft.com/office/drawing/2014/main" id="{39D4BBEC-D102-4AC6-B889-D7A9E9FA3160}"/>
              </a:ext>
            </a:extLst>
          </p:cNvPr>
          <p:cNvSpPr>
            <a:spLocks noChangeShapeType="1"/>
          </p:cNvSpPr>
          <p:nvPr/>
        </p:nvSpPr>
        <p:spPr bwMode="auto">
          <a:xfrm>
            <a:off x="3124200" y="3505200"/>
            <a:ext cx="2209800" cy="609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sl-SI"/>
          </a:p>
        </p:txBody>
      </p:sp>
      <p:sp>
        <p:nvSpPr>
          <p:cNvPr id="28690" name="Line 18">
            <a:extLst>
              <a:ext uri="{FF2B5EF4-FFF2-40B4-BE49-F238E27FC236}">
                <a16:creationId xmlns:a16="http://schemas.microsoft.com/office/drawing/2014/main" id="{4CE02D74-DF3C-4DED-905F-4F48FDE4C4B9}"/>
              </a:ext>
            </a:extLst>
          </p:cNvPr>
          <p:cNvSpPr>
            <a:spLocks noChangeShapeType="1"/>
          </p:cNvSpPr>
          <p:nvPr/>
        </p:nvSpPr>
        <p:spPr bwMode="auto">
          <a:xfrm>
            <a:off x="5334000" y="4114800"/>
            <a:ext cx="0" cy="5334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sl-SI"/>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7C9B7125-6E8B-4C76-A965-DE5D861D6FE6}"/>
              </a:ext>
            </a:extLst>
          </p:cNvPr>
          <p:cNvSpPr>
            <a:spLocks noGrp="1" noChangeArrowheads="1"/>
          </p:cNvSpPr>
          <p:nvPr>
            <p:ph type="title"/>
          </p:nvPr>
        </p:nvSpPr>
        <p:spPr/>
        <p:txBody>
          <a:bodyPr/>
          <a:lstStyle/>
          <a:p>
            <a:endParaRPr lang="sl-SI" altLang="sl-SI"/>
          </a:p>
        </p:txBody>
      </p:sp>
      <p:sp>
        <p:nvSpPr>
          <p:cNvPr id="29699" name="Rectangle 3">
            <a:extLst>
              <a:ext uri="{FF2B5EF4-FFF2-40B4-BE49-F238E27FC236}">
                <a16:creationId xmlns:a16="http://schemas.microsoft.com/office/drawing/2014/main" id="{96B6B231-AC93-4B5F-8371-8A07973796BB}"/>
              </a:ext>
            </a:extLst>
          </p:cNvPr>
          <p:cNvSpPr>
            <a:spLocks noGrp="1" noChangeArrowheads="1"/>
          </p:cNvSpPr>
          <p:nvPr>
            <p:ph type="body" idx="1"/>
          </p:nvPr>
        </p:nvSpPr>
        <p:spPr>
          <a:xfrm>
            <a:off x="1219200" y="1828800"/>
            <a:ext cx="7772400" cy="4114800"/>
          </a:xfrm>
          <a:ln/>
          <a:extLst>
            <a:ext uri="{91240B29-F687-4F45-9708-019B960494DF}">
              <a14:hiddenLine xmlns:a14="http://schemas.microsoft.com/office/drawing/2010/main" w="9525">
                <a:solidFill>
                  <a:srgbClr val="0000FF"/>
                </a:solidFill>
                <a:miter lim="800000"/>
                <a:headEnd/>
                <a:tailEnd/>
              </a14:hiddenLine>
            </a:ext>
          </a:extLst>
        </p:spPr>
        <p:txBody>
          <a:bodyPr/>
          <a:lstStyle/>
          <a:p>
            <a:r>
              <a:rPr lang="sl-SI" altLang="sl-SI" sz="2000">
                <a:solidFill>
                  <a:srgbClr val="0000FF"/>
                </a:solidFill>
              </a:rPr>
              <a:t>V jedrski elektrarni Černobil, na severu Ukrajine, je 26. aprila 1986 prišlo do katastrofe svetovnih razsežnosti. Zaradi eksplozije enega od štirih reaktorjev ušlo v ozračje petdesetkrat več strupenih radioaktivnih snovi kot pri eksplozijah atomskih bomb v Hirošimi in Nagasakiju na Japonskem. Vetrovi so radioaktivne snovi iz Černobila odnesli in prizadeli predvsem Belorusijo. Na milijone ljudi je bilo izpostavljenih nevarnim radioaktivnim snovem in več tisoč jih je za posledicami že umrlo</a:t>
            </a:r>
          </a:p>
          <a:p>
            <a:r>
              <a:rPr lang="sl-SI" altLang="sl-SI" sz="2400">
                <a:solidFill>
                  <a:srgbClr val="0000FF"/>
                </a:solidFill>
              </a:rPr>
              <a:t> </a:t>
            </a:r>
            <a:r>
              <a:rPr lang="sl-SI" altLang="sl-SI" sz="2000">
                <a:solidFill>
                  <a:srgbClr val="0000FF"/>
                </a:solidFill>
              </a:rPr>
              <a:t>Težave s katerimi se zdaj spopadajo Ukrajinci so pomanjkanje zalog pitne vode, onesnaženost zraka in vode ter krčenje gozdov</a:t>
            </a:r>
          </a:p>
        </p:txBody>
      </p:sp>
      <p:pic>
        <p:nvPicPr>
          <p:cNvPr id="29701" name="Picture 5" descr="http://www.izvorienergije.com/pictures/static_content/chernobyl/chernobyl_today.jpg">
            <a:extLst>
              <a:ext uri="{FF2B5EF4-FFF2-40B4-BE49-F238E27FC236}">
                <a16:creationId xmlns:a16="http://schemas.microsoft.com/office/drawing/2014/main" id="{F07407DF-1559-4A81-B936-DC6E904CC6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421313"/>
            <a:ext cx="2133600" cy="1436687"/>
          </a:xfrm>
          <a:prstGeom prst="rect">
            <a:avLst/>
          </a:prstGeom>
          <a:noFill/>
          <a:extLst>
            <a:ext uri="{909E8E84-426E-40DD-AFC4-6F175D3DCCD1}">
              <a14:hiddenFill xmlns:a14="http://schemas.microsoft.com/office/drawing/2010/main">
                <a:solidFill>
                  <a:srgbClr val="FFFFFF"/>
                </a:solidFill>
              </a14:hiddenFill>
            </a:ext>
          </a:extLst>
        </p:spPr>
      </p:pic>
      <p:pic>
        <p:nvPicPr>
          <p:cNvPr id="29703" name="Picture 7" descr="http://farm4.static.flickr.com/3122/2898401770_b7d6148ef7_o.jpg">
            <a:extLst>
              <a:ext uri="{FF2B5EF4-FFF2-40B4-BE49-F238E27FC236}">
                <a16:creationId xmlns:a16="http://schemas.microsoft.com/office/drawing/2014/main" id="{2109CB66-7312-4D8F-9AC0-FEDC71B1D7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5181600"/>
            <a:ext cx="27432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29705" name="Picture 9" descr="http://www.suhadolnik.eu/8269/cernobil/images/iman/nedelo-cernobil.01.jpg">
            <a:extLst>
              <a:ext uri="{FF2B5EF4-FFF2-40B4-BE49-F238E27FC236}">
                <a16:creationId xmlns:a16="http://schemas.microsoft.com/office/drawing/2014/main" id="{2473EA75-40DC-40F6-B42A-178CDD5D35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5334000"/>
            <a:ext cx="2743200" cy="1273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5">
            <a:extLst>
              <a:ext uri="{FF2B5EF4-FFF2-40B4-BE49-F238E27FC236}">
                <a16:creationId xmlns:a16="http://schemas.microsoft.com/office/drawing/2014/main" id="{DC248B67-4F2E-477A-86E5-D8F49712EE3F}"/>
              </a:ext>
            </a:extLst>
          </p:cNvPr>
          <p:cNvSpPr>
            <a:spLocks noGrp="1" noChangeArrowheads="1"/>
          </p:cNvSpPr>
          <p:nvPr>
            <p:ph type="body" idx="1"/>
          </p:nvPr>
        </p:nvSpPr>
        <p:spPr>
          <a:xfrm>
            <a:off x="228600" y="2017713"/>
            <a:ext cx="8726488" cy="4114800"/>
          </a:xfrm>
        </p:spPr>
        <p:txBody>
          <a:bodyPr/>
          <a:lstStyle/>
          <a:p>
            <a:pPr>
              <a:lnSpc>
                <a:spcPct val="90000"/>
              </a:lnSpc>
            </a:pPr>
            <a:r>
              <a:rPr lang="sl-SI" altLang="sl-SI" sz="1600">
                <a:solidFill>
                  <a:srgbClr val="0000FF"/>
                </a:solidFill>
              </a:rPr>
              <a:t>Je druga največja evropska država, saj njena površina znaša okrog 603.700km2.</a:t>
            </a:r>
          </a:p>
          <a:p>
            <a:pPr>
              <a:lnSpc>
                <a:spcPct val="90000"/>
              </a:lnSpc>
            </a:pPr>
            <a:r>
              <a:rPr lang="sl-SI" altLang="sl-SI" sz="1600">
                <a:solidFill>
                  <a:srgbClr val="0000FF"/>
                </a:solidFill>
              </a:rPr>
              <a:t>Na V oziroma na S meji na Rusko federacijo in Belorusijo, na Z na Slovaško, Madžarsko, Poljsko in Romunijo, ter na JZ na Moldavijo.</a:t>
            </a:r>
          </a:p>
          <a:p>
            <a:pPr>
              <a:lnSpc>
                <a:spcPct val="90000"/>
              </a:lnSpc>
            </a:pPr>
            <a:r>
              <a:rPr lang="sl-SI" altLang="sl-SI" sz="1600">
                <a:solidFill>
                  <a:srgbClr val="0000FF"/>
                </a:solidFill>
              </a:rPr>
              <a:t>Državna ureditev je parlamentarna </a:t>
            </a:r>
          </a:p>
          <a:p>
            <a:pPr>
              <a:lnSpc>
                <a:spcPct val="90000"/>
              </a:lnSpc>
              <a:buFont typeface="Wingdings" panose="05000000000000000000" pitchFamily="2" charset="2"/>
              <a:buNone/>
            </a:pPr>
            <a:r>
              <a:rPr lang="sl-SI" altLang="sl-SI" sz="1600">
                <a:solidFill>
                  <a:srgbClr val="0000FF"/>
                </a:solidFill>
              </a:rPr>
              <a:t>      republika.</a:t>
            </a:r>
          </a:p>
          <a:p>
            <a:pPr>
              <a:lnSpc>
                <a:spcPct val="90000"/>
              </a:lnSpc>
            </a:pPr>
            <a:r>
              <a:rPr lang="sl-SI" altLang="sl-SI" sz="1600">
                <a:solidFill>
                  <a:srgbClr val="0000FF"/>
                </a:solidFill>
              </a:rPr>
              <a:t>Glavno mesto je Kijev, uradni jezik</a:t>
            </a:r>
          </a:p>
          <a:p>
            <a:pPr>
              <a:lnSpc>
                <a:spcPct val="90000"/>
              </a:lnSpc>
              <a:buFont typeface="Wingdings" panose="05000000000000000000" pitchFamily="2" charset="2"/>
              <a:buNone/>
            </a:pPr>
            <a:r>
              <a:rPr lang="sl-SI" altLang="sl-SI" sz="1600">
                <a:solidFill>
                  <a:srgbClr val="0000FF"/>
                </a:solidFill>
              </a:rPr>
              <a:t>      pa je ukrajinščina.</a:t>
            </a:r>
          </a:p>
          <a:p>
            <a:pPr>
              <a:lnSpc>
                <a:spcPct val="90000"/>
              </a:lnSpc>
            </a:pPr>
            <a:r>
              <a:rPr lang="sl-SI" altLang="sl-SI" sz="1600">
                <a:solidFill>
                  <a:srgbClr val="0000FF"/>
                </a:solidFill>
              </a:rPr>
              <a:t>Glavna denarna valuta je grivna.</a:t>
            </a:r>
          </a:p>
          <a:p>
            <a:pPr>
              <a:lnSpc>
                <a:spcPct val="90000"/>
              </a:lnSpc>
            </a:pPr>
            <a:r>
              <a:rPr lang="sl-SI" altLang="sl-SI" sz="1600">
                <a:solidFill>
                  <a:srgbClr val="0000FF"/>
                </a:solidFill>
              </a:rPr>
              <a:t>Pisava je cirilica.</a:t>
            </a:r>
          </a:p>
          <a:p>
            <a:pPr>
              <a:lnSpc>
                <a:spcPct val="90000"/>
              </a:lnSpc>
            </a:pPr>
            <a:r>
              <a:rPr lang="sl-SI" altLang="sl-SI" sz="1600">
                <a:solidFill>
                  <a:srgbClr val="0000FF"/>
                </a:solidFill>
                <a:cs typeface="Times New Roman" panose="02020603050405020304" pitchFamily="18" charset="0"/>
              </a:rPr>
              <a:t>V Ukrajini živi 51 200 000 ljudi. </a:t>
            </a:r>
            <a:endParaRPr lang="sl-SI" altLang="sl-SI" sz="1600">
              <a:solidFill>
                <a:srgbClr val="0000FF"/>
              </a:solidFill>
            </a:endParaRPr>
          </a:p>
          <a:p>
            <a:pPr>
              <a:lnSpc>
                <a:spcPct val="90000"/>
              </a:lnSpc>
              <a:buFont typeface="Wingdings" panose="05000000000000000000" pitchFamily="2" charset="2"/>
              <a:buNone/>
            </a:pPr>
            <a:r>
              <a:rPr lang="sl-SI" altLang="sl-SI" sz="1600">
                <a:solidFill>
                  <a:srgbClr val="0000FF"/>
                </a:solidFill>
              </a:rPr>
              <a:t>      </a:t>
            </a:r>
            <a:r>
              <a:rPr lang="sl-SI" altLang="sl-SI" sz="1600">
                <a:solidFill>
                  <a:srgbClr val="0000FF"/>
                </a:solidFill>
                <a:cs typeface="Times New Roman" panose="02020603050405020304" pitchFamily="18" charset="0"/>
              </a:rPr>
              <a:t>Od tega jih je 77,8 % Ukrajincev,</a:t>
            </a:r>
            <a:endParaRPr lang="sl-SI" altLang="sl-SI" sz="1600">
              <a:solidFill>
                <a:srgbClr val="0000FF"/>
              </a:solidFill>
            </a:endParaRPr>
          </a:p>
          <a:p>
            <a:pPr>
              <a:lnSpc>
                <a:spcPct val="90000"/>
              </a:lnSpc>
              <a:buFont typeface="Wingdings" panose="05000000000000000000" pitchFamily="2" charset="2"/>
              <a:buNone/>
            </a:pPr>
            <a:r>
              <a:rPr lang="sl-SI" altLang="sl-SI" sz="1600">
                <a:solidFill>
                  <a:srgbClr val="0000FF"/>
                </a:solidFill>
                <a:cs typeface="Times New Roman" panose="02020603050405020304" pitchFamily="18" charset="0"/>
              </a:rPr>
              <a:t>  </a:t>
            </a:r>
            <a:r>
              <a:rPr lang="sl-SI" altLang="sl-SI" sz="1600">
                <a:solidFill>
                  <a:srgbClr val="0000FF"/>
                </a:solidFill>
              </a:rPr>
              <a:t>    </a:t>
            </a:r>
            <a:r>
              <a:rPr lang="sl-SI" altLang="sl-SI" sz="1600">
                <a:solidFill>
                  <a:srgbClr val="0000FF"/>
                </a:solidFill>
                <a:cs typeface="Times New Roman" panose="02020603050405020304" pitchFamily="18" charset="0"/>
              </a:rPr>
              <a:t>17,3 % Rusov,</a:t>
            </a:r>
            <a:r>
              <a:rPr lang="sl-SI" altLang="sl-SI" sz="1600">
                <a:solidFill>
                  <a:srgbClr val="0000FF"/>
                </a:solidFill>
              </a:rPr>
              <a:t> o</a:t>
            </a:r>
            <a:r>
              <a:rPr lang="sl-SI" altLang="sl-SI" sz="1600">
                <a:solidFill>
                  <a:srgbClr val="0000FF"/>
                </a:solidFill>
                <a:cs typeface="Times New Roman" panose="02020603050405020304" pitchFamily="18" charset="0"/>
              </a:rPr>
              <a:t>stalo pa so priseljenci</a:t>
            </a:r>
            <a:endParaRPr lang="sl-SI" altLang="sl-SI" sz="1600">
              <a:solidFill>
                <a:srgbClr val="0000FF"/>
              </a:solidFill>
            </a:endParaRPr>
          </a:p>
          <a:p>
            <a:pPr>
              <a:lnSpc>
                <a:spcPct val="90000"/>
              </a:lnSpc>
              <a:buFont typeface="Wingdings" panose="05000000000000000000" pitchFamily="2" charset="2"/>
              <a:buNone/>
            </a:pPr>
            <a:r>
              <a:rPr lang="sl-SI" altLang="sl-SI" sz="1600">
                <a:solidFill>
                  <a:srgbClr val="0000FF"/>
                </a:solidFill>
              </a:rPr>
              <a:t>     </a:t>
            </a:r>
            <a:r>
              <a:rPr lang="sl-SI" altLang="sl-SI" sz="1600">
                <a:solidFill>
                  <a:srgbClr val="0000FF"/>
                </a:solidFill>
                <a:cs typeface="Times New Roman" panose="02020603050405020304" pitchFamily="18" charset="0"/>
              </a:rPr>
              <a:t> iz drugih dr</a:t>
            </a:r>
            <a:r>
              <a:rPr lang="sl-SI" altLang="sl-SI" sz="1600">
                <a:solidFill>
                  <a:srgbClr val="0000FF"/>
                </a:solidFill>
              </a:rPr>
              <a:t>ž</a:t>
            </a:r>
            <a:r>
              <a:rPr lang="sl-SI" altLang="sl-SI" sz="1600">
                <a:solidFill>
                  <a:srgbClr val="0000FF"/>
                </a:solidFill>
                <a:cs typeface="Times New Roman" panose="02020603050405020304" pitchFamily="18" charset="0"/>
              </a:rPr>
              <a:t>av. </a:t>
            </a:r>
            <a:endParaRPr lang="sl-SI" altLang="sl-SI" sz="1600">
              <a:solidFill>
                <a:srgbClr val="0000FF"/>
              </a:solidFill>
            </a:endParaRPr>
          </a:p>
          <a:p>
            <a:pPr>
              <a:lnSpc>
                <a:spcPct val="90000"/>
              </a:lnSpc>
            </a:pPr>
            <a:r>
              <a:rPr lang="sl-SI" altLang="sl-SI" sz="1600">
                <a:solidFill>
                  <a:srgbClr val="0000FF"/>
                </a:solidFill>
              </a:rPr>
              <a:t> </a:t>
            </a:r>
            <a:r>
              <a:rPr lang="sl-SI" altLang="sl-SI" sz="1600">
                <a:solidFill>
                  <a:srgbClr val="0000FF"/>
                </a:solidFill>
                <a:cs typeface="Times New Roman" panose="02020603050405020304" pitchFamily="18" charset="0"/>
              </a:rPr>
              <a:t>V Ukrajini prevladujejo pravoslavci 44 %, sledijo jim katoličani 6 % in ostali  (Židje, protestantje).</a:t>
            </a:r>
            <a:r>
              <a:rPr lang="sl-SI" altLang="sl-SI" sz="1600">
                <a:solidFill>
                  <a:srgbClr val="0000FF"/>
                </a:solidFill>
              </a:rPr>
              <a:t> Prevladuje </a:t>
            </a:r>
            <a:r>
              <a:rPr lang="sl-SI" altLang="sl-SI" sz="1600">
                <a:solidFill>
                  <a:srgbClr val="0000FF"/>
                </a:solidFill>
                <a:cs typeface="Times New Roman" panose="02020603050405020304" pitchFamily="18" charset="0"/>
              </a:rPr>
              <a:t>slovanska  jezikovna  skupina.</a:t>
            </a:r>
            <a:r>
              <a:rPr lang="sl-SI" altLang="sl-SI" sz="2000">
                <a:solidFill>
                  <a:srgbClr val="0000FF"/>
                </a:solidFill>
              </a:rPr>
              <a:t> </a:t>
            </a:r>
          </a:p>
          <a:p>
            <a:pPr>
              <a:lnSpc>
                <a:spcPct val="90000"/>
              </a:lnSpc>
            </a:pPr>
            <a:endParaRPr lang="sl-SI" altLang="sl-SI" sz="2000">
              <a:solidFill>
                <a:srgbClr val="0000FF"/>
              </a:solidFill>
            </a:endParaRPr>
          </a:p>
        </p:txBody>
      </p:sp>
      <p:pic>
        <p:nvPicPr>
          <p:cNvPr id="20486" name="Picture 6" descr="http://upload.wikimedia.org/wikipedia/hr/5/53/Ukrajina_-_administrativna_karta.jpg">
            <a:extLst>
              <a:ext uri="{FF2B5EF4-FFF2-40B4-BE49-F238E27FC236}">
                <a16:creationId xmlns:a16="http://schemas.microsoft.com/office/drawing/2014/main" id="{5ADE0559-D44D-4139-9E16-DB085E576E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971800"/>
            <a:ext cx="3886200" cy="2438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a:extLst>
              <a:ext uri="{FF2B5EF4-FFF2-40B4-BE49-F238E27FC236}">
                <a16:creationId xmlns:a16="http://schemas.microsoft.com/office/drawing/2014/main" id="{D0CA0B14-D2E7-4874-BB3E-2BD2476D34AA}"/>
              </a:ext>
            </a:extLst>
          </p:cNvPr>
          <p:cNvSpPr>
            <a:spLocks noGrp="1" noChangeArrowheads="1"/>
          </p:cNvSpPr>
          <p:nvPr>
            <p:ph type="body" idx="1"/>
          </p:nvPr>
        </p:nvSpPr>
        <p:spPr>
          <a:xfrm>
            <a:off x="228600" y="2093913"/>
            <a:ext cx="7086600" cy="4764087"/>
          </a:xfrm>
        </p:spPr>
        <p:txBody>
          <a:bodyPr/>
          <a:lstStyle/>
          <a:p>
            <a:pPr marL="609600" indent="-609600">
              <a:buFont typeface="Wingdings" panose="05000000000000000000" pitchFamily="2" charset="2"/>
              <a:buNone/>
            </a:pPr>
            <a:r>
              <a:rPr lang="sl-SI" altLang="sl-SI" sz="2000">
                <a:solidFill>
                  <a:srgbClr val="0000FF"/>
                </a:solidFill>
              </a:rPr>
              <a:t>   •   </a:t>
            </a:r>
            <a:r>
              <a:rPr lang="sl-SI" altLang="sl-SI" sz="2000">
                <a:solidFill>
                  <a:srgbClr val="0000FF"/>
                </a:solidFill>
                <a:cs typeface="Tahoma" panose="020B0604030504040204" pitchFamily="34" charset="0"/>
              </a:rPr>
              <a:t>Je obmorska država saj jo oblivata Črno in Azovsko morje. Obal</a:t>
            </a:r>
            <a:r>
              <a:rPr lang="sl-SI" altLang="sl-SI" sz="2000">
                <a:solidFill>
                  <a:srgbClr val="0000FF"/>
                </a:solidFill>
              </a:rPr>
              <a:t>a </a:t>
            </a:r>
            <a:r>
              <a:rPr lang="sl-SI" altLang="sl-SI" sz="2000">
                <a:solidFill>
                  <a:srgbClr val="0000FF"/>
                </a:solidFill>
                <a:cs typeface="Tahoma" panose="020B0604030504040204" pitchFamily="34" charset="0"/>
              </a:rPr>
              <a:t>meri</a:t>
            </a:r>
            <a:r>
              <a:rPr lang="sl-SI" altLang="sl-SI" sz="2000">
                <a:solidFill>
                  <a:srgbClr val="0000FF"/>
                </a:solidFill>
              </a:rPr>
              <a:t> </a:t>
            </a:r>
            <a:r>
              <a:rPr lang="sl-SI" altLang="sl-SI" sz="2000">
                <a:solidFill>
                  <a:srgbClr val="0000FF"/>
                </a:solidFill>
                <a:cs typeface="Times New Roman" panose="02020603050405020304" pitchFamily="18" charset="0"/>
              </a:rPr>
              <a:t>4,558 km.</a:t>
            </a:r>
            <a:r>
              <a:rPr lang="sl-SI" altLang="sl-SI" sz="2000">
                <a:solidFill>
                  <a:srgbClr val="0000FF"/>
                </a:solidFill>
                <a:cs typeface="Tahoma" panose="020B0604030504040204" pitchFamily="34" charset="0"/>
              </a:rPr>
              <a:t> </a:t>
            </a:r>
            <a:endParaRPr lang="sl-SI" altLang="sl-SI" sz="2000">
              <a:solidFill>
                <a:srgbClr val="0000FF"/>
              </a:solidFill>
            </a:endParaRPr>
          </a:p>
          <a:p>
            <a:pPr marL="609600" indent="-609600">
              <a:buFont typeface="Wingdings" panose="05000000000000000000" pitchFamily="2" charset="2"/>
              <a:buNone/>
            </a:pPr>
            <a:r>
              <a:rPr lang="sl-SI" altLang="sl-SI" sz="2000">
                <a:solidFill>
                  <a:schemeClr val="tx2"/>
                </a:solidFill>
              </a:rPr>
              <a:t>   </a:t>
            </a:r>
            <a:r>
              <a:rPr lang="sl-SI" altLang="sl-SI" sz="2000">
                <a:solidFill>
                  <a:srgbClr val="0000FF"/>
                </a:solidFill>
              </a:rPr>
              <a:t>•</a:t>
            </a:r>
            <a:r>
              <a:rPr lang="sl-SI" altLang="sl-SI" sz="2000">
                <a:solidFill>
                  <a:schemeClr val="tx2"/>
                </a:solidFill>
              </a:rPr>
              <a:t>   </a:t>
            </a:r>
            <a:r>
              <a:rPr lang="sl-SI" altLang="sl-SI" sz="2000">
                <a:solidFill>
                  <a:srgbClr val="0000FF"/>
                </a:solidFill>
                <a:cs typeface="Tahoma" panose="020B0604030504040204" pitchFamily="34" charset="0"/>
              </a:rPr>
              <a:t>V državi  je </a:t>
            </a:r>
            <a:r>
              <a:rPr lang="sl-SI" altLang="sl-SI" sz="2000">
                <a:solidFill>
                  <a:srgbClr val="0000FF"/>
                </a:solidFill>
              </a:rPr>
              <a:t>tudi</a:t>
            </a:r>
            <a:r>
              <a:rPr lang="sl-SI" altLang="sl-SI" sz="2000">
                <a:solidFill>
                  <a:srgbClr val="0000FF"/>
                </a:solidFill>
                <a:cs typeface="Tahoma" panose="020B0604030504040204" pitchFamily="34" charset="0"/>
              </a:rPr>
              <a:t> nekaj rek</a:t>
            </a:r>
            <a:r>
              <a:rPr lang="sl-SI" altLang="sl-SI" sz="2000">
                <a:solidFill>
                  <a:srgbClr val="0000FF"/>
                </a:solidFill>
              </a:rPr>
              <a:t>,</a:t>
            </a:r>
            <a:r>
              <a:rPr lang="sl-SI" altLang="sl-SI" sz="2000">
                <a:solidFill>
                  <a:srgbClr val="0000FF"/>
                </a:solidFill>
                <a:cs typeface="Tahoma" panose="020B0604030504040204" pitchFamily="34" charset="0"/>
              </a:rPr>
              <a:t> kot so: Dnipro, Desna, </a:t>
            </a:r>
            <a:r>
              <a:rPr lang="sl-SI" altLang="sl-SI" sz="2000">
                <a:solidFill>
                  <a:srgbClr val="0000FF"/>
                </a:solidFill>
              </a:rPr>
              <a:t>                </a:t>
            </a:r>
            <a:r>
              <a:rPr lang="sl-SI" altLang="sl-SI" sz="2000">
                <a:solidFill>
                  <a:srgbClr val="0000FF"/>
                </a:solidFill>
                <a:cs typeface="Tahoma" panose="020B0604030504040204" pitchFamily="34" charset="0"/>
              </a:rPr>
              <a:t>Dnister, Prypiat, </a:t>
            </a:r>
            <a:r>
              <a:rPr lang="sl-SI" altLang="sl-SI" sz="2000">
                <a:solidFill>
                  <a:srgbClr val="0000FF"/>
                </a:solidFill>
                <a:cs typeface="Times New Roman" panose="02020603050405020304" pitchFamily="18" charset="0"/>
              </a:rPr>
              <a:t>Donec, Buh in Danube, ki je tudi najdaljša reka</a:t>
            </a:r>
            <a:r>
              <a:rPr lang="sl-SI" altLang="sl-SI" sz="2000">
                <a:solidFill>
                  <a:srgbClr val="0000FF"/>
                </a:solidFill>
              </a:rPr>
              <a:t> </a:t>
            </a:r>
            <a:r>
              <a:rPr lang="sl-SI" altLang="sl-SI" sz="2000">
                <a:solidFill>
                  <a:srgbClr val="0000FF"/>
                </a:solidFill>
                <a:cs typeface="Times New Roman" panose="02020603050405020304" pitchFamily="18" charset="0"/>
              </a:rPr>
              <a:t>v Ukrajini.</a:t>
            </a:r>
            <a:r>
              <a:rPr lang="sl-SI" altLang="sl-SI" sz="2000">
                <a:solidFill>
                  <a:srgbClr val="0000FF"/>
                </a:solidFill>
                <a:cs typeface="Tahoma" panose="020B0604030504040204" pitchFamily="34" charset="0"/>
              </a:rPr>
              <a:t> </a:t>
            </a:r>
            <a:r>
              <a:rPr lang="sl-SI" altLang="sl-SI" sz="2000">
                <a:solidFill>
                  <a:srgbClr val="0000FF"/>
                </a:solidFill>
              </a:rPr>
              <a:t> </a:t>
            </a:r>
          </a:p>
          <a:p>
            <a:pPr marL="609600" indent="-609600">
              <a:buFont typeface="Wingdings" panose="05000000000000000000" pitchFamily="2" charset="2"/>
              <a:buNone/>
            </a:pPr>
            <a:r>
              <a:rPr lang="sl-SI" altLang="sl-SI" sz="2000">
                <a:solidFill>
                  <a:srgbClr val="0000FF"/>
                </a:solidFill>
              </a:rPr>
              <a:t>   •   N</a:t>
            </a:r>
            <a:r>
              <a:rPr lang="sl-SI" altLang="sl-SI" sz="2000">
                <a:solidFill>
                  <a:srgbClr val="0000FF"/>
                </a:solidFill>
                <a:cs typeface="Tahoma" panose="020B0604030504040204" pitchFamily="34" charset="0"/>
              </a:rPr>
              <a:t>ajvišji vrh v državi- gora Hoverla (2,061m). Na polotoku Krim pa je Krimsko gorovje, z najvišjim </a:t>
            </a:r>
            <a:r>
              <a:rPr lang="sl-SI" altLang="sl-SI" sz="2000">
                <a:solidFill>
                  <a:srgbClr val="0000FF"/>
                </a:solidFill>
                <a:cs typeface="Times New Roman" panose="02020603050405020304" pitchFamily="18" charset="0"/>
              </a:rPr>
              <a:t>vrhom- Roman-Koš (1,545m)</a:t>
            </a:r>
            <a:r>
              <a:rPr lang="sl-SI" altLang="sl-SI" sz="2000">
                <a:solidFill>
                  <a:schemeClr val="tx2"/>
                </a:solidFill>
                <a:cs typeface="Times New Roman" panose="02020603050405020304" pitchFamily="18" charset="0"/>
              </a:rPr>
              <a:t> </a:t>
            </a:r>
            <a:endParaRPr lang="sl-SI" altLang="sl-SI" sz="2000">
              <a:solidFill>
                <a:schemeClr val="tx2"/>
              </a:solidFill>
            </a:endParaRPr>
          </a:p>
          <a:p>
            <a:pPr marL="609600" indent="-609600">
              <a:buFont typeface="Wingdings" panose="05000000000000000000" pitchFamily="2" charset="2"/>
              <a:buNone/>
            </a:pPr>
            <a:r>
              <a:rPr lang="sl-SI" altLang="sl-SI" sz="2000">
                <a:solidFill>
                  <a:schemeClr val="tx2"/>
                </a:solidFill>
              </a:rPr>
              <a:t>   </a:t>
            </a:r>
            <a:r>
              <a:rPr lang="sl-SI" altLang="sl-SI" sz="2000">
                <a:solidFill>
                  <a:srgbClr val="0000FF"/>
                </a:solidFill>
              </a:rPr>
              <a:t>•</a:t>
            </a:r>
            <a:r>
              <a:rPr lang="sl-SI" altLang="sl-SI" sz="2000">
                <a:solidFill>
                  <a:schemeClr val="tx2"/>
                </a:solidFill>
              </a:rPr>
              <a:t>   </a:t>
            </a:r>
            <a:r>
              <a:rPr lang="sl-SI" altLang="sl-SI" sz="2000">
                <a:solidFill>
                  <a:srgbClr val="0000FF"/>
                </a:solidFill>
              </a:rPr>
              <a:t>Pretežni del</a:t>
            </a:r>
            <a:r>
              <a:rPr lang="sl-SI" altLang="sl-SI" sz="2000">
                <a:solidFill>
                  <a:srgbClr val="0000FF"/>
                </a:solidFill>
                <a:cs typeface="Tahoma" panose="020B0604030504040204" pitchFamily="34" charset="0"/>
              </a:rPr>
              <a:t> </a:t>
            </a:r>
            <a:r>
              <a:rPr lang="sl-SI" altLang="sl-SI" sz="2000">
                <a:solidFill>
                  <a:srgbClr val="0000FF"/>
                </a:solidFill>
              </a:rPr>
              <a:t>države je del Vzhodnoevropskega nižavja.        </a:t>
            </a:r>
          </a:p>
          <a:p>
            <a:pPr marL="609600" indent="-609600">
              <a:buFont typeface="Wingdings" panose="05000000000000000000" pitchFamily="2" charset="2"/>
              <a:buNone/>
            </a:pPr>
            <a:r>
              <a:rPr lang="sl-SI" altLang="sl-SI" sz="2000">
                <a:solidFill>
                  <a:srgbClr val="0000FF"/>
                </a:solidFill>
              </a:rPr>
              <a:t>   •   </a:t>
            </a:r>
            <a:r>
              <a:rPr lang="sl-SI" altLang="sl-SI" sz="2000">
                <a:solidFill>
                  <a:srgbClr val="0000FF"/>
                </a:solidFill>
                <a:cs typeface="Times New Roman" panose="02020603050405020304" pitchFamily="18" charset="0"/>
              </a:rPr>
              <a:t>Bolj valovit svet predstavljajo Volinsko, Podolsko in Pridnjeprsko</a:t>
            </a:r>
            <a:r>
              <a:rPr lang="sl-SI" altLang="sl-SI" sz="2000">
                <a:solidFill>
                  <a:srgbClr val="0000FF"/>
                </a:solidFill>
              </a:rPr>
              <a:t> </a:t>
            </a:r>
            <a:r>
              <a:rPr lang="sl-SI" altLang="sl-SI" sz="2000">
                <a:solidFill>
                  <a:srgbClr val="0000FF"/>
                </a:solidFill>
                <a:cs typeface="Times New Roman" panose="02020603050405020304" pitchFamily="18" charset="0"/>
              </a:rPr>
              <a:t>višavje, ki</a:t>
            </a:r>
            <a:r>
              <a:rPr lang="sl-SI" altLang="sl-SI" sz="2000">
                <a:solidFill>
                  <a:srgbClr val="0000FF"/>
                </a:solidFill>
              </a:rPr>
              <a:t> </a:t>
            </a:r>
            <a:r>
              <a:rPr lang="sl-SI" altLang="sl-SI" sz="2000">
                <a:solidFill>
                  <a:srgbClr val="0000FF"/>
                </a:solidFill>
                <a:cs typeface="Times New Roman" panose="02020603050405020304" pitchFamily="18" charset="0"/>
              </a:rPr>
              <a:t>pa ne dosega več kot 500 m nadmorske višine</a:t>
            </a:r>
            <a:r>
              <a:rPr lang="sl-SI" altLang="sl-SI" sz="2000">
                <a:solidFill>
                  <a:srgbClr val="0000FF"/>
                </a:solidFill>
              </a:rPr>
              <a:t>.           </a:t>
            </a:r>
          </a:p>
        </p:txBody>
      </p:sp>
      <p:pic>
        <p:nvPicPr>
          <p:cNvPr id="21510" name="Picture 6" descr="http://t3.gstatic.com/images?q=tbn:ANd9GcRXdTprV_82KahdLU4uCOa06t6cbWI7pGfqnH4Y_Ro23no6Pl74">
            <a:extLst>
              <a:ext uri="{FF2B5EF4-FFF2-40B4-BE49-F238E27FC236}">
                <a16:creationId xmlns:a16="http://schemas.microsoft.com/office/drawing/2014/main" id="{28EC3EE7-594B-4C45-9825-4588799A2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2819400"/>
            <a:ext cx="1905000" cy="1828800"/>
          </a:xfrm>
          <a:prstGeom prst="rect">
            <a:avLst/>
          </a:prstGeom>
          <a:noFill/>
          <a:extLst>
            <a:ext uri="{909E8E84-426E-40DD-AFC4-6F175D3DCCD1}">
              <a14:hiddenFill xmlns:a14="http://schemas.microsoft.com/office/drawing/2010/main">
                <a:solidFill>
                  <a:srgbClr val="FFFFFF"/>
                </a:solidFill>
              </a14:hiddenFill>
            </a:ext>
          </a:extLst>
        </p:spPr>
      </p:pic>
      <p:sp>
        <p:nvSpPr>
          <p:cNvPr id="21512" name="Line 8">
            <a:extLst>
              <a:ext uri="{FF2B5EF4-FFF2-40B4-BE49-F238E27FC236}">
                <a16:creationId xmlns:a16="http://schemas.microsoft.com/office/drawing/2014/main" id="{6D23FD47-D14E-4DCD-ACFE-63C3D737EFA7}"/>
              </a:ext>
            </a:extLst>
          </p:cNvPr>
          <p:cNvSpPr>
            <a:spLocks noChangeShapeType="1"/>
          </p:cNvSpPr>
          <p:nvPr/>
        </p:nvSpPr>
        <p:spPr bwMode="auto">
          <a:xfrm>
            <a:off x="4648200" y="3657600"/>
            <a:ext cx="20574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sl-SI"/>
          </a:p>
        </p:txBody>
      </p:sp>
      <p:sp>
        <p:nvSpPr>
          <p:cNvPr id="21513" name="Line 9">
            <a:extLst>
              <a:ext uri="{FF2B5EF4-FFF2-40B4-BE49-F238E27FC236}">
                <a16:creationId xmlns:a16="http://schemas.microsoft.com/office/drawing/2014/main" id="{D79C0CC4-7297-4C52-B963-9E16FA2840AD}"/>
              </a:ext>
            </a:extLst>
          </p:cNvPr>
          <p:cNvSpPr>
            <a:spLocks noChangeShapeType="1"/>
          </p:cNvSpPr>
          <p:nvPr/>
        </p:nvSpPr>
        <p:spPr bwMode="auto">
          <a:xfrm flipV="1">
            <a:off x="4191000" y="3657600"/>
            <a:ext cx="457200" cy="228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sl-SI"/>
          </a:p>
        </p:txBody>
      </p:sp>
      <p:sp>
        <p:nvSpPr>
          <p:cNvPr id="21515" name="Line 11">
            <a:extLst>
              <a:ext uri="{FF2B5EF4-FFF2-40B4-BE49-F238E27FC236}">
                <a16:creationId xmlns:a16="http://schemas.microsoft.com/office/drawing/2014/main" id="{7DE49FDE-8BF1-4F5F-AB96-2B31836986FA}"/>
              </a:ext>
            </a:extLst>
          </p:cNvPr>
          <p:cNvSpPr>
            <a:spLocks noChangeShapeType="1"/>
          </p:cNvSpPr>
          <p:nvPr/>
        </p:nvSpPr>
        <p:spPr bwMode="auto">
          <a:xfrm flipV="1">
            <a:off x="6629400" y="3581400"/>
            <a:ext cx="1143000" cy="762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sl-SI"/>
          </a:p>
        </p:txBody>
      </p:sp>
      <p:sp>
        <p:nvSpPr>
          <p:cNvPr id="21519" name="Line 15">
            <a:extLst>
              <a:ext uri="{FF2B5EF4-FFF2-40B4-BE49-F238E27FC236}">
                <a16:creationId xmlns:a16="http://schemas.microsoft.com/office/drawing/2014/main" id="{AEF54CB7-1BC8-4EF7-8500-E04DBCA65D6E}"/>
              </a:ext>
            </a:extLst>
          </p:cNvPr>
          <p:cNvSpPr>
            <a:spLocks noChangeShapeType="1"/>
          </p:cNvSpPr>
          <p:nvPr/>
        </p:nvSpPr>
        <p:spPr bwMode="auto">
          <a:xfrm>
            <a:off x="7620000" y="3581400"/>
            <a:ext cx="152400"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sl-SI"/>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6D661B2E-41B2-4744-A014-94EC5FDC96F6}"/>
              </a:ext>
            </a:extLst>
          </p:cNvPr>
          <p:cNvSpPr>
            <a:spLocks noGrp="1" noChangeArrowheads="1"/>
          </p:cNvSpPr>
          <p:nvPr>
            <p:ph type="title"/>
          </p:nvPr>
        </p:nvSpPr>
        <p:spPr/>
        <p:txBody>
          <a:bodyPr/>
          <a:lstStyle/>
          <a:p>
            <a:endParaRPr lang="sl-SI" altLang="sl-SI"/>
          </a:p>
        </p:txBody>
      </p:sp>
      <p:sp>
        <p:nvSpPr>
          <p:cNvPr id="22531" name="Rectangle 3">
            <a:extLst>
              <a:ext uri="{FF2B5EF4-FFF2-40B4-BE49-F238E27FC236}">
                <a16:creationId xmlns:a16="http://schemas.microsoft.com/office/drawing/2014/main" id="{0DF6566E-5770-4A5D-A06D-7FDF7DCA3AB7}"/>
              </a:ext>
            </a:extLst>
          </p:cNvPr>
          <p:cNvSpPr>
            <a:spLocks noGrp="1" noChangeArrowheads="1"/>
          </p:cNvSpPr>
          <p:nvPr>
            <p:ph type="body" idx="1"/>
          </p:nvPr>
        </p:nvSpPr>
        <p:spPr>
          <a:xfrm>
            <a:off x="1143000" y="1981200"/>
            <a:ext cx="7772400" cy="4114800"/>
          </a:xfrm>
        </p:spPr>
        <p:txBody>
          <a:bodyPr/>
          <a:lstStyle/>
          <a:p>
            <a:r>
              <a:rPr lang="sl-SI" altLang="sl-SI" sz="2000">
                <a:solidFill>
                  <a:srgbClr val="0000FF"/>
                </a:solidFill>
              </a:rPr>
              <a:t>Ukrajina ima večinoma zmerno celinsko podnebje, čeprav na J (obale Krimskega polotoka) najdemo tudi bolj sredozemsko podnebje. Največ padavin je na Z in</a:t>
            </a:r>
            <a:r>
              <a:rPr lang="sl-SI" altLang="sl-SI" sz="2000"/>
              <a:t> </a:t>
            </a:r>
            <a:r>
              <a:rPr lang="sl-SI" altLang="sl-SI" sz="2000">
                <a:solidFill>
                  <a:srgbClr val="0000FF"/>
                </a:solidFill>
              </a:rPr>
              <a:t>S, manj pa na V in JV. Zime se razlikujejo: ob Črnem morju so najmanj hladne, v notranjosti pa mrzle z veliko padavinami (sneg). Poletja so povečini topla, le na J države so večinoma vroča.</a:t>
            </a:r>
            <a:endParaRPr lang="sl-SI" altLang="sl-SI" sz="2000"/>
          </a:p>
        </p:txBody>
      </p:sp>
      <p:pic>
        <p:nvPicPr>
          <p:cNvPr id="22533" name="Picture 5" descr="http://t2.gstatic.com/images?q=tbn:ANd9GcQprbq_8Qo2wwwNKx1J4CrM2EaaxpX9y_1kc230x8DjuJI3NTg7gQ">
            <a:extLst>
              <a:ext uri="{FF2B5EF4-FFF2-40B4-BE49-F238E27FC236}">
                <a16:creationId xmlns:a16="http://schemas.microsoft.com/office/drawing/2014/main" id="{754E27D0-948D-43FE-90A9-D8A142D8E6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038600"/>
            <a:ext cx="3581400" cy="2514600"/>
          </a:xfrm>
          <a:prstGeom prst="rect">
            <a:avLst/>
          </a:prstGeom>
          <a:noFill/>
          <a:extLst>
            <a:ext uri="{909E8E84-426E-40DD-AFC4-6F175D3DCCD1}">
              <a14:hiddenFill xmlns:a14="http://schemas.microsoft.com/office/drawing/2010/main">
                <a:solidFill>
                  <a:srgbClr val="FFFFFF"/>
                </a:solidFill>
              </a14:hiddenFill>
            </a:ext>
          </a:extLst>
        </p:spPr>
      </p:pic>
      <p:sp>
        <p:nvSpPr>
          <p:cNvPr id="22535" name="AutoShape 7" descr="data:image/jpeg;base64,/9j/4AAQSkZJRgABAQAAAQABAAD/2wCEAAkGBxQQEBQUEhQUFRUUFBUUFxgUFBcUFxQVFRUWFhcUFRUYHCggGBolHBQUITEhJSkrLi4uFx8zODMsNygtLisBCgoKDg0MDg0PFCsZFBkrKywsLCssKywrNywrLCsrKywsKzcrNysrLCsrKysrKysrKysrKysrKysrKysrKysrK//AABEIAIQAsAMBIgACEQEDEQH/xAAbAAACAwEBAQAAAAAAAAAAAAAABAECAwUGB//EADkQAAEDAgIIBgAEBAcBAAAAAAEAAhEDIRIxBBNBUWFxgZEFIqGxwfAUUtHxMkKC4SNDYnKSovIW/8QAGAEBAQEBAQAAAAAAAAAAAAAAAQACAwT/xAAeEQEBAQEAAgIDAAAAAAAAAAAAERIBAiETYTFBUf/aAAwDAQACEQMRAD8A91CIVoRC3WIrCrCtCE1RUhRCsoTRFYRCshVEUhEK6hNEUhCtCiE1RWEQrIVREQiFKFVREIhCE6UEKIUoVRAiEIToRviRKzBUyvLXpi5UKsolWlEqFEqMSaIshVxKMSdKLqFXEoxK0ouVBVcSjEnQiyFTEpxK0srKFGJQXJ0ItKJVC5VLwrSjWUSsTVCgVFVZbyhYh6nEmjK+JTiSeuRrl5ePXDheoxpTXKNckQ3jRjSZqqDUWhDmNRjSmsRjSIaxoL0prEaxTMNY1GNKmsqmulQ3jVHVko6us8al6OHSFX8UlQrAJDc6QUa0rLEECokNcZV2v4LDWo1ikaD0Y0prUa5Scel4/SdtcObT8SmqXidN38L2nrHuvEVMLWkl9wCQLbMuVlRlV0b+RByz2rWPH9D5PPj6ANJU/iF4zRtPrNAADo2eQn4T1HxCsf8ALJ503D1WcfZ+Tv8AHpPxCj8QuRT0yptpPH9JK1FZ/wCU9oVk766f4hRryueKj/yqdY78qsjR7WFGNJB7t3qpDnbvVUWjesRjSuJ24d0YjuHdMVNaxGtSku4KMR4JgpzWqDWSmI8ESeCpxU3r1GuSsneEX3qnFemtagVUt1Ux9hPoXpjWqNasI4ow8U+l7YaO6kT5AyeQB9k0Kh+mEpU8HaQCwvM5RDkq1tUZGY4jZYmdi5d8WtOrj+yiVyRpzhmDbPZ8KT4lGY9d3RGenTqSqkpBniAOdvTktWaSCJF+SJ1aNYkYlhrFONSrXGocQVljUYkiti9GNYyoxqVbFyriWZcoxJFa40YliHqA+d/YpTfEoxLHGjEoVuHKwcltYFOJPFTJKiVhIUypOM6vuMf7f7FdXwrTmAf4jiXTPn2cBvKSAG7sB8KriDmelv7LHPJvvHXr6A1/n35EWscr7M1jW8OIEiBG0GD7X9FzbtuJBmfKT7LqeE6VjkPMuF5ynpK1WY5pouvfF/UQeoKq6oW2NiPzE87TE9F26+gNIzAi4gXHU5Sk6+jOAuJF4vDue4gdEslW1rZjpOXMFXZXG+NmU9UrUpDY45fz2me/oqVXuYLtLRsJNulgiGuhrwNsc/3QK/bfK51PSTvtnYR6BaCtv3ZfCoqfNUb4RiSWsmIJndNuS0J3qipku3KoqJY1AMst6h1bp0+TmpGsSqXfYWLau+B1Vg5SaYj9COyzLvsoDvspEbY/s/CjF9lZaw7j6fqo1nD3SGpdxQBxHZY9Y5GPcKWz+YnqJ9goOQ2p9A/umRWB2GeCU+5K7Kc7QuTv0yBOwf8AaeWaoSLSD0DvaLKNUBs9fhQ6P2lPA6HhvjRpgBw8sziJcTB4RdMf/SU3PDYIb5sTnWgclxC3bHv+iq4bj1Ej1hNZeqNBr2gmDMbMwf3SVXRnMJwu2zhLJG4X2Lj0vEKjDIe43BgzeNgO7NGleMPqeU+USJw+YwDPCOXqqo7pdCHOLmxIsWHyzlJBukQ/DlB2/wAV+2FOUvGKbmwZaZbuOLeTwCafRbWEnCAJuBe+UHd7yE0RzKVYGIt178wtuAk8lGkB1MFrTiyBBGYM7NnQ91zmkHKG3OYLhnumVB0TVvaf+JPoNqCeB9/2S7Wv/wBJzvIGWdpUGrvPb9Ehvnz5ST0V21uM+/YJbWWue839VYgbZP3mpGhV6feKg1QbSOt0sSBkM+fxkrNqH7f9FIxrhvaOqnHvPb9ZWAqHiOYKoSTfC09XDvZINl3EjsflRrhtd3Bb6yl2VOJb1j3Ch7oze72+VJz8aA5ZWRj6Lk7m21N5Vs8vSQAlm1Pt/ZXc+eXE+1lBrzJtsBn2UC2w9CfayXDWg5jurB/XkI9gmpq9+1waIyl1+8LJzw7b2IjjeFGsA/kJ7D3QXnaI5uHymsqOb9t+q0p6fUaIkQBYOvHEcQqzbOeoWZH2VI14WHVK7bk+bETHcrt6RoAdcgGZyzytC89oWnOpE4cJmAbmY3WXZ0bxxpiQGm+eQ5FXAPw+Ew0ubi2Tcx+besX6JhdDmh3GIJ337LrNcHS9mEk2B9+s7FWg0CQbxkd+frktCOFXotEYSRvbNh7wqazDYiTaxsTPJdY6Njhojyi+3vvSFbRS3INO3dPK3LuFMl219lh/UT64VuyoT/6n4WLxNneW85EkHLPNY1Wlu02F/MC07i0xdSNFtom05CAPZQ9jScj2B+EpT0kbbc7eoK11vDuZ7SEo0H8j6H1Q2vxPQg94KyFSRv6odO4c9vqoEaliAhp90IXJ6O/lrUfAVXVChCgMZBj4WrBO32/RCFIR7qsAGICEKCtZgyWVSiPpQhIQKYBVovCEJDanpr6Yhpgea2cZZc11BpjiGZXnZxQhPEc0N0h43G3ZD4LshaPU7UIUnO8UqxiAAhuG0b9pXKa8iYMA7NilCgvVI1YcAGkW8u2YzCW1xGVkISyBpjuHZNMqlwuoQkP/2Q==">
            <a:extLst>
              <a:ext uri="{FF2B5EF4-FFF2-40B4-BE49-F238E27FC236}">
                <a16:creationId xmlns:a16="http://schemas.microsoft.com/office/drawing/2014/main" id="{4D49B0F3-CCE9-48F3-8D1A-D9456DD4818C}"/>
              </a:ext>
            </a:extLst>
          </p:cNvPr>
          <p:cNvSpPr>
            <a:spLocks noChangeAspect="1" noChangeArrowheads="1"/>
          </p:cNvSpPr>
          <p:nvPr/>
        </p:nvSpPr>
        <p:spPr bwMode="auto">
          <a:xfrm>
            <a:off x="4424363" y="3281363"/>
            <a:ext cx="296862" cy="296862"/>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sl-SI"/>
          </a:p>
        </p:txBody>
      </p:sp>
      <p:sp>
        <p:nvSpPr>
          <p:cNvPr id="22537" name="AutoShape 9" descr="data:image/jpeg;base64,/9j/4AAQSkZJRgABAQAAAQABAAD/2wCEAAkGBxQQEBQUEhQUFRUUFBUUFxgUFBcUFxQVFRUWFhcUFRUYHCggGBolHBQUITEhJSkrLi4uFx8zODMsNygtLisBCgoKDg0MDg0PFCsZFBkrKywsLCssKywrNywrLCsrKywsKzcrNysrLCsrKysrKysrKysrKysrKysrKysrKysrK//AABEIAIQAsAMBIgACEQEDEQH/xAAbAAACAwEBAQAAAAAAAAAAAAAABAECAwUGB//EADkQAAEDAgIIBgAEBAcBAAAAAAEAAhEDIRIxBBNBUWFxgZEFIqGxwfAUUtHxMkKC4SNDYnKSovIW/8QAGAEBAQEBAQAAAAAAAAAAAAAAAQACAwT/xAAeEQEBAQEAAgIDAAAAAAAAAAAAERIBAiETYTFBUf/aAAwDAQACEQMRAD8A91CIVoRC3WIrCrCtCE1RUhRCsoTRFYRCshVEUhEK6hNEUhCtCiE1RWEQrIVREQiFKFVREIhCE6UEKIUoVRAiEIToRviRKzBUyvLXpi5UKsolWlEqFEqMSaIshVxKMSdKLqFXEoxK0ouVBVcSjEnQiyFTEpxK0srKFGJQXJ0ItKJVC5VLwrSjWUSsTVCgVFVZbyhYh6nEmjK+JTiSeuRrl5ePXDheoxpTXKNckQ3jRjSZqqDUWhDmNRjSmsRjSIaxoL0prEaxTMNY1GNKmsqmulQ3jVHVko6us8al6OHSFX8UlQrAJDc6QUa0rLEECokNcZV2v4LDWo1ikaD0Y0prUa5Scel4/SdtcObT8SmqXidN38L2nrHuvEVMLWkl9wCQLbMuVlRlV0b+RByz2rWPH9D5PPj6ANJU/iF4zRtPrNAADo2eQn4T1HxCsf8ALJ503D1WcfZ+Tv8AHpPxCj8QuRT0yptpPH9JK1FZ/wCU9oVk766f4hRryueKj/yqdY78qsjR7WFGNJB7t3qpDnbvVUWjesRjSuJ24d0YjuHdMVNaxGtSku4KMR4JgpzWqDWSmI8ESeCpxU3r1GuSsneEX3qnFemtagVUt1Ux9hPoXpjWqNasI4ow8U+l7YaO6kT5AyeQB9k0Kh+mEpU8HaQCwvM5RDkq1tUZGY4jZYmdi5d8WtOrj+yiVyRpzhmDbPZ8KT4lGY9d3RGenTqSqkpBniAOdvTktWaSCJF+SJ1aNYkYlhrFONSrXGocQVljUYkiti9GNYyoxqVbFyriWZcoxJFa40YliHqA+d/YpTfEoxLHGjEoVuHKwcltYFOJPFTJKiVhIUypOM6vuMf7f7FdXwrTmAf4jiXTPn2cBvKSAG7sB8KriDmelv7LHPJvvHXr6A1/n35EWscr7M1jW8OIEiBG0GD7X9FzbtuJBmfKT7LqeE6VjkPMuF5ynpK1WY5pouvfF/UQeoKq6oW2NiPzE87TE9F26+gNIzAi4gXHU5Sk6+jOAuJF4vDue4gdEslW1rZjpOXMFXZXG+NmU9UrUpDY45fz2me/oqVXuYLtLRsJNulgiGuhrwNsc/3QK/bfK51PSTvtnYR6BaCtv3ZfCoqfNUb4RiSWsmIJndNuS0J3qipku3KoqJY1AMst6h1bp0+TmpGsSqXfYWLau+B1Vg5SaYj9COyzLvsoDvspEbY/s/CjF9lZaw7j6fqo1nD3SGpdxQBxHZY9Y5GPcKWz+YnqJ9goOQ2p9A/umRWB2GeCU+5K7Kc7QuTv0yBOwf8AaeWaoSLSD0DvaLKNUBs9fhQ6P2lPA6HhvjRpgBw8sziJcTB4RdMf/SU3PDYIb5sTnWgclxC3bHv+iq4bj1Ej1hNZeqNBr2gmDMbMwf3SVXRnMJwu2zhLJG4X2Lj0vEKjDIe43BgzeNgO7NGleMPqeU+USJw+YwDPCOXqqo7pdCHOLmxIsWHyzlJBukQ/DlB2/wAV+2FOUvGKbmwZaZbuOLeTwCafRbWEnCAJuBe+UHd7yE0RzKVYGIt178wtuAk8lGkB1MFrTiyBBGYM7NnQ91zmkHKG3OYLhnumVB0TVvaf+JPoNqCeB9/2S7Wv/wBJzvIGWdpUGrvPb9Ehvnz5ST0V21uM+/YJbWWue839VYgbZP3mpGhV6feKg1QbSOt0sSBkM+fxkrNqH7f9FIxrhvaOqnHvPb9ZWAqHiOYKoSTfC09XDvZINl3EjsflRrhtd3Bb6yl2VOJb1j3Ch7oze72+VJz8aA5ZWRj6Lk7m21N5Vs8vSQAlm1Pt/ZXc+eXE+1lBrzJtsBn2UC2w9CfayXDWg5jurB/XkI9gmpq9+1waIyl1+8LJzw7b2IjjeFGsA/kJ7D3QXnaI5uHymsqOb9t+q0p6fUaIkQBYOvHEcQqzbOeoWZH2VI14WHVK7bk+bETHcrt6RoAdcgGZyzytC89oWnOpE4cJmAbmY3WXZ0bxxpiQGm+eQ5FXAPw+Ew0ubi2Tcx+besX6JhdDmh3GIJ337LrNcHS9mEk2B9+s7FWg0CQbxkd+frktCOFXotEYSRvbNh7wqazDYiTaxsTPJdY6Njhojyi+3vvSFbRS3INO3dPK3LuFMl219lh/UT64VuyoT/6n4WLxNneW85EkHLPNY1Wlu02F/MC07i0xdSNFtom05CAPZQ9jScj2B+EpT0kbbc7eoK11vDuZ7SEo0H8j6H1Q2vxPQg94KyFSRv6odO4c9vqoEaliAhp90IXJ6O/lrUfAVXVChCgMZBj4WrBO32/RCFIR7qsAGICEKCtZgyWVSiPpQhIQKYBVovCEJDanpr6Yhpgea2cZZc11BpjiGZXnZxQhPEc0N0h43G3ZD4LshaPU7UIUnO8UqxiAAhuG0b9pXKa8iYMA7NilCgvVI1YcAGkW8u2YzCW1xGVkISyBpjuHZNMqlwuoQkP/2Q==">
            <a:extLst>
              <a:ext uri="{FF2B5EF4-FFF2-40B4-BE49-F238E27FC236}">
                <a16:creationId xmlns:a16="http://schemas.microsoft.com/office/drawing/2014/main" id="{7A6E8317-7855-4183-876C-427A5943E188}"/>
              </a:ext>
            </a:extLst>
          </p:cNvPr>
          <p:cNvSpPr>
            <a:spLocks noChangeAspect="1" noChangeArrowheads="1"/>
          </p:cNvSpPr>
          <p:nvPr/>
        </p:nvSpPr>
        <p:spPr bwMode="auto">
          <a:xfrm>
            <a:off x="4424363" y="3281363"/>
            <a:ext cx="296862" cy="296862"/>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sl-SI"/>
          </a:p>
        </p:txBody>
      </p:sp>
      <p:sp>
        <p:nvSpPr>
          <p:cNvPr id="22539" name="AutoShape 11" descr="data:image/jpeg;base64,/9j/4AAQSkZJRgABAQAAAQABAAD/2wCEAAkGBxQQEBQUEhQUFRUUFBUUFxgUFBcUFxQVFRUWFhcUFRUYHCggGBolHBQUITEhJSkrLi4uFx8zODMsNygtLisBCgoKDg0MDg0PFCsZFBkrKywsLCssKywrNywrLCsrKywsKzcrNysrLCsrKysrKysrKysrKysrKysrKysrKysrK//AABEIAIQAsAMBIgACEQEDEQH/xAAbAAACAwEBAQAAAAAAAAAAAAAABAECAwUGB//EADkQAAEDAgIIBgAEBAcBAAAAAAEAAhEDIRIxBBNBUWFxgZEFIqGxwfAUUtHxMkKC4SNDYnKSovIW/8QAGAEBAQEBAQAAAAAAAAAAAAAAAQACAwT/xAAeEQEBAQEAAgIDAAAAAAAAAAAAERIBAiETYTFBUf/aAAwDAQACEQMRAD8A91CIVoRC3WIrCrCtCE1RUhRCsoTRFYRCshVEUhEK6hNEUhCtCiE1RWEQrIVREQiFKFVREIhCE6UEKIUoVRAiEIToRviRKzBUyvLXpi5UKsolWlEqFEqMSaIshVxKMSdKLqFXEoxK0ouVBVcSjEnQiyFTEpxK0srKFGJQXJ0ItKJVC5VLwrSjWUSsTVCgVFVZbyhYh6nEmjK+JTiSeuRrl5ePXDheoxpTXKNckQ3jRjSZqqDUWhDmNRjSmsRjSIaxoL0prEaxTMNY1GNKmsqmulQ3jVHVko6us8al6OHSFX8UlQrAJDc6QUa0rLEECokNcZV2v4LDWo1ikaD0Y0prUa5Scel4/SdtcObT8SmqXidN38L2nrHuvEVMLWkl9wCQLbMuVlRlV0b+RByz2rWPH9D5PPj6ANJU/iF4zRtPrNAADo2eQn4T1HxCsf8ALJ503D1WcfZ+Tv8AHpPxCj8QuRT0yptpPH9JK1FZ/wCU9oVk766f4hRryueKj/yqdY78qsjR7WFGNJB7t3qpDnbvVUWjesRjSuJ24d0YjuHdMVNaxGtSku4KMR4JgpzWqDWSmI8ESeCpxU3r1GuSsneEX3qnFemtagVUt1Ux9hPoXpjWqNasI4ow8U+l7YaO6kT5AyeQB9k0Kh+mEpU8HaQCwvM5RDkq1tUZGY4jZYmdi5d8WtOrj+yiVyRpzhmDbPZ8KT4lGY9d3RGenTqSqkpBniAOdvTktWaSCJF+SJ1aNYkYlhrFONSrXGocQVljUYkiti9GNYyoxqVbFyriWZcoxJFa40YliHqA+d/YpTfEoxLHGjEoVuHKwcltYFOJPFTJKiVhIUypOM6vuMf7f7FdXwrTmAf4jiXTPn2cBvKSAG7sB8KriDmelv7LHPJvvHXr6A1/n35EWscr7M1jW8OIEiBG0GD7X9FzbtuJBmfKT7LqeE6VjkPMuF5ynpK1WY5pouvfF/UQeoKq6oW2NiPzE87TE9F26+gNIzAi4gXHU5Sk6+jOAuJF4vDue4gdEslW1rZjpOXMFXZXG+NmU9UrUpDY45fz2me/oqVXuYLtLRsJNulgiGuhrwNsc/3QK/bfK51PSTvtnYR6BaCtv3ZfCoqfNUb4RiSWsmIJndNuS0J3qipku3KoqJY1AMst6h1bp0+TmpGsSqXfYWLau+B1Vg5SaYj9COyzLvsoDvspEbY/s/CjF9lZaw7j6fqo1nD3SGpdxQBxHZY9Y5GPcKWz+YnqJ9goOQ2p9A/umRWB2GeCU+5K7Kc7QuTv0yBOwf8AaeWaoSLSD0DvaLKNUBs9fhQ6P2lPA6HhvjRpgBw8sziJcTB4RdMf/SU3PDYIb5sTnWgclxC3bHv+iq4bj1Ej1hNZeqNBr2gmDMbMwf3SVXRnMJwu2zhLJG4X2Lj0vEKjDIe43BgzeNgO7NGleMPqeU+USJw+YwDPCOXqqo7pdCHOLmxIsWHyzlJBukQ/DlB2/wAV+2FOUvGKbmwZaZbuOLeTwCafRbWEnCAJuBe+UHd7yE0RzKVYGIt178wtuAk8lGkB1MFrTiyBBGYM7NnQ91zmkHKG3OYLhnumVB0TVvaf+JPoNqCeB9/2S7Wv/wBJzvIGWdpUGrvPb9Ehvnz5ST0V21uM+/YJbWWue839VYgbZP3mpGhV6feKg1QbSOt0sSBkM+fxkrNqH7f9FIxrhvaOqnHvPb9ZWAqHiOYKoSTfC09XDvZINl3EjsflRrhtd3Bb6yl2VOJb1j3Ch7oze72+VJz8aA5ZWRj6Lk7m21N5Vs8vSQAlm1Pt/ZXc+eXE+1lBrzJtsBn2UC2w9CfayXDWg5jurB/XkI9gmpq9+1waIyl1+8LJzw7b2IjjeFGsA/kJ7D3QXnaI5uHymsqOb9t+q0p6fUaIkQBYOvHEcQqzbOeoWZH2VI14WHVK7bk+bETHcrt6RoAdcgGZyzytC89oWnOpE4cJmAbmY3WXZ0bxxpiQGm+eQ5FXAPw+Ew0ubi2Tcx+besX6JhdDmh3GIJ337LrNcHS9mEk2B9+s7FWg0CQbxkd+frktCOFXotEYSRvbNh7wqazDYiTaxsTPJdY6Njhojyi+3vvSFbRS3INO3dPK3LuFMl219lh/UT64VuyoT/6n4WLxNneW85EkHLPNY1Wlu02F/MC07i0xdSNFtom05CAPZQ9jScj2B+EpT0kbbc7eoK11vDuZ7SEo0H8j6H1Q2vxPQg94KyFSRv6odO4c9vqoEaliAhp90IXJ6O/lrUfAVXVChCgMZBj4WrBO32/RCFIR7qsAGICEKCtZgyWVSiPpQhIQKYBVovCEJDanpr6Yhpgea2cZZc11BpjiGZXnZxQhPEc0N0h43G3ZD4LshaPU7UIUnO8UqxiAAhuG0b9pXKa8iYMA7NilCgvVI1YcAGkW8u2YzCW1xGVkISyBpjuHZNMqlwuoQkP/2Q==">
            <a:extLst>
              <a:ext uri="{FF2B5EF4-FFF2-40B4-BE49-F238E27FC236}">
                <a16:creationId xmlns:a16="http://schemas.microsoft.com/office/drawing/2014/main" id="{9F659A43-FCCA-4F60-B067-737B37E06A62}"/>
              </a:ext>
            </a:extLst>
          </p:cNvPr>
          <p:cNvSpPr>
            <a:spLocks noChangeAspect="1" noChangeArrowheads="1"/>
          </p:cNvSpPr>
          <p:nvPr/>
        </p:nvSpPr>
        <p:spPr bwMode="auto">
          <a:xfrm>
            <a:off x="4424363" y="3281363"/>
            <a:ext cx="296862" cy="296862"/>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sl-SI"/>
          </a:p>
        </p:txBody>
      </p:sp>
      <p:pic>
        <p:nvPicPr>
          <p:cNvPr id="22542" name="Picture 14" descr="http://t0.gstatic.com/images?q=tbn:ANd9GcSiBx4wU7TfKZfWDuOXGpr0SeYPlyfiW8qbbovuu0JvJ7y0WEEl">
            <a:extLst>
              <a:ext uri="{FF2B5EF4-FFF2-40B4-BE49-F238E27FC236}">
                <a16:creationId xmlns:a16="http://schemas.microsoft.com/office/drawing/2014/main" id="{DF5B3EC2-AD14-40A0-B684-EFF5E58CDE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038600"/>
            <a:ext cx="3143250" cy="2092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E764CB0-B1DC-40AB-8A07-882FCEDAD5AB}"/>
              </a:ext>
            </a:extLst>
          </p:cNvPr>
          <p:cNvSpPr>
            <a:spLocks noGrp="1" noChangeArrowheads="1"/>
          </p:cNvSpPr>
          <p:nvPr>
            <p:ph type="title"/>
          </p:nvPr>
        </p:nvSpPr>
        <p:spPr/>
        <p:txBody>
          <a:bodyPr/>
          <a:lstStyle/>
          <a:p>
            <a:endParaRPr lang="sl-SI" altLang="sl-SI"/>
          </a:p>
        </p:txBody>
      </p:sp>
      <p:sp>
        <p:nvSpPr>
          <p:cNvPr id="24579" name="Rectangle 3">
            <a:extLst>
              <a:ext uri="{FF2B5EF4-FFF2-40B4-BE49-F238E27FC236}">
                <a16:creationId xmlns:a16="http://schemas.microsoft.com/office/drawing/2014/main" id="{C50F5ACE-BD3D-45B4-9A32-DC39A1C7CB33}"/>
              </a:ext>
            </a:extLst>
          </p:cNvPr>
          <p:cNvSpPr>
            <a:spLocks noGrp="1" noChangeArrowheads="1"/>
          </p:cNvSpPr>
          <p:nvPr>
            <p:ph type="body" idx="1"/>
          </p:nvPr>
        </p:nvSpPr>
        <p:spPr/>
        <p:txBody>
          <a:bodyPr/>
          <a:lstStyle/>
          <a:p>
            <a:r>
              <a:rPr lang="sl-SI" altLang="sl-SI" sz="2000">
                <a:solidFill>
                  <a:srgbClr val="0000FF"/>
                </a:solidFill>
              </a:rPr>
              <a:t>Večji del Ukrajine prekriva stepa. Na tamkajšnji stepi prevladuje černozjom, ki je zelo rodovitna prst, nastala na puhličastih nanosih in na kateri uspeva pšenica, ki jo obdelujejo s pomočjo kombajnov. Gozdovi prekrivajo 18% države.</a:t>
            </a:r>
          </a:p>
          <a:p>
            <a:endParaRPr lang="sl-SI" altLang="sl-SI" sz="2000">
              <a:solidFill>
                <a:srgbClr val="0000FF"/>
              </a:solidFill>
            </a:endParaRPr>
          </a:p>
        </p:txBody>
      </p:sp>
      <p:sp>
        <p:nvSpPr>
          <p:cNvPr id="24581" name="AutoShape 5" descr="data:image/jpeg;base64,/9j/4AAQSkZJRgABAQAAAQABAAD/2wCEAAkGBxMTEhUUEhQWFRUXGBgXGBgXFxoVGBcYGBcXFxUYGBUYHCggGBolGxYXITEhJSkrLi4uGh8zODMsNygtLisBCgoKDg0OGBAQGiwcHBwsLCwsLCwsLCwsLCwsLCwsLCwsLCwsLCwsLCwsKywsLCwsLCwsLCwsLCwsLCw3LDcsLP/AABEIAKcBLQMBIgACEQEDEQH/xAAbAAACAwEBAQAAAAAAAAAAAAADBAACBQEGB//EAEEQAAEDAgQDBgQFAQUHBQAAAAEAAhEDIQQSMUFRYXEFEyKBkbEGMqHwFELB0eFSI2JykvEHFRYzQ7LCNFOCotL/xAAZAQEBAQEBAQAAAAAAAAAAAAAAAQIDBAX/xAApEQEBAAIABgIBAwUBAAAAAAAAAQIRAxITITFRFEFhIjJCI3GBofAE/9oADAMBAAIRAxEAPwD2pKs2ukvxK62qop/NK4bJUVCrCpKA76qAXFREYyVUcFYqrnkpjuAVdmHAutRGf+EcTon6eDeBdaVBzAjVa4hS5nKzaeEcUxTwwC6cVCp+LHFTmq6P5xCWe9KvxajKqkBHU5Fwq0MK0EndcdVVO8JWuapqGXQAhhrf6RPRDDuJUfVCbUdr2petiElXxHOEE1jtddcOHzOWWej4cSuNpAG6VbiyiU6xO0rp08ozzyjOpzorNwpUZUjUGVH4o8Fz5cq1zQdtOFw1gln1XHQKooOctThz+VTqeoZOJAQH47ki0+zW/mJRxhKY2nqn9Kflf138M04hx0VRTed1qty6Bqs7CuO0Jzz6icl+6zBTIFyhStZmAP8Ai/RGHZ41cFm5RqSsZr1HVltfh28AqGm2bhc9xvTEzlVylbL6HCEB1ATdNmi9AgKxdOglNMw9NdqNG1k3E1WGaI4KjWwmm1wrsynVYbCZWCoXQnKuHZsEhXZCgsKqYp1lmyV0ucqNQ4hdOLsshz3cChmo/gg1PxV9Vc4xZADkzSp8SpoMVMRKlIEqCkrguOiAjXAa3VvxASjqDzuh08I8nUINBlRGLkiMG8bhWDHblXSD1awVe9JCCWkLriVqRKtTLfzCUXDYZpJgW2BQaNJxMwn2Mcu/eTtXLze8XZh2j8oRms6BLuY5VFNy5W2/bpJPRtwhRrN0uWuHNVNRyz3a0Zsu94EpKIxo4KA5ZOqu2kCrYZzdwisqtCbNKtpwr5OaFUxIUZigps0fw1OAiPpzdZ9PtATBKHje1BoDZZtu10LiXgdUjUxASrsTm0RDiWt6qi1SqUpMm5QMTjuCQfjCdJVRrd7G6XrYu+qRDnc1A1B3unBFZmQW1zsmKdUxf3VFTWcdEPu3lHzhXpV2hTQWFBwNwjihbUI/fDgFfvmDggWDANSqvqDgCpi6jXaWSf4cndAw106CE3Sps/MfRZ7KLwj02O3BVo0KZaB1VqtRuyTew/lul6tdwsRBWbCGH10MV3dEuyoSbCSjjB1HbAIqOqk6usnMOGlUHZLh+YKF8WMFXaGm0+AKOzDDgs1uLOyJ+Kdu5WZ2eEuErQcxo1XHYgDRZzQXayiPpNa1znQA0Ekk8Oam9+V0OcUTogYrtjD0f/UV6dPk57Wn/LMqmGw5qMa9tYFjgHA02hsg3F3hx9l80/2iYOpSxNNlKs5rcQ8AmBIcC3xOcBLr1CZ5qW6Wa+30M/F2F/JVc8ZS+W0argWjVwIZBaOKFiPjbBNjvKhaSA4B9Ko0uB0Ilt18Hx/fMIa6q8xIHidETcRNgeC5haBdUp53SDI8RLgIE6HRYmVq/pj7dU+N8PHgZWf0YAPUlVwnxpSdPeNfS/p/PmG+wgr4x25TdTcclR0QDlBMC3CeK18BSc9o8OYhoJcXNEQRM5iC48hKxnlljfL1cHDh8Sdpdvt2GxYeJpva4Wu1wPrwRnOO6+X9l9tuwkvFOW1BlL8pdliSJymIn9F6XC/G2EqC1Qg8CAL+q6Y5y+XLPgZS9u717aQOroQThXEmHCFlYDt6hWaMpDXaFriAZ8iQfIrSp1yLWEidRJG5A1i63LK43GzyXrU4/NKUdWjmtCtBtlHsh0sO2bwgzamMdsEB9d5WxUwtLZvnJ9lynhmD8g85P0UGK0cSmBVizQt6MPF2MB6JPGVKQs1oPQIMs1CdSuZm8Uarhs14A80L8KPuVqIuKPNFpYUHVxC53Xmr06Q5+qDlbBAaPJQHYU/1J5rW8PUlR9MbADzKgSOGj/qIfcu/qBWg2l0V+6B4eiG2YwFGyka+6dNAcFBhWjb6oBU44I7X8AoMMCp+HUBWVeJ9EZ9WmdZSzaEHb0RTRnh6Kgbp1bIHGEZlQfmJVBSPG3RQ4dTRtcOJ1Bjr/KWq0Gnf6pj8F1QzhOvqmjYDcMNvcroaOiL+CJ4+ZXfwR4po2s1oi70LE0O9Y6m+HU3CHNvBHCyNTw0G6Yp0o0J/RUIUooUQ1g8FNkBo1ytFgC48t14T/afLhRdkc0tebHKbua3+kn+gr6J2pTeaZAIuWtuLQSBFjrdeK/2lYdwpMc7L/wAxmknaoNxzWMvCx8x7SeS7TTl5pEPhzTBHi905iXA5o3P7T9EKtVljrDUEHeBFliQ5u4naeIOY2B04HhxW3hQMuYgSCNhxCwMXVGYWaflHHfqvQdm0X1XtpsEue6ABAk9TYLjxvp9T/wAH7cjnZld4aIdvtbdNvLXT3lKk8wLuptJg/wB6JB80jQwr2HK9pDrmLHQ3080wDAi+2v8AKs2uVxtMdi9lYU1G03U3gPcBmbVcHNmwidRPGUTtyjWwGNo9w+q+i7KS5wzOBDwHsc4CIgjrdL4OvlqMMGzmnaLEHUFfSW4hrhmY4Fp0IJgrph+Xk4/a9vA2JxAk5WboOcnQBDc3n9EOea67eXRqmKh0HnITHctyy6oCeX8pBrlaTwH0RRWBpPHzChbl0bPoUMNG8INYXt7lVDL8QN59l2niqe7UkKf3Kt3KqEanbVINLw7OAQDk8RE7kcEOl8S4cgEuc0kTBY+RPRpCWoVhaU2x42Xm+RfTt0Z7Ub8VYaJzusY/5dT/APOivR+KMM4SKhHWnUH/AIq+ZXDlPk30dGF/+LcNAOaoZ2FGoT5w1Sn8XYcmIrjrQqR6xumgVYFT5N9HRgVP4oonLArXMXo1BHMyNE1S7cpESC/oaVQHfYt5KgK7KfJy9HRh841gAJNjpYn6ASNEKv2s1pb4XuDpu1pOWIjMNRM8EurBPkZejow+/GNBaJ+bgCQN7kWHmh4TtRlT5cw1+ZjmaRPzDn5pWytIT5OXo6MN4jtBrImTJjwjNFpkwi/i25c02gHnHTWeSQspIT5OXo6MHZ25SMkZ7R/03gmZiJbrbySvZHxKKzsrqFakZIGdnhMf3xp5wOErmJxVOm3NUc1jRu4gD67rOwvxHQeXAGQNwD9Q4C19dPdWcbO+Il4WM+3qXV2gTI4/YQ29otzZb73gxaN/O3mvP4bttjs2eGQ4hsHNmbs62h5Jgdq0f6x6H9lern6Tp4+20MeySJ0ibGL6QYv+ipV7Qa3Ym4FhOomeiyx2hTP5x6H9lb8ZT/rb7e6dbP0vTx9mKvazX0zNOoJDrEFpBaMwMgy28QRuvmfxD2hV7s0sZi5c02YaTnuJBIBJLrWvBO69l8R9oZaDhTJc50NGTxRuZjQQIXy3E9nVqtSe7d4bkublExYAkS4z5KzO5eezeGPLdT7JYz4ie5jaTmsysjL4YIi253CzH44nRoHktdvYL7l4km+oCDieywwS633yU5sdvdOHlJua/wBDYHtbDspA1sO6q6SMwrlh4jwDTqlaHbpEOBqNIOoOnnIISuLY0UwdyTG8AW14ygdnUA90cL638l05cbO8ea8bPh23G+XqcDjKjg17XE8ZMmxMRPsnXdoNmSbG8ZZidvWQsDANyVBEw6xA00tf9kfOQdCAC4Qf8Ugiy46sunXnxy4fNrv4r1HZTXV8zaDRaC7NDRew57bL3WBJZSpsMEta1pjSRrEr5d2Xi69IuLC5jTYujWJy3I4n6r3uD7XbUEtkcjsnNY82Wsm2ayq6rySjcUFH4xo1IE8SBKdSs8httRW77kkHYvkhuxp4BTq1em0/xOlj6adVRuIkmWxGh1lZjsa7iAqHGnifQJ16dKNk1gBpPQfuo7FtBiD1gQViOxp4lKYjHX+Y+pT5FOjFKL7felwUwyokG1IIO0wejv5R5g5Z6cxv6Li7NOnUlElZrKsHX726onegxe8ayho/mPFWbVSQr8Vfn9UNGxWVu8ukgCDyUp1bA3H3bqps0eFT7lXz80jqIHLlzVy+PPdE0a7zgVcVEpmB+/2XDU/T90NHO9U/EdfRJCuYJhdbVt9ddlTTzf8AtDrOOHYGGIrC8gAZmvyg9SY4CLwvJnEuY8tcxz6kkOcw5g6N84EOB1X02pTa8XAIPIGVnnsOgdGwZ2JFhrELrjxJJqueWPd89xnaDRJyvY+fzNABk3sAExQ7QpEf814Oti4fQOBXr8V8LUnR82hgzOsQYPRZ1T4LHFpPNgt5jyW+fG/aayjJ/Gtgltd1uLn7dXlTCdqOcJ72J2Lgf/Ao9b4MdBy5G32zX3IjadErW+EHtB8LosfC+euqsuPtLcvR5vaNWPDWHqw+9MKVO2MQ0SagIGpyj/xqBZdTsAgy5tUX2yxPpBSuJwsQ0Ekn+6QQONjpt5rX9qzv8N+l23iSJDmuHNtT9Kp9kT/fdfdtM/8Axq/q0ryzcNVEQZix8RE+oso41xpn/wAzXDy3Tuc0eoPbdTenSPmG/wDfSQx21xoUv8+H/WmF5s46sBrUHVlvUIL+0XBwJImLkg9RKvdd4+nrh2u064QHoKTo/wArguu7TpHXBv8AKkHe1VeVHbJOraZ6gX9Qif71G9Jh6Bv6BTuu5409R/vShbNhqg/xUqgj/wC5hRvb9FvysLJsbPB+tMrzbe1Gf+yR/hkf9pXKnatMgiKg6ufE9C5T/Cbx/wCr0L/io5ntaCQW+E6kO3OjdrweCHW7ZpF4D6RLm3s4yCI1JnNNivM0HFvjdN5DYGobb01Pkm2nvHOqXBcdDJIH5b8IATkn2c9k7PfYXHiowPEidjqEQ1gsLsuoRTPJ36BMiuSYaJXlz7Wu+Phpd8FwPkpenRJufRMtAWWhG0RupUa0RAHoqB6DXcVYhamZa0T8zY8wr0nFzBFnNMcbjSeqWwz/AOzncO9Jj90cVAyoQT4XwehC0gzakjNYGwPKNir03SDt7pau/K4GPC4Q61p2OiYcw3G+gnSOHMqLsYG1z9z7q1Orc5T9wEuwyAWm15B85XS7KM14m/G/EIGGV5JHymfufVMMMmdhYbykiJtpMX4SOPkoyoQPP12PQWKg0WU9YPHTy4qzQYHT10QBiAQQbWm3HX00Cu57tNdDP19FASjHETPH6c9VW+gMx/OyAx0GAZOvIfZ90u85Msm5B1/ukafVBpU3Zfm+zwEKjKmvLw/fkl6lfK7odTpMD0Vi0bmJOg+nt9FYGDUyxax/1lcfXi29/W0+6XxDhlB4E6HTh7e6JGUlxvJHocs+yIv+I5Wj68LrvfHMBx1+/NBztNuBn2k38latVIjj+8e6BjK0bwPWNQowtidj7T/KFUeb2sYnhMkC+644ksyt249b38gguWAkbtOs8ePnCA7AsLy4Bsw1oMcL/fki4Z0giPEJ5Wmyq0wSflk77cVdhWt2Qxzn+BvijYWIBg9bpKt8OUnPBAgbwYuDw9VsGtlB8zfUawR6fVTvgGyRBE89Z+iszrPLHnv+GmZCQXTBifu6VHwrrleRuQfFJ1K9VTqy4x8oAjzvEeiFUIsCILnehAmI4futdTL2nJi8efh55cR4IE6tBn6cZStT4cdBd3TDAnYW3he4q1mNcY29eXsl8RirEbZb+cCDH+Fa6uSdOPBYjsoM+alFhoSdQSNDrYrOq0KeoLh1NjHGV9AqYPvHTbxMHllmPf6pGl8OUyPHcwTbSZsJWpxfadO/VeKwtYve0bMb9TutxpEjiR6ja+6dd8MC4l28b6aBO4TsNjcxMuLeJN5FuciDbmreJj9JyZJgaRyjWDfgB5brTY0QCDbklMPESDbxHT0EpibjIAbDQxwOi89712nbsaz8P45KrXGYkRw/lK06l7z4dHbbequ15/NGsW++aKPmNuHFAxFQToV11YX6T+v8JKviTOh8rIK4Ek0ngDfldEHjYCDdpjTSY4xwQOynkPLcvzXmRtymUxRdDnNgX235eV1ayaLxUYIsCLqtBx+UwXs02tAv98UthquRxpxOu8n71RcWw5Q9hhw36e6jWxshaPDcucPDMQNSfOUVlSTI0GxPTUbfyg4er3gDwCHCbHe0Hy0VHtBl4+SLgTJmZNt7fRAR1IzIu0atngbZCu98CLSATe0GTHFdouzDNNjHlFyhObBIk5hoCZnXfdAeq7KZF5FvUacNkWlVIcXXiGiDzv57aJHEkkTJaQLNO5lsR+ydNYOAHMTPARfpLkHKFTM57p/KGkG18xJ+gTb2Ne2dQAYMTYETbgSEi9pboCRfbyud1atiogM008p3Hkgb7qSZESd+NvFHkVWpeoROgcbTY6D9UOliMxGbSBtqYn9Vem0mC3eJ5/YKgrUdJcBtH6n9ExUq3ImdekyQ2RvpKXoEEl8TJBnpMgcl2uwhro2NuokEygJ31xNi4+nhEx6K4pkRvBHvM+pShe2JabRY8TBFp2MI1PFf2YcdjptqD+6qDU3k5tmkkW/bfQ3VS/M7KRFjJ8p/dJ4eoQ0G0/rB/wBUVuM8T3HQDQeRMIo+YBp2nW/3/SEChU7yZMtBERa5v+iTqY3M4BulzpJiHfuhGp3YpNkC8mbEg6z0KukadeoJAE3BknYNAgfVBxmKHdvDdYGp4SCUicVmL8os02k89PoguDHDwuIcdRESBciXIHvx0U6Z0BF+oF1U4pziHgyIkSdSIE8tELEuaAGkZmkmxN/ERpOwsite2mIg5RpvIOolQTBPlzi6HGR5RJ/UJmnSBzTEaayYHH1QKVSXloblbk6KmVzcwGXJBAdykAg/vyRXXVwYOWBJDgREczvsmG1fEGAWg3HAcUtRaXUwXOJ+aeY+Vt/NVrO7pocwQNDNz5T6eiIdLDvzPoZ9gqPuSBBcYPDTQ+3qlaVY+AgZmna0jn9V1jml5kmRlv0mR9QgIDA+TUwYGkxHUXVXtymRfc8QI28tlarVmYnnAmbiEux58U6aG+kFFMZAGgN3trcSPoguaWluV0tMSI/VVIJIDQDA478lSqYJGntqLA9JugBiXuDiGgQCZ5N+yqYyrBBG4HFNVqc2F7RO/n57pWuJgC0DaPJaZRtQNqyInTmOP0RsaWhzXDXfnpEykKpa1zDBJi8ceCZxlEuGYOM2AjjP8JoExNUyHNmDqQDxNjZP1KwyTYzf29kjhqYLXNLdYkH6wDeLLmDryY0j2vdLFjr6ppOB/JvfcnULQzGQR8pAH0gGPdBxNIOBBnWx9dOiVwOMIcGOBkC5J9PdQErPLHjLZsDaRzvNrph0B5fJLTYxo2R/KC9mZsAfNx22EpQMNMABxcJGYOGgiZBFtk1sOVchGYy7YTJ0GoHn9FTC4gmA+02BFpg7hEw9fMSAIgZr8DBtHmu4lwbDvE4G+mk7G3VQFbnsHybxm57WUrRmE76GLAgiZ+9kOjVqNaTFgbCJIEwbdF1rw4kNncwSRa9uV1RariP7QBx+YZWwNxPpMq5qFtIkHQQPIfwEv2e3+1cYJyxrcCx05yVzGVJaLwScpjQiTpwsE0GewcQHURJi8e8T6lM060QZnMHGJ42j6hZlEBje7s0XJOmvywN7FXwzIyOMn5svqCP0TQNnDi8G0ECJtHyjKPVBxVXLSa1t9ACOX7mPVL4ZzpcHtlxAd7kzz0VDjGuc1hkCxtryEeQVF8TjizLmG504CYjncI+AzOM5gRv98ZH1S9WlmzwN7TBG2jCjUaEMDZyngAJLp4eqIvSa0OAFje+kwb/VFrMBLS4W5nQEJdwcynIMFp357fX6IjMUQGucCABeRwtp6qKI0NAaWiQSXT5291xtAhznnxcBwGhGmsKfiM5HdgZZE7QJna/FFp1A8ObInfbqfOVPAyn4bM57zseoB2iU5isTmDYcIcYvsRyRahhjsuhAnkBc3QWhstBEv1k39ItoCqLPxPyuggkHodInkjUXtIAGUWuPMm3LdUbE2JhtoPMkbpWs9uQN7vWII+gMn7hQQvbPdh5vN+tonqFbvgR3bmmHWtcAjW/Dku1KLZBkAiLa3kzB01Vn09Iv0iwtseio5XIkNaYF5sdNBfjMItGkGNMCSQJtqRr5qlWixwLCDmJLp3HAjhokKNR1MhxcXNOs3IvG1pTQ06deSCNDr1BvZULGNc4i5MkjYX15GbK9s2WINzxDtRrzSFXE2EN8R8O9vTkpAZ9OIIMbEjnFhyQaYHdtAmBre4seen8K+JDM0Ezab6Xj9pQKTMgLZkEuEEiIGuvn6LUjIxrECWgugAW1vb1mFUNBcTdp163MLrDlbMQdT0nfjqkMc5zXeGb3sYiVZBzG0soBN9OthJ9045ju4EQIBIE7yADKQxNMktsTG411j33Wl2e/MyJNhuBz3S+CAYLEBrwxv+lyDJGypjSWvPiawHQneNY4JfFgCs7xOZe5aJnpZF7RZnhzb67b2+/VXRvs2mVJYHN4SN51CTZhiPz5iDPlpcfug9kYp2UtcJym0DlpbmmA7I4zefCDtedusLOtNJ2fVJaA+BAluXkd0z3XhubgWBtOoFyfuVj4p72y5oIERe4EwbDXQBarf7RlN2ktAJ4GBx8/opfYFhw5jzIkCQTyFgOXmqtYTma0nLOhPXTrKHi3lgDCSS4kuJGoGwi0WQmVy1wpx4RYEzoHQ4z6qjVfYBkwS0DmNOPC6XdSObNTiQBM2kXJEK2MqCWubGZwOv8ATcab66IAqtD2iTmM2F5g2uOimgai4GpJ8LiNNST7DY/6JujQ8LWgRxJExJMT6pN+Hl2cSJaeB4ny1hLDtFzGkC5mP4sqh+q3PAdDstiY6tPSwBRg+CGNFmbkzcrPFd9P5fE0w7hqCPcq7cUGw0SXkTcG+vzHjslgvXZD3EEggGJiCIO/VLYTC/M6oNHNjWeJ3mJI5po4pr3awW3JIghpkH3hCxdUZCSZYXAaXNpPS8Ki/aVWo1rXNaLwen3ZdoMc5pDrvF3RE8Trwsu0qoLCM0jYamwA13NtkF5dDtSXOMkWgGLCAoGsoy+E2JEibWHHbSFzFiXDO2RrIvFr23GiW7prS2ZIkxFsxGkxyv5q1ao7KZOhiSCDBO0fdlNLtXuQKZjMDJI1bY2GvLbmh089Ah3zZuOk8eE2KNj6UlrRJJEmNvPQKvjIazwy1pcDy20tHNaRf8UD3gdIgwZMwNtOiZxBDA3KJcGmLxYxKWc1pa7TMYJJi41GvJXrsMMLTBAtuL7AA3OyiphAPFEyReONjE9FbDwRPDj1i3WEqA4B5d8pggjVsgzfhEDzR8NiQ7MBpz1N5I5xBSxErZapN/DAIIsLEzfzXMXTApi+hjfSY26oT2NblbMAvsDv8x9iivfLo/KBM+guoruHOXMBJ8OpJJt1PPZZ1KcxZsTPMeeh1AT1Q+IAHnI3i6RwzCHyb2vO/lvoLrUSmXPMQHS5rRre03nySuAcXFzzoYIHAxAIjku1ARUDhuTztaD0umqD8s2BywZB13FvRXwjjq+VkzMtHM87qNc14GmhdpO3ik8ZKRNVzSCQxzSDYaj7lH7PIyAtsWk+htPMfsmhyvWqNblMFp3EjewnmCpisKyqZA06bgfyrYbEDKWPIGcyATqACI9RKze18YWVC1u2tovbfdNBvGYsMaJ09dTIj6KvZGK8LiBJt01GiiifxT7B7ZqBpaTrqdeUey0MDXDmtcTJIdaIF/v3UUS/tJ5IY/tFtOpYAAE6DjutB1XO0vGhNs3Qx6GFFFqyeTZbC5CWzJdOYnhvb6IVXHuY809IIbOvnHHT0UUU0u2xhHNdEiTJHivHEJbFVJLwAAQYJIm2pjlcrqizPK0Cp2mH1cpBHCOeh62CZp4lr6xaB4W6cZkfoYXFFqxNmqldrWlpJi5PoD7e6yaWKpBpgEamdfynooosRqnMCJaA/wAQLT1EECNNbpulimnKcokOE7yBdRRVGXTeH1XUzHUDUC0GY2K0Kr290WgA/mMzraI8lFFpA8MA0ub+YEH1sb+SFWxZaHAmQLgkXiRrHAFRRTXcqDEZ8obsTNvLdDq1znc0SBIJAN7jY/XzUUVkKvhe0DGZ2wvfW5A2VqGKF3AXcSOepB3iFFFNKLXe1z9YyiLDkDF+QS2K7Th0C8Njhc7n0UUUk7l8Odi4p0OD7ggR1aQB7/QJlpYw94Od9wBa30UUS+SeGZ2gXh7WgySQb38R5m6bZjBlcdYOU2iRqD9FFFfpPtTEY5rocJloMfSf09V2rlkO0t6gACPqFFE1o8r14NjMkjffUqd7DrC0D1/UaeiiiQpWv2hTNKYM5omADcW+iUxGGloc1xBj1OhBjyXVFrwjjaebu5JJhwB8zb6fVCxtU5tZO9yPY/cLiiD/2Q==">
            <a:extLst>
              <a:ext uri="{FF2B5EF4-FFF2-40B4-BE49-F238E27FC236}">
                <a16:creationId xmlns:a16="http://schemas.microsoft.com/office/drawing/2014/main" id="{1754AFB8-2D59-459E-927D-AF624A8001E4}"/>
              </a:ext>
            </a:extLst>
          </p:cNvPr>
          <p:cNvSpPr>
            <a:spLocks noChangeAspect="1" noChangeArrowheads="1"/>
          </p:cNvSpPr>
          <p:nvPr/>
        </p:nvSpPr>
        <p:spPr bwMode="auto">
          <a:xfrm>
            <a:off x="4424363" y="3281363"/>
            <a:ext cx="296862" cy="296862"/>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sl-SI"/>
          </a:p>
        </p:txBody>
      </p:sp>
      <p:pic>
        <p:nvPicPr>
          <p:cNvPr id="24583" name="Picture 7" descr="http://www.rts.rs/upload/storyBoxImageData/2010/08/27/6132604/psenica.jpg">
            <a:extLst>
              <a:ext uri="{FF2B5EF4-FFF2-40B4-BE49-F238E27FC236}">
                <a16:creationId xmlns:a16="http://schemas.microsoft.com/office/drawing/2014/main" id="{81A19A17-69AF-44C7-BB61-EC1D8C0089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581400"/>
            <a:ext cx="2057400" cy="2130425"/>
          </a:xfrm>
          <a:prstGeom prst="rect">
            <a:avLst/>
          </a:prstGeom>
          <a:noFill/>
          <a:extLst>
            <a:ext uri="{909E8E84-426E-40DD-AFC4-6F175D3DCCD1}">
              <a14:hiddenFill xmlns:a14="http://schemas.microsoft.com/office/drawing/2010/main">
                <a:solidFill>
                  <a:srgbClr val="FFFFFF"/>
                </a:solidFill>
              </a14:hiddenFill>
            </a:ext>
          </a:extLst>
        </p:spPr>
      </p:pic>
      <p:pic>
        <p:nvPicPr>
          <p:cNvPr id="24585" name="Picture 9" descr="http://www.agroklub.com/upload/slike/naslov/zetva_psenice(2).jpg">
            <a:extLst>
              <a:ext uri="{FF2B5EF4-FFF2-40B4-BE49-F238E27FC236}">
                <a16:creationId xmlns:a16="http://schemas.microsoft.com/office/drawing/2014/main" id="{A0CEE6E1-EE15-4B4E-AD0E-7036DC7357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4267200"/>
            <a:ext cx="20574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4587" name="Picture 11" descr="http://slovanskestarozitnosti.files.wordpress.com/2012/11/800px-polesye.jpg">
            <a:extLst>
              <a:ext uri="{FF2B5EF4-FFF2-40B4-BE49-F238E27FC236}">
                <a16:creationId xmlns:a16="http://schemas.microsoft.com/office/drawing/2014/main" id="{1EFB68A8-E26F-4490-971C-E347398C26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429000"/>
            <a:ext cx="1905000" cy="1970088"/>
          </a:xfrm>
          <a:prstGeom prst="rect">
            <a:avLst/>
          </a:prstGeom>
          <a:noFill/>
          <a:extLst>
            <a:ext uri="{909E8E84-426E-40DD-AFC4-6F175D3DCCD1}">
              <a14:hiddenFill xmlns:a14="http://schemas.microsoft.com/office/drawing/2010/main">
                <a:solidFill>
                  <a:srgbClr val="FFFFFF"/>
                </a:solidFill>
              </a14:hiddenFill>
            </a:ext>
          </a:extLst>
        </p:spPr>
      </p:pic>
      <p:pic>
        <p:nvPicPr>
          <p:cNvPr id="24591" name="Picture 15" descr="http://www.jelovica.si/e_files/gallery/gozd-4.jpg">
            <a:extLst>
              <a:ext uri="{FF2B5EF4-FFF2-40B4-BE49-F238E27FC236}">
                <a16:creationId xmlns:a16="http://schemas.microsoft.com/office/drawing/2014/main" id="{D999A9E1-E0A4-4103-A72C-090FE72029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4114800"/>
            <a:ext cx="1905000" cy="2287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8BF51E7A-80B1-4406-8CA6-5775062FB27C}"/>
              </a:ext>
            </a:extLst>
          </p:cNvPr>
          <p:cNvSpPr>
            <a:spLocks noGrp="1" noChangeArrowheads="1"/>
          </p:cNvSpPr>
          <p:nvPr>
            <p:ph type="title"/>
          </p:nvPr>
        </p:nvSpPr>
        <p:spPr/>
        <p:txBody>
          <a:bodyPr/>
          <a:lstStyle/>
          <a:p>
            <a:endParaRPr lang="sl-SI" altLang="sl-SI">
              <a:latin typeface="Times New Roman" panose="02020603050405020304" pitchFamily="18" charset="0"/>
            </a:endParaRPr>
          </a:p>
        </p:txBody>
      </p:sp>
      <p:sp>
        <p:nvSpPr>
          <p:cNvPr id="32773" name="Rectangle 5">
            <a:extLst>
              <a:ext uri="{FF2B5EF4-FFF2-40B4-BE49-F238E27FC236}">
                <a16:creationId xmlns:a16="http://schemas.microsoft.com/office/drawing/2014/main" id="{7226410C-B4EA-4711-BDBE-59B922031414}"/>
              </a:ext>
            </a:extLst>
          </p:cNvPr>
          <p:cNvSpPr>
            <a:spLocks noGrp="1" noChangeArrowheads="1"/>
          </p:cNvSpPr>
          <p:nvPr>
            <p:ph type="body" idx="1"/>
          </p:nvPr>
        </p:nvSpPr>
        <p:spPr/>
        <p:txBody>
          <a:bodyPr/>
          <a:lstStyle/>
          <a:p>
            <a:r>
              <a:rPr lang="sl-SI" altLang="sl-SI" sz="2000">
                <a:solidFill>
                  <a:srgbClr val="0000FF"/>
                </a:solidFill>
                <a:cs typeface="Times New Roman" panose="02020603050405020304" pitchFamily="18" charset="0"/>
              </a:rPr>
              <a:t>Neodvisnost od Sovjetske zveze je razglasila 24. avgusta 1991. Referendum o osamosvojitvi je potekal 1. decembra, 26. decembra pa je bila osamosvojitev uradno razglašena. Ukrajinska ustava je bila sprejeta 28. junija 1996.</a:t>
            </a:r>
            <a:r>
              <a:rPr lang="sl-SI" altLang="sl-SI" sz="2000"/>
              <a:t> </a:t>
            </a:r>
          </a:p>
          <a:p>
            <a:r>
              <a:rPr lang="sl-SI" altLang="sl-SI" sz="2000">
                <a:solidFill>
                  <a:srgbClr val="0000FF"/>
                </a:solidFill>
              </a:rPr>
              <a:t>Sedajšnji predsednik države je Viktor Janukovič.</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a:extLst>
              <a:ext uri="{FF2B5EF4-FFF2-40B4-BE49-F238E27FC236}">
                <a16:creationId xmlns:a16="http://schemas.microsoft.com/office/drawing/2014/main" id="{F4F3B432-B107-434E-A727-57CCB1D3445C}"/>
              </a:ext>
            </a:extLst>
          </p:cNvPr>
          <p:cNvSpPr>
            <a:spLocks noGrp="1" noChangeArrowheads="1"/>
          </p:cNvSpPr>
          <p:nvPr>
            <p:ph type="body" idx="1"/>
          </p:nvPr>
        </p:nvSpPr>
        <p:spPr>
          <a:ln/>
          <a:extLst>
            <a:ext uri="{91240B29-F687-4F45-9708-019B960494DF}">
              <a14:hiddenLine xmlns:a14="http://schemas.microsoft.com/office/drawing/2010/main" w="9525">
                <a:solidFill>
                  <a:srgbClr val="0000FF"/>
                </a:solidFill>
                <a:miter lim="800000"/>
                <a:headEnd/>
                <a:tailEnd/>
              </a14:hiddenLine>
            </a:ext>
          </a:extLst>
        </p:spPr>
        <p:txBody>
          <a:bodyPr/>
          <a:lstStyle/>
          <a:p>
            <a:r>
              <a:rPr lang="sl-SI" altLang="sl-SI" sz="2000">
                <a:solidFill>
                  <a:srgbClr val="0000FF"/>
                </a:solidFill>
              </a:rPr>
              <a:t>Gospodarski razvoj je po osamosvojitvi do sedaj</a:t>
            </a:r>
            <a:r>
              <a:rPr lang="sl-SI" altLang="sl-SI" sz="2000">
                <a:solidFill>
                  <a:schemeClr val="tx2"/>
                </a:solidFill>
              </a:rPr>
              <a:t> </a:t>
            </a:r>
            <a:r>
              <a:rPr lang="sl-SI" altLang="sl-SI" sz="2000">
                <a:solidFill>
                  <a:srgbClr val="0000FF"/>
                </a:solidFill>
              </a:rPr>
              <a:t>potekal počasi, zato je težka industrija ohranila vodilno vlogo. Največ je je na območju Doneškega bazena in v okolici Krivega Roga ter Zaporižja, ob spodnjem Dnjepru.</a:t>
            </a:r>
          </a:p>
          <a:p>
            <a:r>
              <a:rPr lang="sl-SI" altLang="sl-SI" sz="2000">
                <a:solidFill>
                  <a:srgbClr val="0000FF"/>
                </a:solidFill>
              </a:rPr>
              <a:t>Tu so poleg nahajališč premoga še rudniki železa, mangana in živega srebra.</a:t>
            </a:r>
          </a:p>
          <a:p>
            <a:r>
              <a:rPr lang="sl-SI" altLang="sl-SI" sz="2000">
                <a:solidFill>
                  <a:srgbClr val="0000FF"/>
                </a:solidFill>
              </a:rPr>
              <a:t>Najpomembnejše industrijske panoge so: jeklarstvo, kemična industrija, ladjedelništvo, premogovništvo, strojegradnja in proizvodnja orožja.</a:t>
            </a:r>
          </a:p>
          <a:p>
            <a:r>
              <a:rPr lang="sl-SI" altLang="sl-SI" sz="2000">
                <a:solidFill>
                  <a:srgbClr val="0000FF"/>
                </a:solidFill>
              </a:rPr>
              <a:t>Naravni viri v Ukrajini poleg železove rude in živega srebra še: zemeljski plin, nafta in les.</a:t>
            </a:r>
          </a:p>
          <a:p>
            <a:endParaRPr lang="sl-SI" altLang="sl-SI" sz="2000">
              <a:solidFill>
                <a:schemeClr val="tx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a:extLst>
              <a:ext uri="{FF2B5EF4-FFF2-40B4-BE49-F238E27FC236}">
                <a16:creationId xmlns:a16="http://schemas.microsoft.com/office/drawing/2014/main" id="{F78D231A-E37B-4D80-9975-D3C038766EF7}"/>
              </a:ext>
            </a:extLst>
          </p:cNvPr>
          <p:cNvSpPr>
            <a:spLocks noGrp="1" noChangeArrowheads="1"/>
          </p:cNvSpPr>
          <p:nvPr>
            <p:ph type="body" idx="1"/>
          </p:nvPr>
        </p:nvSpPr>
        <p:spPr/>
        <p:txBody>
          <a:bodyPr/>
          <a:lstStyle/>
          <a:p>
            <a:r>
              <a:rPr lang="sl-SI" altLang="sl-SI" sz="2000">
                <a:solidFill>
                  <a:srgbClr val="0000FF"/>
                </a:solidFill>
              </a:rPr>
              <a:t>Med kmetijskimi izdelki prednjači: žito, sladkorna pesa, sončnice, zelenjava in mleko. Sadjarstvo in vinogradništvo sta razviti na toplejšem jugu v bližini Črnega morja.</a:t>
            </a:r>
          </a:p>
          <a:p>
            <a:r>
              <a:rPr lang="sl-SI" altLang="sl-SI" sz="2000">
                <a:solidFill>
                  <a:srgbClr val="0000FF"/>
                </a:solidFill>
              </a:rPr>
              <a:t>Najpomembnejše izvozno blago v državi je nafta in zemeljski plin.</a:t>
            </a:r>
          </a:p>
          <a:p>
            <a:pPr>
              <a:buFont typeface="Wingdings" panose="05000000000000000000" pitchFamily="2" charset="2"/>
              <a:buNone/>
            </a:pPr>
            <a:r>
              <a:rPr lang="sl-SI" altLang="sl-SI" sz="2000">
                <a:solidFill>
                  <a:srgbClr val="0000FF"/>
                </a:solidFill>
              </a:rPr>
              <a:t> </a:t>
            </a:r>
          </a:p>
        </p:txBody>
      </p:sp>
      <p:pic>
        <p:nvPicPr>
          <p:cNvPr id="26629" name="Picture 5" descr="http://www.ks-bostanj.si/ravne2.jpg">
            <a:extLst>
              <a:ext uri="{FF2B5EF4-FFF2-40B4-BE49-F238E27FC236}">
                <a16:creationId xmlns:a16="http://schemas.microsoft.com/office/drawing/2014/main" id="{45DA5CB2-9E92-4516-9BDC-27C2702B9F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419600"/>
            <a:ext cx="3810000" cy="2035175"/>
          </a:xfrm>
          <a:prstGeom prst="rect">
            <a:avLst/>
          </a:prstGeom>
          <a:noFill/>
          <a:extLst>
            <a:ext uri="{909E8E84-426E-40DD-AFC4-6F175D3DCCD1}">
              <a14:hiddenFill xmlns:a14="http://schemas.microsoft.com/office/drawing/2010/main">
                <a:solidFill>
                  <a:srgbClr val="FFFFFF"/>
                </a:solidFill>
              </a14:hiddenFill>
            </a:ext>
          </a:extLst>
        </p:spPr>
      </p:pic>
      <p:pic>
        <p:nvPicPr>
          <p:cNvPr id="26631" name="Picture 7" descr="http://www.delo.si/assets/media/picture/iman/2006_01/ukrajina_rusija_gazprom2i.jpg?rev=1">
            <a:extLst>
              <a:ext uri="{FF2B5EF4-FFF2-40B4-BE49-F238E27FC236}">
                <a16:creationId xmlns:a16="http://schemas.microsoft.com/office/drawing/2014/main" id="{594F9889-96F6-4A95-8575-78E0A85757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810000"/>
            <a:ext cx="4038600" cy="2011363"/>
          </a:xfrm>
          <a:prstGeom prst="rect">
            <a:avLst/>
          </a:prstGeom>
          <a:noFill/>
          <a:extLst>
            <a:ext uri="{909E8E84-426E-40DD-AFC4-6F175D3DCCD1}">
              <a14:hiddenFill xmlns:a14="http://schemas.microsoft.com/office/drawing/2010/main">
                <a:solidFill>
                  <a:srgbClr val="FFFFFF"/>
                </a:solidFill>
              </a14:hiddenFill>
            </a:ext>
          </a:extLst>
        </p:spPr>
      </p:pic>
      <p:sp>
        <p:nvSpPr>
          <p:cNvPr id="26634" name="Rectangle 10">
            <a:extLst>
              <a:ext uri="{FF2B5EF4-FFF2-40B4-BE49-F238E27FC236}">
                <a16:creationId xmlns:a16="http://schemas.microsoft.com/office/drawing/2014/main" id="{8E81463B-4023-4652-9B34-8D525592C39A}"/>
              </a:ext>
            </a:extLst>
          </p:cNvPr>
          <p:cNvSpPr>
            <a:spLocks noGrp="1" noChangeArrowheads="1"/>
          </p:cNvSpPr>
          <p:nvPr>
            <p:ph type="title"/>
          </p:nvPr>
        </p:nvSpPr>
        <p:spPr/>
        <p:txBody>
          <a:bodyPr/>
          <a:lstStyle/>
          <a:p>
            <a:endParaRPr lang="sl-SI" altLang="sl-SI"/>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a:extLst>
              <a:ext uri="{FF2B5EF4-FFF2-40B4-BE49-F238E27FC236}">
                <a16:creationId xmlns:a16="http://schemas.microsoft.com/office/drawing/2014/main" id="{C10F0713-C7DF-4518-9FA1-30500FE5A978}"/>
              </a:ext>
            </a:extLst>
          </p:cNvPr>
          <p:cNvSpPr>
            <a:spLocks noGrp="1" noChangeArrowheads="1"/>
          </p:cNvSpPr>
          <p:nvPr>
            <p:ph type="body" idx="1"/>
          </p:nvPr>
        </p:nvSpPr>
        <p:spPr/>
        <p:txBody>
          <a:bodyPr/>
          <a:lstStyle/>
          <a:p>
            <a:r>
              <a:rPr lang="sl-SI" altLang="sl-SI" sz="2000">
                <a:solidFill>
                  <a:srgbClr val="0000FF"/>
                </a:solidFill>
                <a:cs typeface="Times New Roman" panose="02020603050405020304" pitchFamily="18" charset="0"/>
              </a:rPr>
              <a:t>Ukrajina ima 169.700 km  asfaltiranih cest, od tega 1837 km hitrih cest. Najpomembnejši cestni povezavi sta Krakov – Ljvov – Kijev  in Vicebsk – Gomel – Kijev – Odesa. </a:t>
            </a:r>
            <a:endParaRPr lang="sl-SI" altLang="sl-SI" sz="2000">
              <a:solidFill>
                <a:srgbClr val="0000FF"/>
              </a:solidFill>
            </a:endParaRPr>
          </a:p>
          <a:p>
            <a:r>
              <a:rPr lang="sl-SI" altLang="sl-SI" sz="2000">
                <a:solidFill>
                  <a:srgbClr val="0000FF"/>
                </a:solidFill>
                <a:cs typeface="Times New Roman" panose="02020603050405020304" pitchFamily="18" charset="0"/>
              </a:rPr>
              <a:t>22,051 km merijo železniške proge</a:t>
            </a:r>
            <a:r>
              <a:rPr lang="sl-SI" altLang="sl-SI" sz="2000">
                <a:solidFill>
                  <a:srgbClr val="0000FF"/>
                </a:solidFill>
              </a:rPr>
              <a:t> </a:t>
            </a:r>
          </a:p>
          <a:p>
            <a:r>
              <a:rPr lang="sl-SI" altLang="sl-SI" sz="2000">
                <a:solidFill>
                  <a:srgbClr val="0000FF"/>
                </a:solidFill>
                <a:cs typeface="Times New Roman" panose="02020603050405020304" pitchFamily="18" charset="0"/>
              </a:rPr>
              <a:t>Glavna morska pristaniš</a:t>
            </a:r>
            <a:r>
              <a:rPr lang="sl-SI" altLang="sl-SI" sz="2000">
                <a:solidFill>
                  <a:srgbClr val="0000FF"/>
                </a:solidFill>
              </a:rPr>
              <a:t>č</a:t>
            </a:r>
            <a:r>
              <a:rPr lang="sl-SI" altLang="sl-SI" sz="2000">
                <a:solidFill>
                  <a:srgbClr val="0000FF"/>
                </a:solidFill>
                <a:cs typeface="Times New Roman" panose="02020603050405020304" pitchFamily="18" charset="0"/>
              </a:rPr>
              <a:t>a so Odesa, Mikolajev, Herson, Mariupil in Ker</a:t>
            </a:r>
            <a:r>
              <a:rPr lang="sl-SI" altLang="sl-SI" sz="2000">
                <a:solidFill>
                  <a:srgbClr val="0000FF"/>
                </a:solidFill>
              </a:rPr>
              <a:t>č.</a:t>
            </a:r>
          </a:p>
          <a:p>
            <a:r>
              <a:rPr lang="sl-SI" altLang="sl-SI" sz="2000">
                <a:solidFill>
                  <a:srgbClr val="0000FF"/>
                </a:solidFill>
                <a:cs typeface="Times New Roman" panose="02020603050405020304" pitchFamily="18" charset="0"/>
              </a:rPr>
              <a:t>Mednarodna letališ</a:t>
            </a:r>
            <a:r>
              <a:rPr lang="sl-SI" altLang="sl-SI" sz="2000">
                <a:solidFill>
                  <a:srgbClr val="0000FF"/>
                </a:solidFill>
              </a:rPr>
              <a:t>č</a:t>
            </a:r>
            <a:r>
              <a:rPr lang="sl-SI" altLang="sl-SI" sz="2000">
                <a:solidFill>
                  <a:srgbClr val="0000FF"/>
                </a:solidFill>
                <a:cs typeface="Times New Roman" panose="02020603050405020304" pitchFamily="18" charset="0"/>
              </a:rPr>
              <a:t>a pa so Kijev, Ljvov, Harkiv, Odesa in Simferopol. Domača letalska prevoznika sta zasebni podjetji Ukraine International Airlines (ust. 1992) in Aerosvit Airlines (ust. 1994). </a:t>
            </a:r>
          </a:p>
        </p:txBody>
      </p:sp>
      <p:pic>
        <p:nvPicPr>
          <p:cNvPr id="27653" name="Picture 5" descr="http://photo.ekathimerini.com/kath/engs/img/NEWS/2013/05/ukraine.jpg">
            <a:extLst>
              <a:ext uri="{FF2B5EF4-FFF2-40B4-BE49-F238E27FC236}">
                <a16:creationId xmlns:a16="http://schemas.microsoft.com/office/drawing/2014/main" id="{9860D600-05F7-43D2-9381-AD3B20B261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5334000"/>
            <a:ext cx="2290763" cy="1296988"/>
          </a:xfrm>
          <a:prstGeom prst="rect">
            <a:avLst/>
          </a:prstGeom>
          <a:noFill/>
          <a:extLst>
            <a:ext uri="{909E8E84-426E-40DD-AFC4-6F175D3DCCD1}">
              <a14:hiddenFill xmlns:a14="http://schemas.microsoft.com/office/drawing/2010/main">
                <a:solidFill>
                  <a:srgbClr val="FFFFFF"/>
                </a:solidFill>
              </a14:hiddenFill>
            </a:ext>
          </a:extLst>
        </p:spPr>
      </p:pic>
      <p:sp>
        <p:nvSpPr>
          <p:cNvPr id="27654" name="Line 6">
            <a:extLst>
              <a:ext uri="{FF2B5EF4-FFF2-40B4-BE49-F238E27FC236}">
                <a16:creationId xmlns:a16="http://schemas.microsoft.com/office/drawing/2014/main" id="{EB39B28B-618B-460B-AB85-8B89646FDF09}"/>
              </a:ext>
            </a:extLst>
          </p:cNvPr>
          <p:cNvSpPr>
            <a:spLocks noChangeShapeType="1"/>
          </p:cNvSpPr>
          <p:nvPr/>
        </p:nvSpPr>
        <p:spPr bwMode="auto">
          <a:xfrm flipH="1">
            <a:off x="1066800" y="4876800"/>
            <a:ext cx="5334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sl-SI"/>
          </a:p>
        </p:txBody>
      </p:sp>
      <p:sp>
        <p:nvSpPr>
          <p:cNvPr id="27655" name="Line 7">
            <a:extLst>
              <a:ext uri="{FF2B5EF4-FFF2-40B4-BE49-F238E27FC236}">
                <a16:creationId xmlns:a16="http://schemas.microsoft.com/office/drawing/2014/main" id="{13FF9D8E-088C-42BB-A8C6-83826F640AB5}"/>
              </a:ext>
            </a:extLst>
          </p:cNvPr>
          <p:cNvSpPr>
            <a:spLocks noChangeShapeType="1"/>
          </p:cNvSpPr>
          <p:nvPr/>
        </p:nvSpPr>
        <p:spPr bwMode="auto">
          <a:xfrm>
            <a:off x="1066800" y="4876800"/>
            <a:ext cx="228600" cy="4572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sl-SI"/>
          </a:p>
        </p:txBody>
      </p:sp>
      <p:sp>
        <p:nvSpPr>
          <p:cNvPr id="27656" name="Line 8">
            <a:extLst>
              <a:ext uri="{FF2B5EF4-FFF2-40B4-BE49-F238E27FC236}">
                <a16:creationId xmlns:a16="http://schemas.microsoft.com/office/drawing/2014/main" id="{1E432221-19A3-40E7-942B-2424EEDA18E1}"/>
              </a:ext>
            </a:extLst>
          </p:cNvPr>
          <p:cNvSpPr>
            <a:spLocks noChangeShapeType="1"/>
          </p:cNvSpPr>
          <p:nvPr/>
        </p:nvSpPr>
        <p:spPr bwMode="auto">
          <a:xfrm>
            <a:off x="1219200" y="5181600"/>
            <a:ext cx="76200" cy="1524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sl-SI"/>
          </a:p>
        </p:txBody>
      </p:sp>
      <p:pic>
        <p:nvPicPr>
          <p:cNvPr id="27658" name="Picture 10" descr="http://t1.gstatic.com/images?q=tbn:ANd9GcS9bdWwIjIW_QvZBMbkt8LBuXkahsUtHz-lFl0XBKy71xwFQBjV8Q">
            <a:extLst>
              <a:ext uri="{FF2B5EF4-FFF2-40B4-BE49-F238E27FC236}">
                <a16:creationId xmlns:a16="http://schemas.microsoft.com/office/drawing/2014/main" id="{53F28B63-131D-424A-A2A7-686BE05BA3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5257800"/>
            <a:ext cx="1905000" cy="1379538"/>
          </a:xfrm>
          <a:prstGeom prst="rect">
            <a:avLst/>
          </a:prstGeom>
          <a:noFill/>
          <a:extLst>
            <a:ext uri="{909E8E84-426E-40DD-AFC4-6F175D3DCCD1}">
              <a14:hiddenFill xmlns:a14="http://schemas.microsoft.com/office/drawing/2010/main">
                <a:solidFill>
                  <a:srgbClr val="FFFFFF"/>
                </a:solidFill>
              </a14:hiddenFill>
            </a:ext>
          </a:extLst>
        </p:spPr>
      </p:pic>
      <p:sp>
        <p:nvSpPr>
          <p:cNvPr id="27659" name="Line 11">
            <a:extLst>
              <a:ext uri="{FF2B5EF4-FFF2-40B4-BE49-F238E27FC236}">
                <a16:creationId xmlns:a16="http://schemas.microsoft.com/office/drawing/2014/main" id="{507B6892-A4C3-4959-A0F3-87F7B4B82BF6}"/>
              </a:ext>
            </a:extLst>
          </p:cNvPr>
          <p:cNvSpPr>
            <a:spLocks noChangeShapeType="1"/>
          </p:cNvSpPr>
          <p:nvPr/>
        </p:nvSpPr>
        <p:spPr bwMode="auto">
          <a:xfrm flipH="1">
            <a:off x="7848600" y="5029200"/>
            <a:ext cx="304800" cy="5334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sl-SI"/>
          </a:p>
        </p:txBody>
      </p:sp>
    </p:spTree>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9525"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tabLst/>
          <a:defRPr kumimoji="0" lang="sl-SI" altLang="sl-SI" sz="2000" b="0" i="0" u="none" strike="noStrike" cap="none" normalizeH="0" baseline="0" smtClean="0">
            <a:ln>
              <a:noFill/>
            </a:ln>
            <a:solidFill>
              <a:srgbClr val="0000FF"/>
            </a:solidFill>
            <a:effectLst/>
            <a:latin typeface="Tahoma" panose="020B0604030504040204" pitchFamily="34" charset="0"/>
          </a:defRPr>
        </a:defPPr>
      </a:lstStyle>
    </a:spDef>
    <a:lnDef>
      <a:spPr bwMode="auto">
        <a:xfrm>
          <a:off x="0" y="0"/>
          <a:ext cx="1" cy="1"/>
        </a:xfrm>
        <a:custGeom>
          <a:avLst/>
          <a:gdLst/>
          <a:ahLst/>
          <a:cxnLst/>
          <a:rect l="0" t="0" r="0" b="0"/>
          <a:pathLst/>
        </a:custGeom>
        <a:noFill/>
        <a:ln w="9525"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tabLst/>
          <a:defRPr kumimoji="0" lang="sl-SI" altLang="sl-SI" sz="2000" b="0" i="0" u="none" strike="noStrike" cap="none" normalizeH="0" baseline="0" smtClean="0">
            <a:ln>
              <a:noFill/>
            </a:ln>
            <a:solidFill>
              <a:srgbClr val="0000FF"/>
            </a:solidFill>
            <a:effectLst/>
            <a:latin typeface="Tahoma" panose="020B0604030504040204"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0</TotalTime>
  <Words>686</Words>
  <Application>Microsoft Office PowerPoint</Application>
  <PresentationFormat>On-screen Show (4:3)</PresentationFormat>
  <Paragraphs>44</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Tahoma</vt:lpstr>
      <vt:lpstr>Times New Roman</vt:lpstr>
      <vt:lpstr>Wingdings</vt:lpstr>
      <vt:lpstr>Blends</vt:lpstr>
      <vt:lpstr>Ukrajina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2019-05-31T08:41:28Z</dcterms:created>
  <dcterms:modified xsi:type="dcterms:W3CDTF">2019-05-31T08:41:28Z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