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0533-21B7-48D9-A3AC-8187D6C4D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E018B-4EC4-40DC-AD0E-C79354A21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57603-6241-449A-87ED-C7AA16B8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3FA63-E230-4D9C-AA21-47CADCCD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151C-2C4D-40A5-97DA-8D17174F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2F8C-27D0-42BC-AFE1-3CDE36A169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495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151F-6E6A-412C-AF3A-0438F0C1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76FD3-E128-4AA1-9842-49AB830C9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C631-140C-43A2-96F8-832A0177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03187-8FBB-41B3-82CE-DE8C5621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183D-EC2C-40AB-9CB1-1B4E9175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8D2-2A79-4A8E-BD1A-34822FDF22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265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E71C0-F3AB-4F04-90CB-A90FD23BF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20641-D6AD-4BCE-B944-68AAD968C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F2F7-5B56-47E6-BE47-7B6B09BB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7F801-64CE-45C1-805F-455E85D0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35BE2-3CC9-421D-BEAA-2730BF46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79FE2-E1B0-4D2C-8B84-28B029CAFE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669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F3DD58-AFA3-4421-9469-A480848D0B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3B5DA-86D2-41DD-8E51-DB435DEE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8BA4E-702B-4A61-B08E-B214B0A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D02F4-7F3F-465E-A0CE-BE453C13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5BC29D-9FF7-4610-9A64-3621CA2966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743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141B-FB9A-44D1-822D-DC3C2AA1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B638-6EF8-44CE-95AD-0E5509C94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53652-7399-4912-989A-60CCCFA88F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654501-57BE-4E95-892F-37AD2D747C8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7DFFB-39B5-4593-93FB-593293F5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94CC6A-872B-4BB8-A5E6-4728E8F4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6D1691-B2DC-4164-95CE-1A86AE04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B78F85-1B2F-48EF-A8B4-3C67B6B925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10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E37F-1893-4AB8-B035-1231DB09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2258-2718-4608-8625-5B8ABF762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F2C37-92DC-4F1E-94B5-5285F026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2EA1-C5B8-4287-9711-AD42355D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F549C-885E-4948-8CF2-5AD47D8A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81E3-5416-4F2E-BDE6-1E34EA4662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47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687F-02A4-4D3B-81D9-EDBFA341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BC172-90F1-447A-B840-37FBE0A49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0C375-A502-4F44-84BB-7F0B54A2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CF61-DC56-410E-85FE-FCBF2CE1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1FE20-429F-4519-A79F-A5170C01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6CA0-C629-493A-9197-F8114663B8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688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0866-D8CE-4CC4-8B46-549416BD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872B-948C-4187-BBB6-C9E327B04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65E89-2C3D-457D-BA62-C326F975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5035A-9039-403E-8759-E3BC27A2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DB34B-DDDC-437C-ADAF-BF194986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BF6DE-0045-4D6E-91A2-2157C086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995B5-728C-46B5-8F2C-86C7FBB5B1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628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2ABE-6B8D-4BA0-A917-EE9F78B6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C4A87-ECC3-49B6-8C09-FFE74E963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64027-964C-411F-905A-0ECA9C3B0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099A8-CA3C-4A12-BCCA-FC850BA24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79D1C-97E8-46BC-93EA-06F236F0C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602A7-A89B-46FC-A1D7-3198B5C3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EF4CF-8BA7-4EE9-87AE-633FC9ED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77626-BAA9-4ECC-8057-6A37660A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BC3F3-4FA5-4959-B345-C3951F9ACF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842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3943-EC4A-42DB-A973-56B2BBE3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0C744-81CB-42D6-B552-27E99CCD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9A5CE-40E6-4397-A03F-1C6B9FDE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149AA-3221-4115-92DD-45ED8B2B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190AB-BFAB-4C17-9286-E8CF1FE851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9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E1490-AFBA-4774-A241-0C1C16C9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A047E-BCD8-4EC0-A8FD-59F7A809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2B470-1F9D-445E-9132-3AAFD08A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6F73A-8524-464B-A1D6-226E199F81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99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F309-2A62-47DC-A5F6-6D1A0200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2F3A-20B5-4732-91A3-87F4E686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A7933-520A-4115-99FB-AD40282F2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1ABC4-3CB1-4548-961D-533AAE0B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8EE2D-5D53-4B64-B292-7B19EBC9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AD008-A36A-4B9A-9610-2E003B84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1650C-7458-484A-85F8-20BE5253D4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72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90AD-0C32-4043-AF0B-043317BE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5F5A1-5E96-48C8-BE4D-A0B607A76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DB638-068E-44A7-9AFB-54A2ACD57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273A3-6821-439F-A508-15909B6E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E4710-6FDA-40F9-87F9-0308060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79CBB-6613-4835-A7B3-F013BAA5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3BB37-E4AC-488E-9DEB-F6BEA1AA61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233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66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1BB701F-F51F-4AEC-86F1-936D13BD6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90EFD-BCBF-49A0-9D1E-663F6CCCD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C4EDB8-B3DA-474B-8BF4-4C3718008E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57A53E-4EF2-42A1-B676-3618385887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F81385-A8D2-495F-966D-58D39BFB7F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6FC8E-9F89-4A73-B46B-AB2CBFDC3DA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F65361F-8687-4EEF-B23A-5CBD3152A50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-685800" y="762000"/>
            <a:ext cx="7772400" cy="1470025"/>
          </a:xfrm>
        </p:spPr>
        <p:txBody>
          <a:bodyPr/>
          <a:lstStyle/>
          <a:p>
            <a:r>
              <a:rPr lang="sl-SI" altLang="sl-SI" sz="9600">
                <a:effectLst>
                  <a:outerShdw blurRad="38100" dist="38100" dir="2700000" algn="tl">
                    <a:srgbClr val="FFFFFF"/>
                  </a:outerShdw>
                </a:effectLst>
              </a:rPr>
              <a:t>GRAND CANYON</a:t>
            </a:r>
          </a:p>
        </p:txBody>
      </p:sp>
      <p:pic>
        <p:nvPicPr>
          <p:cNvPr id="5129" name="Picture 9" descr="Grand Canyon">
            <a:extLst>
              <a:ext uri="{FF2B5EF4-FFF2-40B4-BE49-F238E27FC236}">
                <a16:creationId xmlns:a16="http://schemas.microsoft.com/office/drawing/2014/main" id="{D24469C4-F28C-4C06-8D62-CB6EB77DC01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819400"/>
            <a:ext cx="65532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grand-canyon--">
            <a:extLst>
              <a:ext uri="{FF2B5EF4-FFF2-40B4-BE49-F238E27FC236}">
                <a16:creationId xmlns:a16="http://schemas.microsoft.com/office/drawing/2014/main" id="{C5135403-4136-40C6-AB18-A3F6FFA154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2600" y="2895600"/>
            <a:ext cx="5638800" cy="3752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9650DF95-FD9B-4895-A8CB-6CAFB7F14F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- Nebesna pot - 23 metrov čez rob skalovja, </a:t>
            </a:r>
          </a:p>
          <a:p>
            <a:pPr>
              <a:buFontTx/>
              <a:buNone/>
            </a:pPr>
            <a:r>
              <a:rPr lang="sl-SI" altLang="sl-SI"/>
              <a:t>   -pogled sega 1.300 metrov v globino. Prenese veter(160 km/h) - vgrajeni blažilci, ki med hojo ljudi preprečujejo nihanje poti. </a:t>
            </a:r>
          </a:p>
          <a:p>
            <a:endParaRPr lang="sl-SI" altLang="sl-SI"/>
          </a:p>
        </p:txBody>
      </p:sp>
      <p:pic>
        <p:nvPicPr>
          <p:cNvPr id="30730" name="Picture 10" descr="grand--canyon">
            <a:extLst>
              <a:ext uri="{FF2B5EF4-FFF2-40B4-BE49-F238E27FC236}">
                <a16:creationId xmlns:a16="http://schemas.microsoft.com/office/drawing/2014/main" id="{42E11189-E6F8-4E6D-B86C-1C99E69E16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95600"/>
            <a:ext cx="5486400" cy="365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F28D344-8398-4883-9596-38AD20F1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Rastlinje</a:t>
            </a:r>
          </a:p>
        </p:txBody>
      </p:sp>
      <p:pic>
        <p:nvPicPr>
          <p:cNvPr id="33797" name="Picture 5" descr="tree_grand_canyon">
            <a:extLst>
              <a:ext uri="{FF2B5EF4-FFF2-40B4-BE49-F238E27FC236}">
                <a16:creationId xmlns:a16="http://schemas.microsoft.com/office/drawing/2014/main" id="{92319CBE-2605-4C15-B32D-CB7120421B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301783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7" descr="grand canyon tree with snow">
            <a:extLst>
              <a:ext uri="{FF2B5EF4-FFF2-40B4-BE49-F238E27FC236}">
                <a16:creationId xmlns:a16="http://schemas.microsoft.com/office/drawing/2014/main" id="{8EDD67B1-3290-4A28-BD2F-7ABD2E9D90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294063"/>
            <a:ext cx="4953000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5060E051-1EAD-4FDA-9E7E-95E64C34DC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2057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Zavito drevo:</a:t>
            </a:r>
          </a:p>
        </p:txBody>
      </p:sp>
      <p:pic>
        <p:nvPicPr>
          <p:cNvPr id="33801" name="Picture 9" descr="screenGrand Canyon twisted tree">
            <a:extLst>
              <a:ext uri="{FF2B5EF4-FFF2-40B4-BE49-F238E27FC236}">
                <a16:creationId xmlns:a16="http://schemas.microsoft.com/office/drawing/2014/main" id="{0A0D3701-FB75-4545-BB89-A67BE18BE40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8600"/>
            <a:ext cx="1952625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FC12CA5B-3AA8-431C-96CA-902F1B18B6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Najrazličnejši kaktusi:</a:t>
            </a:r>
          </a:p>
        </p:txBody>
      </p:sp>
      <p:pic>
        <p:nvPicPr>
          <p:cNvPr id="38924" name="Picture 12" descr="0619_deer_creek_cactus2">
            <a:extLst>
              <a:ext uri="{FF2B5EF4-FFF2-40B4-BE49-F238E27FC236}">
                <a16:creationId xmlns:a16="http://schemas.microsoft.com/office/drawing/2014/main" id="{370F3745-A8FD-4B72-914F-AFE90DEE08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685800"/>
            <a:ext cx="40132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5" name="Picture 13" descr="huge">
            <a:extLst>
              <a:ext uri="{FF2B5EF4-FFF2-40B4-BE49-F238E27FC236}">
                <a16:creationId xmlns:a16="http://schemas.microsoft.com/office/drawing/2014/main" id="{6743FD91-14E6-4D83-BF97-C5FA28D036A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4800"/>
            <a:ext cx="3429000" cy="243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6" name="Picture 14" descr="cactus">
            <a:extLst>
              <a:ext uri="{FF2B5EF4-FFF2-40B4-BE49-F238E27FC236}">
                <a16:creationId xmlns:a16="http://schemas.microsoft.com/office/drawing/2014/main" id="{09D62B03-7A2F-4C74-9A3E-91C0C895B95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048000"/>
            <a:ext cx="4495800" cy="337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41B2964-ED99-4D9F-B18F-47E05470B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00200" y="304800"/>
            <a:ext cx="8229600" cy="1143000"/>
          </a:xfrm>
        </p:spPr>
        <p:txBody>
          <a:bodyPr/>
          <a:lstStyle/>
          <a:p>
            <a:r>
              <a:rPr lang="sl-SI" altLang="sl-SI"/>
              <a:t>Tonto Plateau…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201A137-E795-463F-8B2E-78359D3410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…je vzpetina v </a:t>
            </a:r>
          </a:p>
          <a:p>
            <a:pPr>
              <a:buFontTx/>
              <a:buNone/>
            </a:pPr>
            <a:r>
              <a:rPr lang="sl-SI" altLang="sl-SI"/>
              <a:t>   Velikem kanjonu.</a:t>
            </a:r>
          </a:p>
        </p:txBody>
      </p:sp>
      <p:pic>
        <p:nvPicPr>
          <p:cNvPr id="43015" name="Picture 7" descr="Sunset from Tonto Plateau">
            <a:extLst>
              <a:ext uri="{FF2B5EF4-FFF2-40B4-BE49-F238E27FC236}">
                <a16:creationId xmlns:a16="http://schemas.microsoft.com/office/drawing/2014/main" id="{492DE601-2D03-4D8C-B1B3-17DFB839AE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48000"/>
            <a:ext cx="6781800" cy="3641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 descr="2820972060039453202ZKUeWx_fs">
            <a:extLst>
              <a:ext uri="{FF2B5EF4-FFF2-40B4-BE49-F238E27FC236}">
                <a16:creationId xmlns:a16="http://schemas.microsoft.com/office/drawing/2014/main" id="{E6528E9A-8E47-4D21-9569-4E2E741F439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"/>
            <a:ext cx="41148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B5389D2-D561-4148-A842-7D7D97725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Prebivalci</a:t>
            </a:r>
          </a:p>
        </p:txBody>
      </p:sp>
      <p:pic>
        <p:nvPicPr>
          <p:cNvPr id="46085" name="Picture 5" descr="hualapai_gc">
            <a:extLst>
              <a:ext uri="{FF2B5EF4-FFF2-40B4-BE49-F238E27FC236}">
                <a16:creationId xmlns:a16="http://schemas.microsoft.com/office/drawing/2014/main" id="{AB2271AD-1658-4E12-A8BD-08AF2BCD42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2892425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41F67337-B87A-403A-957C-D8BEA9EDF2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Indijanska plemena(Hualapai)</a:t>
            </a:r>
          </a:p>
        </p:txBody>
      </p:sp>
      <p:pic>
        <p:nvPicPr>
          <p:cNvPr id="46087" name="Picture 7" descr="hualapai">
            <a:extLst>
              <a:ext uri="{FF2B5EF4-FFF2-40B4-BE49-F238E27FC236}">
                <a16:creationId xmlns:a16="http://schemas.microsoft.com/office/drawing/2014/main" id="{F0328E7F-3EB8-4518-A6C7-A23D083570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32861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>
            <a:extLst>
              <a:ext uri="{FF2B5EF4-FFF2-40B4-BE49-F238E27FC236}">
                <a16:creationId xmlns:a16="http://schemas.microsoft.com/office/drawing/2014/main" id="{B2632A3B-9B3E-4DFC-B325-4B4D4BF67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Vas v Velikem kanjonu:</a:t>
            </a:r>
          </a:p>
        </p:txBody>
      </p:sp>
      <p:pic>
        <p:nvPicPr>
          <p:cNvPr id="49158" name="Picture 6" descr="grand-canyon-village">
            <a:extLst>
              <a:ext uri="{FF2B5EF4-FFF2-40B4-BE49-F238E27FC236}">
                <a16:creationId xmlns:a16="http://schemas.microsoft.com/office/drawing/2014/main" id="{1E254C4F-D153-4D2E-8DC4-4088DAAB36C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086600" cy="531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AD035B7-1CDD-4B32-BC3F-6C01D7F75D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r>
              <a:rPr lang="sl-SI" altLang="sl-SI" sz="9600"/>
              <a:t>KONEC</a:t>
            </a:r>
          </a:p>
        </p:txBody>
      </p:sp>
      <p:pic>
        <p:nvPicPr>
          <p:cNvPr id="52229" name="Picture 5" descr="Grandcanyon_PANO_desktop">
            <a:extLst>
              <a:ext uri="{FF2B5EF4-FFF2-40B4-BE49-F238E27FC236}">
                <a16:creationId xmlns:a16="http://schemas.microsoft.com/office/drawing/2014/main" id="{7EC111FB-83AB-4914-8E6F-610A206DE7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2286000"/>
            <a:ext cx="118872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C60F45-45BB-4E03-BF08-8FC2CF270A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/>
              <a:t>Kaj je kanjon?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C03503-62F2-4B09-8A5A-7DFD19E81D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   Kanjon</a:t>
            </a:r>
            <a:r>
              <a:rPr lang="sl-SI" altLang="sl-SI"/>
              <a:t> - globoko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zarezana ozka rečna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dolina s strmimi pobočji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s skoraj navpičnimi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in koničastimi stenami.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Izdolbla jo je reka,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ko je rezala svoj tok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skozi kamnine.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</p:txBody>
      </p:sp>
      <p:pic>
        <p:nvPicPr>
          <p:cNvPr id="7173" name="Picture 5" descr="grand-canyon">
            <a:extLst>
              <a:ext uri="{FF2B5EF4-FFF2-40B4-BE49-F238E27FC236}">
                <a16:creationId xmlns:a16="http://schemas.microsoft.com/office/drawing/2014/main" id="{AF633507-237A-48DA-9AEE-239B3B6D78F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3665538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148F85-2A51-41F4-8354-97FF60C4E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Grand Canyon – Veliki kanjon</a:t>
            </a:r>
          </a:p>
        </p:txBody>
      </p:sp>
      <p:pic>
        <p:nvPicPr>
          <p:cNvPr id="20485" name="Picture 5" descr="map1_grand_canyon">
            <a:extLst>
              <a:ext uri="{FF2B5EF4-FFF2-40B4-BE49-F238E27FC236}">
                <a16:creationId xmlns:a16="http://schemas.microsoft.com/office/drawing/2014/main" id="{3B81C33C-B75A-452A-84EC-4F52BF3D3F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0"/>
            <a:ext cx="4648200" cy="333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C21EA8F2-357A-45D7-8323-E12BC47940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Nahaja se na severu</a:t>
            </a:r>
          </a:p>
          <a:p>
            <a:pPr>
              <a:buFontTx/>
              <a:buNone/>
            </a:pPr>
            <a:r>
              <a:rPr lang="sl-SI" altLang="sl-SI"/>
              <a:t> Arizone.</a:t>
            </a:r>
          </a:p>
        </p:txBody>
      </p:sp>
      <p:pic>
        <p:nvPicPr>
          <p:cNvPr id="20487" name="Picture 7" descr="havasu_map_lg">
            <a:extLst>
              <a:ext uri="{FF2B5EF4-FFF2-40B4-BE49-F238E27FC236}">
                <a16:creationId xmlns:a16="http://schemas.microsoft.com/office/drawing/2014/main" id="{E66FE716-9CEF-4BB3-9C69-1FEB9B18A8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4038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0616_colorado_1">
            <a:extLst>
              <a:ext uri="{FF2B5EF4-FFF2-40B4-BE49-F238E27FC236}">
                <a16:creationId xmlns:a16="http://schemas.microsoft.com/office/drawing/2014/main" id="{8D750DF7-F49C-4F5E-861F-077EE5FC14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533400"/>
            <a:ext cx="38227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09E9D11-AE96-4A8C-9442-68F567FF4A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r>
              <a:rPr lang="sl-SI" altLang="sl-SI" b="1"/>
              <a:t>Veliki kanjon</a:t>
            </a:r>
            <a:r>
              <a:rPr lang="sl-SI" altLang="sl-SI"/>
              <a:t> – reka</a:t>
            </a:r>
          </a:p>
          <a:p>
            <a:pPr>
              <a:buFontTx/>
              <a:buNone/>
            </a:pPr>
            <a:r>
              <a:rPr lang="sl-SI" altLang="sl-SI"/>
              <a:t>   Kolorado.</a:t>
            </a:r>
          </a:p>
        </p:txBody>
      </p:sp>
      <p:pic>
        <p:nvPicPr>
          <p:cNvPr id="6154" name="Picture 10" descr="Colorado-river">
            <a:extLst>
              <a:ext uri="{FF2B5EF4-FFF2-40B4-BE49-F238E27FC236}">
                <a16:creationId xmlns:a16="http://schemas.microsoft.com/office/drawing/2014/main" id="{E018F32B-EE89-4AD2-85A0-883CEDE054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4724400" cy="315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127C6C7-5698-4BDD-A2BD-4FA0302832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/>
              <a:t>Narodni park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D2CC9F2-E0D7-46FC-A8A6-F689EF1A40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sl-SI" altLang="sl-SI"/>
              <a:t> Večji del kanjona spada pod Narodni park Veliki kanjon (Grand Canyon National Park), ki je eden najbolj obiskanih parkov v ZDA.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14341" name="Picture 5" descr="grand_canyon_national_park">
            <a:extLst>
              <a:ext uri="{FF2B5EF4-FFF2-40B4-BE49-F238E27FC236}">
                <a16:creationId xmlns:a16="http://schemas.microsoft.com/office/drawing/2014/main" id="{290F9511-39E1-4AA4-9F81-F864354C98F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505200"/>
            <a:ext cx="4314825" cy="28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powell_point_overlook_grand_canyon">
            <a:extLst>
              <a:ext uri="{FF2B5EF4-FFF2-40B4-BE49-F238E27FC236}">
                <a16:creationId xmlns:a16="http://schemas.microsoft.com/office/drawing/2014/main" id="{9CC7738B-4D24-40A7-AE39-CC74AEBCEC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895600"/>
            <a:ext cx="4038600" cy="303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573F212C-3F34-41A1-A028-F5FF8F08AA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4525963"/>
          </a:xfrm>
        </p:spPr>
        <p:txBody>
          <a:bodyPr/>
          <a:lstStyle/>
          <a:p>
            <a:r>
              <a:rPr lang="sl-SI" altLang="sl-SI"/>
              <a:t> Površina: 5.000 kvadratnih kilometrov.</a:t>
            </a:r>
          </a:p>
          <a:p>
            <a:r>
              <a:rPr lang="sl-SI" altLang="sl-SI"/>
              <a:t> Dolg je okoli 446 km ter je širok med 0,5 in 29 km. </a:t>
            </a:r>
          </a:p>
          <a:p>
            <a:r>
              <a:rPr lang="sl-SI" altLang="sl-SI"/>
              <a:t>Doseže globino 1.600 m. </a:t>
            </a:r>
          </a:p>
          <a:p>
            <a:endParaRPr lang="sl-SI" altLang="sl-SI"/>
          </a:p>
        </p:txBody>
      </p:sp>
      <p:pic>
        <p:nvPicPr>
          <p:cNvPr id="18440" name="Picture 8" descr="Grand_Canyon_23">
            <a:extLst>
              <a:ext uri="{FF2B5EF4-FFF2-40B4-BE49-F238E27FC236}">
                <a16:creationId xmlns:a16="http://schemas.microsoft.com/office/drawing/2014/main" id="{F3DC2086-33C0-4BF7-86E4-820FAC97E8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971800"/>
            <a:ext cx="4419600" cy="293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620_havasu_01">
            <a:extLst>
              <a:ext uri="{FF2B5EF4-FFF2-40B4-BE49-F238E27FC236}">
                <a16:creationId xmlns:a16="http://schemas.microsoft.com/office/drawing/2014/main" id="{C2BB6F97-1345-4C74-9762-AE6F724A5D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3492500" cy="5135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DBD83B55-3911-4187-A5E9-91293666E7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V delu Velikega kanjona teče  reka Havasu: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/>
              <a:t>                                           Slapovi Havasu: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10249" name="Picture 9" descr="Havasu-Falls-Grand-Canyon-Print-C10049702">
            <a:extLst>
              <a:ext uri="{FF2B5EF4-FFF2-40B4-BE49-F238E27FC236}">
                <a16:creationId xmlns:a16="http://schemas.microsoft.com/office/drawing/2014/main" id="{1C6E9E22-F201-4743-BA02-B873A74414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971800"/>
            <a:ext cx="3810000" cy="3038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>
            <a:extLst>
              <a:ext uri="{FF2B5EF4-FFF2-40B4-BE49-F238E27FC236}">
                <a16:creationId xmlns:a16="http://schemas.microsoft.com/office/drawing/2014/main" id="{95CDF9FB-BE6B-46DC-9509-C41842F42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sl-SI" altLang="sl-SI"/>
              <a:t>Skywalk – Nebesna pot</a:t>
            </a:r>
          </a:p>
        </p:txBody>
      </p:sp>
      <p:pic>
        <p:nvPicPr>
          <p:cNvPr id="26631" name="Picture 7" descr="0_61_grand_canyon_skywalk_1">
            <a:extLst>
              <a:ext uri="{FF2B5EF4-FFF2-40B4-BE49-F238E27FC236}">
                <a16:creationId xmlns:a16="http://schemas.microsoft.com/office/drawing/2014/main" id="{417C7AEA-8A10-4062-B5A2-DD65171AA4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352800"/>
            <a:ext cx="3048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B66B07DB-442C-42FA-B430-9FD8A63A6E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</a:t>
            </a:r>
          </a:p>
          <a:p>
            <a:pPr>
              <a:buFontTx/>
              <a:buNone/>
            </a:pPr>
            <a:r>
              <a:rPr lang="sl-SI" altLang="sl-SI"/>
              <a:t>   Indijansko pleme Hualapai je na robu Velikega kanjona zgradilo pot, ki skozi prozorna tla omogoča pogled v globine kanjona.</a:t>
            </a:r>
          </a:p>
          <a:p>
            <a:endParaRPr lang="sl-SI" altLang="sl-SI"/>
          </a:p>
        </p:txBody>
      </p:sp>
      <p:pic>
        <p:nvPicPr>
          <p:cNvPr id="26634" name="Picture 10" descr="skywalk_zoom">
            <a:extLst>
              <a:ext uri="{FF2B5EF4-FFF2-40B4-BE49-F238E27FC236}">
                <a16:creationId xmlns:a16="http://schemas.microsoft.com/office/drawing/2014/main" id="{4AA1B606-0D32-4F88-868B-F612301981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743200"/>
            <a:ext cx="5181600" cy="364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0B668183-F4CD-4DBE-9503-B0A53AAC71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   Pleme, ki ima okoli </a:t>
            </a:r>
          </a:p>
          <a:p>
            <a:pPr>
              <a:buFontTx/>
              <a:buNone/>
            </a:pPr>
            <a:r>
              <a:rPr lang="sl-SI" altLang="sl-SI" sz="2400"/>
              <a:t>   2.200 prebivalcev, </a:t>
            </a:r>
          </a:p>
          <a:p>
            <a:pPr>
              <a:buFontTx/>
              <a:buNone/>
            </a:pPr>
            <a:r>
              <a:rPr lang="sl-SI" altLang="sl-SI" sz="2400"/>
              <a:t>   živi na oddaljenem </a:t>
            </a:r>
          </a:p>
          <a:p>
            <a:pPr>
              <a:buFontTx/>
              <a:buNone/>
            </a:pPr>
            <a:r>
              <a:rPr lang="sl-SI" altLang="sl-SI" sz="2400"/>
              <a:t>   zahodnem delu kanjona,</a:t>
            </a:r>
          </a:p>
          <a:p>
            <a:pPr>
              <a:buFontTx/>
              <a:buNone/>
            </a:pPr>
            <a:r>
              <a:rPr lang="sl-SI" altLang="sl-SI" sz="2400"/>
              <a:t>   se je za gradnjo poti </a:t>
            </a:r>
          </a:p>
          <a:p>
            <a:pPr>
              <a:buFontTx/>
              <a:buNone/>
            </a:pPr>
            <a:r>
              <a:rPr lang="sl-SI" altLang="sl-SI" sz="2400"/>
              <a:t>   odločilo, da bi na to </a:t>
            </a:r>
          </a:p>
          <a:p>
            <a:pPr>
              <a:buFontTx/>
              <a:buNone/>
            </a:pPr>
            <a:r>
              <a:rPr lang="sl-SI" altLang="sl-SI" sz="2400"/>
              <a:t>   območje privabili čim </a:t>
            </a:r>
          </a:p>
          <a:p>
            <a:pPr>
              <a:buFontTx/>
              <a:buNone/>
            </a:pPr>
            <a:r>
              <a:rPr lang="sl-SI" altLang="sl-SI" sz="2400"/>
              <a:t>   več turistov.</a:t>
            </a:r>
            <a:r>
              <a:rPr lang="sl-SI" altLang="sl-SI"/>
              <a:t> </a:t>
            </a:r>
          </a:p>
        </p:txBody>
      </p:sp>
      <p:pic>
        <p:nvPicPr>
          <p:cNvPr id="27656" name="Picture 8" descr="skywalk">
            <a:extLst>
              <a:ext uri="{FF2B5EF4-FFF2-40B4-BE49-F238E27FC236}">
                <a16:creationId xmlns:a16="http://schemas.microsoft.com/office/drawing/2014/main" id="{E5EAF39D-8B99-4333-844F-89EA8597E1A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038600"/>
            <a:ext cx="18796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Skywalk with people">
            <a:extLst>
              <a:ext uri="{FF2B5EF4-FFF2-40B4-BE49-F238E27FC236}">
                <a16:creationId xmlns:a16="http://schemas.microsoft.com/office/drawing/2014/main" id="{CD6A4267-8331-413C-BDF1-BDD7D3A0ACA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"/>
            <a:ext cx="4217988" cy="632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skywalk2">
            <a:extLst>
              <a:ext uri="{FF2B5EF4-FFF2-40B4-BE49-F238E27FC236}">
                <a16:creationId xmlns:a16="http://schemas.microsoft.com/office/drawing/2014/main" id="{2F9FB34A-E171-4558-8C04-C4CBCEED84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581400"/>
            <a:ext cx="24892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Privzeti načrt</vt:lpstr>
      <vt:lpstr>GRAND CANYON</vt:lpstr>
      <vt:lpstr>Kaj je kanjon?</vt:lpstr>
      <vt:lpstr>Grand Canyon – Veliki kanjon</vt:lpstr>
      <vt:lpstr>PowerPoint Presentation</vt:lpstr>
      <vt:lpstr>Narodni park</vt:lpstr>
      <vt:lpstr>PowerPoint Presentation</vt:lpstr>
      <vt:lpstr>PowerPoint Presentation</vt:lpstr>
      <vt:lpstr>Skywalk – Nebesna pot</vt:lpstr>
      <vt:lpstr>PowerPoint Presentation</vt:lpstr>
      <vt:lpstr>PowerPoint Presentation</vt:lpstr>
      <vt:lpstr>Rastlinje</vt:lpstr>
      <vt:lpstr>PowerPoint Presentation</vt:lpstr>
      <vt:lpstr>Tonto Plateau…</vt:lpstr>
      <vt:lpstr>Prebivalci</vt:lpstr>
      <vt:lpstr>PowerPoint Presentation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2019-05-31T08:41:32Z</dcterms:created>
  <dcterms:modified xsi:type="dcterms:W3CDTF">2019-05-31T08:41:32Z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