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1"/>
  </p:sldMasterIdLst>
  <p:notesMasterIdLst>
    <p:notesMasterId r:id="rId14"/>
  </p:notesMasterIdLst>
  <p:sldIdLst>
    <p:sldId id="256" r:id="rId2"/>
    <p:sldId id="262" r:id="rId3"/>
    <p:sldId id="263" r:id="rId4"/>
    <p:sldId id="268" r:id="rId5"/>
    <p:sldId id="257" r:id="rId6"/>
    <p:sldId id="258" r:id="rId7"/>
    <p:sldId id="259" r:id="rId8"/>
    <p:sldId id="260" r:id="rId9"/>
    <p:sldId id="261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6" d="100"/>
          <a:sy n="106" d="100"/>
        </p:scale>
        <p:origin x="10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7F21B5C-4A87-46DD-A4BE-6A294596F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32DC60E-7235-495F-B301-05508B6663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EE76D-1A1D-4438-9832-A7221D2937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97B0435-E1A5-440C-B36E-56C8FAB32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5F0E435-2F8D-4C1D-BB59-978A816B2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7170532-7A03-48FE-8FB2-D1D5C2B359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DCF4C64-F9D5-43AE-B23F-F8991A0B4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828D48-3CB1-462C-A78D-BB8172DCF3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983FDA7B-1769-40DB-9B8D-AFBBB9F98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9EA5E109-C974-4633-8B5C-0A7C855DC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AC37E441-EE36-48E8-A713-4BB252D4C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7952DC8A-463C-48EC-A174-89118D3D1CA2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B06299EB-AFB5-4AB3-9CAB-CF1FF0F0DD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10">
            <a:extLst>
              <a:ext uri="{FF2B5EF4-FFF2-40B4-BE49-F238E27FC236}">
                <a16:creationId xmlns:a16="http://schemas.microsoft.com/office/drawing/2014/main" id="{19A192C0-601D-4BAF-9134-7C4213D03B14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1">
            <a:extLst>
              <a:ext uri="{FF2B5EF4-FFF2-40B4-BE49-F238E27FC236}">
                <a16:creationId xmlns:a16="http://schemas.microsoft.com/office/drawing/2014/main" id="{3E761BF9-4C4E-4CFF-A265-8DEA0C13492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4">
            <a:extLst>
              <a:ext uri="{FF2B5EF4-FFF2-40B4-BE49-F238E27FC236}">
                <a16:creationId xmlns:a16="http://schemas.microsoft.com/office/drawing/2014/main" id="{D4D07955-65ED-4419-BCAC-BAE13EF7ED82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15">
            <a:extLst>
              <a:ext uri="{FF2B5EF4-FFF2-40B4-BE49-F238E27FC236}">
                <a16:creationId xmlns:a16="http://schemas.microsoft.com/office/drawing/2014/main" id="{4E6F9528-35DC-4082-9369-3AA4949FA32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27">
            <a:extLst>
              <a:ext uri="{FF2B5EF4-FFF2-40B4-BE49-F238E27FC236}">
                <a16:creationId xmlns:a16="http://schemas.microsoft.com/office/drawing/2014/main" id="{EA640AF4-DDE0-473F-B81A-67B30E3F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E8A2-EB67-4CE5-996A-CF54708AFB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6">
            <a:extLst>
              <a:ext uri="{FF2B5EF4-FFF2-40B4-BE49-F238E27FC236}">
                <a16:creationId xmlns:a16="http://schemas.microsoft.com/office/drawing/2014/main" id="{D3BF7F04-F6A9-4B29-A166-A4643116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8">
            <a:extLst>
              <a:ext uri="{FF2B5EF4-FFF2-40B4-BE49-F238E27FC236}">
                <a16:creationId xmlns:a16="http://schemas.microsoft.com/office/drawing/2014/main" id="{7E49E768-3428-4C92-918A-9DF3FAF6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44C4A-E863-4B05-AAF3-38E97E4D1C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84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26D2AAE-30A5-4060-84FF-C693D573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9262-990B-454A-94BA-3C494E430E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1FE101C-A3FB-4165-8F75-FA1161EC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9394D40-CF2D-43D9-BD2A-732C0380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4C4D-6FF5-44AA-BD1A-0A917BCD00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550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BBB4CF4-1857-4B70-B878-6A397AB7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F201-58A6-4F72-8E46-4F85D81D0D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2BB9C99-936F-482C-BE2C-D104D1AD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4A5ABCE-296F-4F6C-9D48-16B61588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83011-C595-4835-884A-6F071FA12C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067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E5AD69F-A286-4AB8-A281-6DE308BC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8FC2-16EC-4F09-9A4F-DE93E1D7725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589A115-9F62-401C-990E-D415C2E2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8725483-1E42-4684-BCD3-F79500F8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8F14-0CBF-427C-A668-41F219E2BA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66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0C1F5FC0-4BAB-43FA-8C33-1541E5DEE2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10">
            <a:extLst>
              <a:ext uri="{FF2B5EF4-FFF2-40B4-BE49-F238E27FC236}">
                <a16:creationId xmlns:a16="http://schemas.microsoft.com/office/drawing/2014/main" id="{D735758A-42B8-4576-9385-D9624700B0B5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1">
            <a:extLst>
              <a:ext uri="{FF2B5EF4-FFF2-40B4-BE49-F238E27FC236}">
                <a16:creationId xmlns:a16="http://schemas.microsoft.com/office/drawing/2014/main" id="{7EA88FF7-4928-436F-A08B-454FB83367AA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4">
            <a:extLst>
              <a:ext uri="{FF2B5EF4-FFF2-40B4-BE49-F238E27FC236}">
                <a16:creationId xmlns:a16="http://schemas.microsoft.com/office/drawing/2014/main" id="{DF9BC207-5B8A-4271-8897-24536CAA656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EC6219CA-6504-4397-87CA-2FC9F97BB667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datuma 3">
            <a:extLst>
              <a:ext uri="{FF2B5EF4-FFF2-40B4-BE49-F238E27FC236}">
                <a16:creationId xmlns:a16="http://schemas.microsoft.com/office/drawing/2014/main" id="{0E00B19F-8324-4EA9-9429-0B7C2F57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E6F2-D1A5-40CE-9416-BA00267D500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4">
            <a:extLst>
              <a:ext uri="{FF2B5EF4-FFF2-40B4-BE49-F238E27FC236}">
                <a16:creationId xmlns:a16="http://schemas.microsoft.com/office/drawing/2014/main" id="{9F216966-90C3-4BCC-B814-21BBAAAA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5">
            <a:extLst>
              <a:ext uri="{FF2B5EF4-FFF2-40B4-BE49-F238E27FC236}">
                <a16:creationId xmlns:a16="http://schemas.microsoft.com/office/drawing/2014/main" id="{F1EF537A-5124-4226-8B2D-0D4FF498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7EF6EF5-EB78-4F33-A2C6-EF1C6B6A09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4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7134FD8-52FA-4DC5-813A-60188CBE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25A2-A7E6-4582-B502-C3CAE8E35C4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D9482107-7BE7-4CB7-AF4D-DF7BBD77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96DCDD54-94A6-4DCF-8470-58C54AE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345C-CACF-45D7-92B4-638ED91380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56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C100265-D003-44EA-A422-5D31F54C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1B1D-8C23-4A25-8DD4-B8403D6AE7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461DD039-73EE-4555-B788-988F8504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FBDD0548-857B-4A8A-BBE1-473C64ED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132C-3FC1-4C4E-94A5-7719678692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8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2C48BFD-062A-4E74-A846-39917867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3CBC-BF0B-4BD4-A69A-D76FB34585C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0DFEA4E5-179E-4486-8AF0-F0967F90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E6097DE3-8D6B-4786-9625-3F30067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BEAE-C36D-4AD3-8322-9D3CACD430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333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1FBB40FA-1657-4078-8B95-A6FD9DB5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B111-A504-4B1A-99E1-EEEBEAA52A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8DABE42-3333-47C5-AE92-C6865861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8ABED392-48F3-44BF-BC0C-898E2575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885EC-9551-4441-9C5E-BE45E4634E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027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28C335E8-4F18-4764-B4B2-E1C1128BBF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jeni pravokotnik 10">
            <a:extLst>
              <a:ext uri="{FF2B5EF4-FFF2-40B4-BE49-F238E27FC236}">
                <a16:creationId xmlns:a16="http://schemas.microsoft.com/office/drawing/2014/main" id="{117CE6B9-D38E-4476-8D01-C1C37C9D0AB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F866568C-2708-4C30-91EB-BD24CEBC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C168-8C11-4B1F-A1BA-9BAD4BBB32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526CEF2F-EB72-45D4-82C0-B7061CF3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7F56EEB2-6ECC-4EC4-A847-3019D742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3C2FB-494E-46C5-A65A-20AC2AEC72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929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E68499D2-0BEC-4252-8B15-38D5FD1CA1CB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96424BC0-9B76-40E6-BBE7-077B6283DDD7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7A7796FB-6050-4277-9C96-7629D3AB78D8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E74B5D11-D506-4ECF-9C3E-89F85F8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63A4-B27B-4673-AFD8-E9C60ABB70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25E9074A-7F49-4AB7-B1F5-12898DA2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E1BAD1AC-6D2D-4FA9-A3CB-01B4E0AB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3990172-0200-4FEA-AB49-92872D2B66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02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CC11A142-D6C6-459F-8BE1-6C7590934F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jeni pravokotnik 7">
            <a:extLst>
              <a:ext uri="{FF2B5EF4-FFF2-40B4-BE49-F238E27FC236}">
                <a16:creationId xmlns:a16="http://schemas.microsoft.com/office/drawing/2014/main" id="{DE659548-6299-4C0F-85AE-E7CEA6867159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grada naslova 21">
            <a:extLst>
              <a:ext uri="{FF2B5EF4-FFF2-40B4-BE49-F238E27FC236}">
                <a16:creationId xmlns:a16="http://schemas.microsoft.com/office/drawing/2014/main" id="{82EA910C-521A-4FA4-AE8D-5D8A72131B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12">
            <a:extLst>
              <a:ext uri="{FF2B5EF4-FFF2-40B4-BE49-F238E27FC236}">
                <a16:creationId xmlns:a16="http://schemas.microsoft.com/office/drawing/2014/main" id="{7669FD9A-8FE1-4DBB-AD8E-34E5C7B62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686BE1C8-9A96-4537-B3E8-8B5C98249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DCF9B-61C7-4F9B-A154-B4B35FCABA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D729E1F-5DA8-4AD4-84E2-00BFFFE81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67E0E5C-39BD-4E75-BE45-2F4D7D17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222AFD09-3FF2-43F6-8573-AB9DE011F00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6" r:id="rId2"/>
    <p:sldLayoutId id="2147483924" r:id="rId3"/>
    <p:sldLayoutId id="2147483917" r:id="rId4"/>
    <p:sldLayoutId id="2147483918" r:id="rId5"/>
    <p:sldLayoutId id="2147483919" r:id="rId6"/>
    <p:sldLayoutId id="2147483920" r:id="rId7"/>
    <p:sldLayoutId id="2147483925" r:id="rId8"/>
    <p:sldLayoutId id="2147483926" r:id="rId9"/>
    <p:sldLayoutId id="2147483921" r:id="rId10"/>
    <p:sldLayoutId id="21474839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B5B8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B4ECFC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B4ECF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3/3e/Vernal_Falls_Rainbo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7/70/Yosemite_national_park_mirror_lake_2010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f/f3/Usa_edcp_relief_location_map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YosemiteBlackBearTagged_w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Marmot-edit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slov 2">
            <a:extLst>
              <a:ext uri="{FF2B5EF4-FFF2-40B4-BE49-F238E27FC236}">
                <a16:creationId xmlns:a16="http://schemas.microsoft.com/office/drawing/2014/main" id="{73A5D367-7BF8-47A4-8FA6-4F845434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068638"/>
            <a:ext cx="6400800" cy="1600200"/>
          </a:xfrm>
        </p:spPr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  <a:p>
            <a:r>
              <a:rPr lang="sl-SI" altLang="sl-SI" dirty="0"/>
              <a:t>Geografija</a:t>
            </a:r>
          </a:p>
        </p:txBody>
      </p:sp>
      <p:sp>
        <p:nvSpPr>
          <p:cNvPr id="6147" name="Naslov 1">
            <a:extLst>
              <a:ext uri="{FF2B5EF4-FFF2-40B4-BE49-F238E27FC236}">
                <a16:creationId xmlns:a16="http://schemas.microsoft.com/office/drawing/2014/main" id="{897F8C5B-A5F8-4559-8B5A-A31DB3EB5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sl-SI" altLang="sl-SI"/>
              <a:t>Narodni park Yosemite</a:t>
            </a:r>
          </a:p>
        </p:txBody>
      </p:sp>
      <p:sp>
        <p:nvSpPr>
          <p:cNvPr id="6148" name="AutoShape 2" descr="data:image/jpeg;base64,/9j/4AAQSkZJRgABAQAAAQABAAD/2wCEAAkGBhQSEBQUExQVFBUVFhkYFxYVFRgWHRkgGR4VGBgYGRgXGyYfGhokGR8XHy8gJCcpLS0sFx8xNTAqNSYrLCkBCQoKDgwOGg8PGiwkHyQsLC0pLCwsKSwsLCwpLCksLCwsLCwsLCwsLCwsLCosLCwsLCwsKSwsKSwsLCksLCwsNP/AABEIAJcA4wMBIgACEQEDEQH/xAAcAAABBQEBAQAAAAAAAAAAAAAEAAECAwUGBwj/xAA8EAACAQMCBAQEAwYGAgMBAAABAhEAAyESMQQiQVEFE2FxBjKBkUKhsRQjUsHR8AdicoKS4RWyc6LxM//EABoBAAMBAQEBAAAAAAAAAAAAAAECAwAEBQb/xAAwEQACAgEDAQUHAwUAAAAAAAAAAQIRAxIhMfAEQVFh0RMicYGRobFC4fEUM1Jiwf/aAAwDAQACEQMRAD8A74JS01zPg/8AiZwt/fh3tuIDBr40AbSGMfoKLb/EfhAWRFLOFd9Yt60AQExz3AWxjVEE/SvTeVruZyLHfeboFPprmuB+Mrl+2moW1coDpthLck8wM3AwnMZxj60Td+I4F5pM2hrZSqXAFEBiGsNBEScDf3MT/qVdNDex2tG7pp9NC+EeLpxCF0nSDpncT7j1ke4NaOiqqafAjjRRppwtW6KWmjqBRWFpwtT00+mhYaIRSip6afTQsNEIp4qemn00LDRCKcCp6acLQs1EAKeKmFp9NCwkIp9NT00ooWYjppaanFPpoWEhFPFT00tNCzEdNNpqyKWmhYaK4paas00tNazUUeXSq/TSo6jUfMCoIOPz9f6dKJRWXmGqGUidsdQMfpVnE3tTagAknZVFsDphUJj+tV2rhB+ZgcAczZnfrXdyRNP4f4zy7jWy5VXChcAwdQGxB3BIkZBgivQ+P4YLwnElBpufs91jczza1IMRsJUbjeDiTHAfD3Bh+LtqZB8xWmf4ZeD1O0fWvV/iC2HDqAR5wdWYZEcoJPbmIMjHzd68ntclHIjrwJuLPHvAfEmtXLcOyBAVJBIhWOpjC7wehnY16x4Z4y83tTrps3RbCldwbdpwcEweY49Ogryi9wD2HLNB/eXLXLME22RZETIYtjY713ni63LPD8aRbZWLE2gQv41t2YkfMACckD5B3qnaH7yce/1QuJbNS7jtOC8ctXVVgwAddayfwnY+laAAOQZHcZrzHwxV/a3soDoNq0UzMakXTAOAQSzSeoI7V3nwpxQu8KjgHKrJk5MEahPciljld0+rBKCq0aWin01ZppRV7J0Q00tNWRS00LNRDTT6anpp9Naw0Q00oqzTS00LNRCKfTU9NPooag0V6afTVmmnC0LNRALT6KsC0rjBVLMQFUEknYACST6RSuQ1EdFOErznxH/FZmDHh7RVfw3GKmRghipHUSNMjpkyRRvg3+Iz3tOlEukrqKpKMYiQhbDMJHKYnpFBtpWwpWdzopaa5D4j+MkfguJWy1y1fCQFI0uJKSVjblJhsb4rkfhf4l8TdibT/tUczW2ddiPxt+Ag9DpJzv0ZK1YG6dHrumlorjfA/jHiwWXjeCdNLEa7YY7CSAMhzAJlWznG1dV4X4vZ4hZs3A8brsy/6kMEfpSt0EI0Uqhe422phrltSNwzqp77HO1KtbMfNtyzgQcxJAM9VxHvQ7pt/qifv/Si7lkhoZTO22DkkwfsaHaeTSDls/8AVekpJ8HOzq/gIA8QSdyQqn1y2D0hVNd/40M2iMANdUrtINpiv/2UR6iuA+BGUPcZhC2wbjb9A1sbCd2Nd74zfOCoJ0MXHqAQCPYq+/ee9eH2v+9fXB34P7ZxXi1oOhKtkBb7CSCDrBzI5gXW2dQHX3ra8WQizxKphme40CT8yW43/wAw1Y6yetc143eGonqeGZMT+Eo6qR/o0/ea68cKLly6dWoOthhq6BluGIHQwD6TTTdKLfXAI7trrvMexA8SdlWVe13iIVHiPTUrdNhXYfBnDi3c4hFnSFtR1+Vr6HPtp+hmuE+G7s8RbuOcXEC52k2USM/6VP19K7zwjjNHE3D8wJYkA5C4KiD6CQeuaEpaJpeSNWqLfmdOUptNWWrgZQykFWEgjYg9afTXVqOeirTT6as00+mtZqK9NPpqzTS00LDRDTSC1YFqQWtqNRXppwtWaacJS6g0V6acLVB8Us5/e28GDzriehMwKttcSCuqCB0mBI3mCcCJOaFhomFrjv8AFH4mXhuEawBqucUly2MxpUjS7n/lpA6nriuhu/EvDq4TzQXOyKCx/IR6zMRmvD/jTxr9r8RvXAxNtYtoJBwggxBjL6j/ALqthhqlb4EnKkY3hfFaLoB+VsEf6untGPrNdx8P/BxUDyn1q7agZZbiQsrtjIgExnGMRXBtw43OP7/rXpPwt4k3kOTJv77lThub5QSpIVYwRiDin7XaVx7+QYKbpmhxVxVWzIS65JRGjLap0KLwHK04hsZigfEPjW7bsFLOqQxzcNtDZzlNJESJIUGYzE1bxFteIInWHyrEIjOVOnmJ06ebORP+2cW8Jw0iH8u+QYm5aJcr2cDOobnJBicZrz4zUOTrcXI51/H7qG1cuvwtx0uK6q0rcQEHS0IASuZkZMLvAFbPxJ8VcFdQ3VdDcUCQ9t31AT+6nSpgxE6uokCTFXjHwhw+okTZMZ0ibZ1asw+ADOcjboa898dv2muFLCp5anDICA5EAsNWdM9J7xXXjUcnBzTbgZfFcS1x2djljMCYHZVmSFAgAdABTUYtpY+U/wB/WlXZrRy7hg8StWrN1Lgdv38AkyyqV1BmEDrOBkaY9S7cKQtlgJUliDtsQMicH+xNaFq2vE2mUjUyoz7rp0LIPPOdJ3HYgwCKBteK67N3hLiRFtQQM6SoGl1DGSQInvivJw9plC9vj4fE7pwUuTqf8NuI8viHJ2YW0IP+qSdtwu/vXb+JDU1mCqqbVxZacf8A8SCSNhBnrttXGfAfGW0ZQx/eM1vSyg6WAU2yhnZiNJzudXoK7/xrwc3FSJGh/l2kMuNxuGC/Y96jnmsmTUuti2JaY0eQ8c3l3fLYZtsLbDBwUt2mgjcECQesg12Hw94hbt8D5rmS98WmYidOhUt6mgiFA1bbhqH+OfCV0WroiQGRsiZR7bIsb4BcT6jtRHwXwwv8NxFpSBc853RZ/GoQgfnv61fI1PGmTinGTMjwPgw/CvbDKHsMdEyBqtc6wSJAddQOMY7V23gKC4EurIW4guAkgzqCExG0EQRXMWrAHiKaIK8Ra89g22tdVthHQktPo012ngPDCzYVAIVZIBI/ikg9RDVLM7+e/r90PBUR8H8UNl7VhwNBsg6oiGABLSTGkicdx611K5AIyDsRXF+NWyHBJMCzdYQcbWtQx2WTPpitb4N8c87hhqkssbAzGkHMdjI77DJqmOToSSRv6aQWh+HvMQzMSFkkalCwB3zI6nNNa48nUQshSOvQ/iBIgj9RVbEoLC0+igfEvG7di0btzUFHTTkkmIAJyevtmvNOJ+KLn7S/ELca2C2vQXOkxACsNjKgA+5iq48UsltE5zUNj1rTWF478YWeG3m42opCFYDRq0s7EKDHTf0rN4HxW/x66YucJaZJDA/vLk4BVoIVd9snv34n4ka2OKs8KoVRYcKzBtc6ltgpqIkhTq36sfatjhbpmlKlaN74i/xCvI2gKLGFflKXWCkSQWYaQ+DgbRudqyLvxSt9Vt37/EAXGWWByF2JfmClROwUbGZwK5YcGf3iGAwcgSYky0gnpMbnaPWoJcKA6uhEg4EZ3E9DBBxnIrvjhh3HM8jNHxbyrDi35Rm43IX1akCgkjlbSZ5eaOpgDo3CcUXBAGXUoQ7CT1wTMZgCIMGud8U8WN66mu491LQhSzGeYgtk53x966nw/jVuKAoHMQyE5LESCsBsOMY61wdqTi00VxNPYA4jwm5dtNaTQLhiOaNQ5gVUmIOApBBzjFYtnw1rRIuI1s7AMsTGMdDnsTFdreKkWyMFedQfWfMSZkqw0MOxWNqIbibRQeYHcq3MrKWRgC0TOSQMaoGNjtSQ7bJbPf8AI7xR7jgHJbboR1iZk7+tbp8XuWtC3VwjMQWGohbulhLA5XTzEbhgpMVT4t4P5RlUJTVKsrBo7BgYbHrmT13oN/EfRSOonOJGQoGc7/eumeRZEqVoSK0nqHwxxfmLqEFNRCOZJBYABWJyZkSx/wAud4C+J/iK1wbTcZjeIjyE0ahzEi4SQfLjBBM6pjTia864X4jfh9XkSI3k4BBlSB1HecYwKyeI4lrjM7sWdySzHdidyT+XoK5odluVvgvLtFRpcnRfEfx9d4q2LSqbdrIaGlrmrJDkBQFJyQojpMRWRw3DiFMyTBx03/OhBw+RMY+/T8qu/wCutd8cajGonJKbk7YeOG9PsKVVpxBgUqHswamag4jSz/wkOCVBAIYEOWExOIImTvTeOob/ADkAsTOoLIIhcQp1AQAZXbsZoXhrrHDxcUQZUgnJwxVTKxiY7jNS4hP2VlDuAjfJqDqRIBKOSD0hgeuodzXyiUrtcrr6npt7A1rzERgqkmDPNr1rJGNtXTETn7+ofAPxueJb9nuiLgUBbmRrgYDAnD6YMjBjYGvODfS5a1HJy3zaSMsoIcYGA2SDvmpeF6bK3gCVuFNNq4jc6OCjK7S2CBqEjDahHpdZFT1bMydM9a+L/Dy/A8QVGprbG8BGcDngzvpkj29a8y8C8Re1dS/bzov63HcBUDhT1lGYwd47gV1Xw9/iJcsgHjVF2wwI/aFA1jTyzdtD8OSpYYEiSZrkLNo2bt5bOq7bDhrbIJDqNJWB62yykbyINd/Z2nFonk5TOz+JrHk8fYv6T5XEBgGTZXY6mj0dYcDrzdq63gLRUgGCCc7zDYBBJysEGud+GOPHE8Hc4aCxs3FKByCdJi7ZZcdCCo+3pW/8NXvMtQdIZMYMqQQrq6zkKV0mOhJHSoZVbS8CsGYXjvigsmLgMm3dVSdoUpI+oGPasf4f8UuqfLtDRrUyNSqCCxKkzGFnTiME/XQ+P3K3rDCdUv8AJOI8voJ7zWbxngwXhl4pbiC5beCC4UlCAOhkOEEwe0yIrowNJJksivY1/FfEeJCW1uMbeiGCgw5MsVZgBjGwPqczVzeOvaYHinfXcRSPLaGWC0MwAguRjfp9stePRFF11W8wIGknBMArcY9RIczmTHrPP+N+JtcYuxBds7DA6YA2VYH0r1YRjkinWxwybg6vc1fif4nF4wQFVQWQAEkyfxknLkfTfvRHgwsi0l11W62mXtl7JaVyIGkMveczHNiK4Q3JYn+/eiOD4vQwnK/3/OnyYrhURYz965Ho/iXifm3bjWjdIs2xbFnSWYu5BBVRyjSfxZjEb153xN7XcZogliT/AGN8gn9Zo3i/GNSk2i6nRouElkJEkBNKuEYEMZlcZ71k2zBB7f3/AFpcGNxjuNknbNu9bbUbwtsvLq1MIGvBxJzLas+vuawPFbzeWEmBMfaCAfaBRLuTEy0d843oHjWkR1+/p/WrVpiTbtgXD2N9s/p6V0HhdxCAqK7MQfMtgSWIDaLlsgEkg4K7bGd6wRdEEEkHf07we3aiLVwhgVwd9zP9n+dQyR1KhoujrrxHEcOLqT5gGqBg8sq0fxLIiSDGBneqOB40XFHMZwORsgnpG5ziOtc4/FMtsJ08wsIJxKwYzjMfYUDa8SuWyz23ZGCgSpgyTuPUCcjbMVxf0lp0/gW9rudJ4r4oZKICp/Epz6ZnE5gAyRE+gw3ad5nrPX6dKJstJBBJLAZJmfUz95NIEFsjEEAx7/8AVdGLGsaonJ2ZwsQpPcRVqcMST1j+UxVt5AFYdoz9RVnDjlbMap27Z3q/mICEdZog8GQATt0g1L9kAMlgJM7xAGZ3qN3j0WE1AkAgkDAx369aZvwMiKKAOhpVR/5dOxpVjD8Jxb6Z1uABM/MqmcgsnTIIxjeCK2+E8XXy/LuMpW4BrWSAZhgQ4MAg7EQcHtnNbwtVuO1ojIBKDAAJEsrT0iSOmo9qrLKjkgEalKANMHQSIA0x8oXJxtXyklGe8efoz0uAvi7/AJSMWNwKCRrClzEnBaBJxvscd6lZVn0s6A6xNu4oDK4gBlLDKtM8p2jritHhOO3UBYMgqMiO0dJzjbBoBeFZXB0tcskfIANSgjERGA34hmI60kXGSa4l1wMT/aGt3JbWDKrbugMhGJ0tBj+IxkHfImjX4kMWNsiw0TLGLVydmUgfumBG+24I61l2eHCsytqZrUEFlMMmYfSx51j5o37TiiuFedCWlRHOqUdlCHIHIxwoAnckbHAp7cHt+3y8DG38O+M/s/FjzCVbW3mBoAVXYXFI0kgqGBII6M3oK7puNNrirDJAXiEe2ZAA1hVu2CR01KLw/wC68uURcNu7KhQQqMIuWiQC2l+qncRI9MUVb8e4i2Lem4bttbiXLWCX5QRpKxqgTsMQemDV9et2ZbI6X4t4xl4tmSSl+1buBQwAkqVkHqQVJic7daA8C4bhVvMvmXEIJ0NcKqGgAmeUBcmBO+2YyN4l8QW76oFQroa7AkEabj6wk/5W1CI2ms52HMZ3ies5BOoHf+dXi7VE26dnqHiXw5a8teUhFUkCCIVh8oABhQQvtvXk/inAvYvMtwkmTpf+JdgR02IkdCfatzh/iG5bs6EuMojKMdSTIIa0SJt9iu0TG8CHG+LJxMC+WgkkwQSjnSFZNIAjeRsRp6iuns03ie/BPKlNeZj3eGVFEjB9RPtFZ+r7dq0Rwttj87E+4xv3FWpwVr1Puf6V6Mc0FyzkcGzKs+32/n3q68ukdZPQj861A9uIGPQY3FD8YbezXCo3ORnvJPQf3vW9umwaGBLdbTzXNzhJJJ9T0CyBvvG3Ws3i7kMY3P8A+VoF+GU5vGROxUzEYBA3PT/qsfVq5u7H7Tinc1LgGlogqkyRH9/pRlt5wYkAfX1z70Ne3JGwMbYmMT7iftUgCQpmCZIP3B/OhaaBVMK4jAnaJj3ER+dA3FAsjaWck94AgfTJNR4nizGmZHr/AFqBYaOxO30xTRWwWTscQ0zJE9vTYCibjwI6g4P6/SgLFyMzVrX8bewn33oGLX8RmZH2+33mqj4juB2/PGaCZ6QB2G/YZrbIIQeNbacZHvJzS4XgmuMsAwSJIgnmJGFJGo4OPSi+B4EHMyYxymASCIJOcSNqvTgguBcxGspjOkRvn8Wo/UVzzzJWlyPGJf8A+Ntpy/s3EvH4tLCfohK/Y0qknEBBpFxlAnl1XBHUwFaIntSrz7yf5P6v1Oj3fAXHqqjd1uMgDRkMpOkYIGx956zT3QwS3zEkKrgTrDMdasDOR/PO8Co8Vw10oxN4lQ3yIoWBAIyTOxDEARInsaMulbSEAj92ojXyGGMwD03BnpHpNeRqqK3vr4deJ0NADgNIt8pbUzbGCJBC6tslT6dKK4LxQBEUsWOlYEdDIBPocfUVK7Zualu6SwDR0PUHTAyZiQR2oW5wP7siNJXKlx+DUp049THpFHVGapg3Rrr4pynXBVVlgSG3OnSBGD8vXP0rNuuiNKFtDEnR02nAzE5Eeg9Kg6ZddgcNGDKoTMeuDTcRwxAmZnSyHsQGk+xEZ9aopWtLBbNNWRwEvq7KrcjKwLp/CykbgjBU4P0oi/ABFq55g1BEIUa1JUH91jLwZgxMYE1hWtUQ4zqMsT0BmdtoBg0V4P4sbLlEnnOQTAaFHlwSMHYzWiq+QdQVcR2QMGBKyQ8QCpEgOokgg/jgmd5kVVaALMsjUCML6AZExqBM5ipjxEwuP3g+dmmflQhSJhtyZO2e+KvItksjppMkh0ggTkkBjymYMbSadSr19TOmQfhG6MSR0275Zev4ojGKbUf4hgzjqIHSlw1xwFVjqiIMQdmMwemTj0pNeMZERPy+gGw9/wD1NWWWV0yTSLUugD5jtHXPNn260uILBeUgEEjIOcD+ZGarFye8zsehYCfpqnPpURfEAmSTq2HQBckdGJ0x7GqLICgJOKvsQSVwIyMHmC5I9YzQl7w+4zTcboCGPUdSB0G9a3BcQHk7CAdsc2nH0P61YbrSSBJHLP1XlJHrXSu0uL2Qugw18DcncBTGlj+IHYgDPb2o/wAN8JZTJcGMrExI337R+tHW7pgEiMKO3zKdO251Ains39SgzkMFYdjJEkR0mJmMVpdqnJUDQisWF5dQMhgc4jm1AnsOnrPaqr/hwI+YLEgYzkliIEAjUY9JqziHAJwOW3kepMqBO5HXtFRucdbGk8xcnWASIkY2PtHrINKssuUbQgL/AMJqbD9oBGR/LoaiPBGlQzCDJLDOxGP++lXWvF0uNgQSYQiRiZn6H9avPHQmoZhNcb4acEehj3Bqjz5FswezQGvw82JaD12+wncgjP0qweDp/FtGB1GzH0EiZow8QWzBEyBM9Q2P9QEZqkcWhUEtMhUJOJyZP/E0vt5vvNoRNeBQDCq2xIjIwVK/Ur/PrS863AKhQIgEbwM4PTmEY7+tJ7gDBZggPbjuRLCPrJ+tVgYkmIAJ0mN4ER7g/Qmk1t8saikcaSFJAhiSTjE4I9QBpj3qYvsrwAr4AYxIE5JI2Kt+pqN3TOkzBeD6ltIkQcHIP0qVsWwvMRsqtM6mGAIAH6d6Sc0o2MluSfiLc5RZ66Vx+tNVV/jrRYkswnMCyzb/AOYsJ94pVzJr/b7+hSvgGK+i22CWJATIUsSXlhoOOgA9CPw1R4WCbLMACdSsA/NOnOCesacE7ik1zzocIq6iDiREGJBHWJHaqE48lTqbkZRpMf5yG+hxt0iuNRdNVvaHsLYG55iWgVhiQoXTBZYIA3EXM477VmWPOOu27MxezKrkaciQQflMqQZ3+taFl1XmQkeawB1Ekw/aD2I22Aq6xcJvW2YKZRirhjJMEEHUcjEzgZHc0ynpT29bQOSL8EWtwph2BMtGCF5gRIMEdYxV15W0qAeYKiMvYPqjp0P3BpnslLpbzCVNplXU2oqeUzid9sjp2igeEJUlyHY61PKZymIhjIENPWlTcldmYRwjFzDpGrTJaQCObmBwMCft6GU/DGQ67/igEk6eXHsV6UuDvi4ETSUMO6pGhZGuV7jcTEwCd6qscUhdEjSwY4VyRLGDBJJ2/liqe9bpdb+hmVrd8wkg5EKWI043AAnaMesfSi3ZgUIAwuCevy6fqDI+lPedW1qZMMATtqjJ+m4xsaa3ZVGUEnEKJzjI/wCQI+uKLl/HyFomL0MxAJgF1nY4JAntFV8NcwBuYzmc5yd8RB6/nTrwutCpg4cYImCSfqIJH2pmtADUMMzENk4+UEg9DzT9fStceDCDgqSs6iNQHcSzRj/cKvN5VlTiZAkbzsfuf/r60A/DHy2VTzprAbA1AgspzjYt96e4ocB5+XOZEyqN17afzp9mCgoHSugRgmOgyTG3sfyqTsZGk6eb2BEkgY2PLBqt7ZEEQSmrBOkGG2J7QTk9xFDKHRBmdRYjsDHMB9Zop2aglbhOgxB7mMsHML2Bgv8AerLTwxE8xE9pBwPQmTv6mgvPBOnbn8wHBkF5A2yNJYYofh7wkMxxquJJP/xRj2H3FUpsFB6hSDORcG53I5hq7TFD8Rwis5U4YW1ZWHXaMevOMdx9IcPbdBoZZ8tpEkZgrjfcqG9zU71rVdkaj+4WDnYbxjcSv29aZSafJiFzgFDI0xoUGBsQIBOdiN/WnfhoLmCQ2OwKhTsMbGfsKNe2hswYYi0xk7kzDTp3E6f+PvQti+yugY8iBwx6cyIQf+P6ffLI2jUU8PrMMCSTaDQD+IBsZ6ECfdqVjhT5rDSQoA0sNiNROTuPmI9xVvCkqrjUoGgwwBIXSpMHqMQf91B3LTBgQ3IG79PmHpsPrTa7dAohxFplTVJLBiWXqsgqczkA/wAqpPE3EutIJAM5yCIxPppM+m9HPabW7lgJhiYJHMdXMMQBkHGas8hYtH8OvMTA5SAIO0eu9N7VJbmoGt+IuraTGoFJ/wA07EGRGNP0FR4u8WZVWNTNtzY0jTAHYkTtnpRtiyxgPAcFgDiDoMCVMY6b4A3xQ3FXEXDHRdAlh5ermyhBzsRB6Z2nFTc1ewyQr1t5wwG0gNABjIAB6GaVC2vD2jYe+sCfWCaaha8evqNRp2DAUpPKyCYjd8iOmCJqzw64CuglSqrcDKQDBloY4xnerTbFq1+7wpKPzwWGooHUxgD37HtVdzh9TuQI1PcUCCJU6ChkYIGc92rh1KSfXXI1UVBIOvBRZuQBEaNHL6HLfQirOHslLgOpnhdtMAArqAOevt1oewP3WhgRMg46XFtkH6ZMelW2LZF20xMkhgZB3TlHpBkb074e/iAMvEnzdBYaU1I0gSYDEAyBAXB7E7d0/D3PLeIB06m0MJGgAH3nTE+nvWdwDNdNxRmbRAE7HlWJ/wBQ27Vo8PqGllYBtD5IgE5In2bV96nJaNtuv4DyZj35uhZJ1MxWQRyuoEepB7VVx6G0TfVVKsUIaAYIClpnuT+VavHkKUOjINsFyZ5lLBo/2wJOTinscQLOgBQyy40uocAgi2IDAq3f0q8ci2oFGVb45iHONTEXIOZDwpC+sk47Crl8bFx9SrgCc7FoWAZ32Jjaj7DDzbiqmllRYIwYWGBBB7xIg5qBW2hLBFAJDNpJGRDDE4EMwgbUHON8b/wahXrwtoCRhtSbbjWx6Y+WRUrvEqElpOtCQBE6jAA+uD9DVPGWhoUxJV2OcyGKvJ9c/rvUv2fmWD81sFR2KwwwPSl2q35gG4S9qtIUXn8zIHULCz75+1L9o1cPrZYiAB7qwEe84jvVHhdsBxJIDFpUjTGonTBgnPL09elEeIWAli5bEcikrkE6YXJIP8WrpuOlPKlKvM3cSNoFdDErqWMySNUDrvsT9Ki5KqJY/u38yIkEbEn0k/rQnDcYWtyTkFSOowh1ATmYgx6UVftAuyyRKPEjJlQ/fEZ6dBRap0zUP4vb8k+csjSAoSR15gPuTjJgUNw1peIRySQUZHnbVpUB+m5H8qq/aw5DvBti4qnMjNvRJ7t1+9Q8PDW1YtGWI3+aFBgfRpHeDFU3UfNddfE1hoBL+YplSGGknPLJmdidMfWl4fdm2GEhpZjBxkSBkCMiPSs/hhcuq6II0zcIMiFI+b/1PpE96jbfy28omdpIG+I/Wi43t1QDWKSz+4gA4h1kT6SB+VWcDeDEh9lY2yJMsNMGSMA5IwP5VXxQ1pykKCMHccgYEQNxp7elUWryjAmWYtpGBsQCNxnHXoKk1qjQ0dmN+yiwzoJZWBbIgkKN8HcCRAqPA8PCEtOmQqsw2ypBEY6jEzkVocbcUXbUPBIdMmN1wY2BLAHPeJMVnNxxAyAoKm3gAjl0zA3jVImNhvitGcpR8wNKy3iuGYWnJ1SUCkNOCDA6TvEzTcE82rlvfK6WKAaHEmDJ2nqarXjVYEvMEQe8HSoY4ONyFjFX8Hw5F5kkaSVcSoKn5XIOdwD12k+1DU0nq+P4MD3uNJdRMBi2ncaWmMxgbkYP8M1FfBGtWhcvLKtMqrgMok8rDeWiRv8A1s0GzeZEgkyyrAwG7k7DT2OYxWdf1swDEkRIABgDrg9Z5Z/MxFUV/p4+/wCxkE2OLthRKK/+Y3QCe2IMY6UqF4vwuHYT1O7Z+vr7Y7YpUdEHvf5Mb3iOpFUOSZU4wBJh1iPwyGHfNR4Lipu+1wQe2qFbrtEfalSriirw2Oy7gboZW5WITlmQMrIIgnIzvQ9vmABkk8xzvqVWjtGPvmlSotU3RgQ2hbKshIBuIpOOaGIJgjeCv1miOF4jPDrOGuPPScwMdP8AqlSqz96Lb8/wxQTwRzeFxTExIJH4iVYsfsRWzxPDN5fmfhDllzBILIG2x8w9Cf1VKp53py0vFfe/QZLYhdvKl1ywICpEjtzEiB2InJ3NDtYV7ZMND5OQMHTv9iOuwpUqMdoqRpFty6qlLZPzFAMYggKfud/f0oQ3xbNoj+FgPTULn5Ar+VKlVIxTS67mKy4HRFwHkZUYYHTBLDsCMjJIONqn47aIslsMF0SQF+VwvKSYOZkYMRBjqqVR1PXF+dfdINbGUylbbdYvIAOnyGP0jPbrW/wi6ntEQA1rLHcZNvl+47bUqVVzO49eBkZXBeHB7F23BlTjYZTVvEeu8+lXOot3PKVQ6tpbcrClWHcGYxIzSpUW25yi+Kv8Aa2H+GXMB1aBbJFwHVBUqSJGZAYGR1DfWq/E+CUlrw2UsP8AidQ36QSM5ilSozbjPbxr6m/SBcLxBe2CdlDFoHcnpNE8Lxi6lXfLGCg3IeBgj0B7zuKVKrSive+YYh/in73htTbrocYnaFgGcDmA9vWsvxJDqCBgCcMWlh0Mgkalg9MjJiNqVKuXC+7zf/DS8QY3XC3VC7BUZgQIOobyJMsIn+VaXDJpuANE6YwTsCvKRsYI6QCc0qVUyPu+P4QoP4iSl52lgXXoRMCNRMjcr2jf1oTib11LrWySt0DRCnEDMSTtEwOlKlT4XaV+H4oCB2WIGHgDm0jOBHzEHAxt0pUqVXGP/9k=">
            <a:extLst>
              <a:ext uri="{FF2B5EF4-FFF2-40B4-BE49-F238E27FC236}">
                <a16:creationId xmlns:a16="http://schemas.microsoft.com/office/drawing/2014/main" id="{CBD52B20-64CF-4B13-97B0-622E5A59C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98500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6149" name="Picture 4" descr="http://upload.wikimedia.org/wikipedia/commons/thumb/e/ec/1_yosemite_valley_tunnel_view_2010.JPG/284px-1_yosemite_valley_tunnel_view_2010.JPG">
            <a:extLst>
              <a:ext uri="{FF2B5EF4-FFF2-40B4-BE49-F238E27FC236}">
                <a16:creationId xmlns:a16="http://schemas.microsoft.com/office/drawing/2014/main" id="{ED24D246-7744-4AE2-8849-8DE542AC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34575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C79CA774-7347-47F2-A779-E4B457B0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TURIZEM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BD48DD43-1CD8-4F19-9320-5905C4E532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Zaradi 890m visoke granitne stene El Capitana so Yosemiti že desetletja kraj kjer se dokazujejo plezalci. </a:t>
            </a:r>
          </a:p>
        </p:txBody>
      </p:sp>
      <p:pic>
        <p:nvPicPr>
          <p:cNvPr id="15364" name="Picture 4" descr="http://www.gore-ljudje.net/objave/hippytechnology/dean_solo_at_taft_point_5332.jpg">
            <a:extLst>
              <a:ext uri="{FF2B5EF4-FFF2-40B4-BE49-F238E27FC236}">
                <a16:creationId xmlns:a16="http://schemas.microsoft.com/office/drawing/2014/main" id="{BAC03D1E-D86E-420B-B1A7-D006C987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gore-ljudje.net/objave/promo/30.jpg">
            <a:extLst>
              <a:ext uri="{FF2B5EF4-FFF2-40B4-BE49-F238E27FC236}">
                <a16:creationId xmlns:a16="http://schemas.microsoft.com/office/drawing/2014/main" id="{E1C65AB9-8F5C-4B48-AFB2-1319F7AC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8289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30C8A11C-C7AB-454B-84F3-AFFDB4FA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ZNAMENITOSTI</a:t>
            </a:r>
          </a:p>
        </p:txBody>
      </p:sp>
      <p:sp>
        <p:nvSpPr>
          <p:cNvPr id="16387" name="Ograda vsebine 5">
            <a:extLst>
              <a:ext uri="{FF2B5EF4-FFF2-40B4-BE49-F238E27FC236}">
                <a16:creationId xmlns:a16="http://schemas.microsoft.com/office/drawing/2014/main" id="{6AA1C03D-5C77-49B9-BC6C-78BF0B2280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Granitni klifi,slapovi,morene,ledeniška jezera in ledeniške doline</a:t>
            </a:r>
          </a:p>
          <a:p>
            <a:r>
              <a:rPr lang="sl-SI" altLang="sl-SI"/>
              <a:t>Half dome, El Capitan</a:t>
            </a:r>
          </a:p>
          <a:p>
            <a:r>
              <a:rPr lang="sl-SI" altLang="sl-SI"/>
              <a:t>Orjaške sekvoje</a:t>
            </a:r>
          </a:p>
          <a:p>
            <a:r>
              <a:rPr lang="sl-SI" altLang="sl-SI"/>
              <a:t>Slapovi</a:t>
            </a:r>
          </a:p>
        </p:txBody>
      </p:sp>
      <p:pic>
        <p:nvPicPr>
          <p:cNvPr id="16388" name="Slika 6" descr="File:Vernal Falls Rainbow.jpg">
            <a:hlinkClick r:id="rId2"/>
            <a:extLst>
              <a:ext uri="{FF2B5EF4-FFF2-40B4-BE49-F238E27FC236}">
                <a16:creationId xmlns:a16="http://schemas.microsoft.com/office/drawing/2014/main" id="{42A900F3-F2F1-4048-A8D1-086FAC70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952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8" descr="File:Yosemite national park mirror lake 2010u.JPG">
            <a:hlinkClick r:id="rId4"/>
            <a:extLst>
              <a:ext uri="{FF2B5EF4-FFF2-40B4-BE49-F238E27FC236}">
                <a16:creationId xmlns:a16="http://schemas.microsoft.com/office/drawing/2014/main" id="{A2425CD9-40C6-4B67-B7D9-86C52AE3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30972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E83614BF-11F9-4FA0-B8EA-E064A31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1" name="il_fi" descr="http://upload.wikimedia.org/wikipedia/commons/8/87/Yosemite_20_bg_090404.jpg">
            <a:extLst>
              <a:ext uri="{FF2B5EF4-FFF2-40B4-BE49-F238E27FC236}">
                <a16:creationId xmlns:a16="http://schemas.microsoft.com/office/drawing/2014/main" id="{F850718C-8679-4BE0-8916-74294154CB9D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4691062" cy="2878137"/>
          </a:xfrm>
        </p:spPr>
      </p:pic>
      <p:pic>
        <p:nvPicPr>
          <p:cNvPr id="17412" name="Picture 2" descr="http://upload.wikimedia.org/wikipedia/commons/6/64/El_Capitan,_Yosemite_NP.jpg">
            <a:extLst>
              <a:ext uri="{FF2B5EF4-FFF2-40B4-BE49-F238E27FC236}">
                <a16:creationId xmlns:a16="http://schemas.microsoft.com/office/drawing/2014/main" id="{CB069959-94A4-436B-8064-10B88D5B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8877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modrijan.si/slv/content/download/5004/57899/file/Orja%C5%A1ka%20sekvoja.jpg">
            <a:extLst>
              <a:ext uri="{FF2B5EF4-FFF2-40B4-BE49-F238E27FC236}">
                <a16:creationId xmlns:a16="http://schemas.microsoft.com/office/drawing/2014/main" id="{95AF1663-F6BD-4E9A-91A3-C290FEAB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259238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7C2DF5A-4855-49C1-863C-A676015D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5F5166D5-078C-4196-9589-1BA85108C6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Narodni park sredi gorovja Sierra Nevada v Kaliforniji.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Zelo obiskana točka saj jo letno obišče okoli 4 milijone ljudi.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sp>
        <p:nvSpPr>
          <p:cNvPr id="7172" name="Rectangle 3">
            <a:hlinkClick r:id="rId2"/>
            <a:extLst>
              <a:ext uri="{FF2B5EF4-FFF2-40B4-BE49-F238E27FC236}">
                <a16:creationId xmlns:a16="http://schemas.microsoft.com/office/drawing/2014/main" id="{14954244-4A4E-4079-97D1-CFA298BA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7173" name="Slika 6" descr="http://upload.wikimedia.org/wikipedia/commons/f/f3/Usa_edcp_relief_location_map.png">
            <a:extLst>
              <a:ext uri="{FF2B5EF4-FFF2-40B4-BE49-F238E27FC236}">
                <a16:creationId xmlns:a16="http://schemas.microsoft.com/office/drawing/2014/main" id="{9D448E28-A764-40C3-9A6B-FBB7E2BD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49688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5C2EC145-45B7-43FC-A32F-218A00CC82B2}"/>
              </a:ext>
            </a:extLst>
          </p:cNvPr>
          <p:cNvSpPr/>
          <p:nvPr/>
        </p:nvSpPr>
        <p:spPr>
          <a:xfrm flipV="1">
            <a:off x="2627313" y="4868863"/>
            <a:ext cx="730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1E9D459-15A9-498E-AF9F-39E149A7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F51310CB-21AC-4EFF-8184-3BA6C3CD8E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Leta 1864 je takratni Ameriški predsednik podpisal zakon ki navaja Yosemite kot narodni park.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Od takrat je park poln turistov.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1984 vpisan na seznam UNESCO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3BE6891C-3E33-4365-9CA0-55E15438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NADMORSKA VIŠINA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F09D409-C37F-4BC3-8AF1-F793725B39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Nadmorska višina se giblje od 648 m do 3.997 m.</a:t>
            </a:r>
          </a:p>
          <a:p>
            <a:r>
              <a:rPr lang="sl-SI" altLang="sl-SI"/>
              <a:t>5 glavnih vegetacijskih con: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-hrastov gozd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-nižje montane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-zgornje montane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-predalpski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-alpski svet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3">
            <a:extLst>
              <a:ext uri="{FF2B5EF4-FFF2-40B4-BE49-F238E27FC236}">
                <a16:creationId xmlns:a16="http://schemas.microsoft.com/office/drawing/2014/main" id="{1313CBA7-9668-4765-AD7C-F99D92D2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NASTANEK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B0C74BF-9319-4F5C-8BEA-220B5D4A6F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Pred 100 milijoni ko je magma pod zemeljsko skorjo izbruhnila in izoblikovala vodoraven pas, ki je čez čas postal gorovje Sierra Nevada</a:t>
            </a:r>
          </a:p>
          <a:p>
            <a:r>
              <a:rPr lang="sl-SI" altLang="sl-SI"/>
              <a:t>Nastalo je granitno staronagubano gorstvo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2B385BB-CA20-4521-BF26-B07CA879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 IN ŽIVALSTVO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6C1A2B6A-F931-4151-8D42-09169EEDF9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 Yosemitih lahko najdemo na stotine različnih vrst rastlin in živali</a:t>
            </a:r>
          </a:p>
          <a:p>
            <a:r>
              <a:rPr lang="sl-SI" altLang="sl-SI"/>
              <a:t>Najpogostejše živali so medvedi, jeleni, veverice in kače.</a:t>
            </a:r>
          </a:p>
          <a:p>
            <a:r>
              <a:rPr lang="sl-SI" altLang="sl-SI"/>
              <a:t>Tam lahko najdemo tudi živali ki so ogrožene in živijo le še v tem parku npr. planinski orel.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8" name="Slika 3" descr="http://upload.wikimedia.org/wikipedia/commons/thumb/9/95/YosemiteBlackBearTagged_wb.jpg/220px-YosemiteBlackBearTagged_wb.jpg">
            <a:hlinkClick r:id="rId2"/>
            <a:extLst>
              <a:ext uri="{FF2B5EF4-FFF2-40B4-BE49-F238E27FC236}">
                <a16:creationId xmlns:a16="http://schemas.microsoft.com/office/drawing/2014/main" id="{D771CBE7-2737-4478-907F-BFE1A0FB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3384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upload.wikimedia.org/wikipedia/commons/thumb/3/3b/Marmot-edit1.jpg/220px-Marmot-edit1.jpg">
            <a:hlinkClick r:id="rId4"/>
            <a:extLst>
              <a:ext uri="{FF2B5EF4-FFF2-40B4-BE49-F238E27FC236}">
                <a16:creationId xmlns:a16="http://schemas.microsoft.com/office/drawing/2014/main" id="{FFFD5B1B-45FF-4A57-B89A-FBB08A9E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52963"/>
            <a:ext cx="25749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58D669E-66B1-4DD8-9E9A-BB7AEA7F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3CCA3BFC-1B9E-4906-8D9C-471F59A12E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 parku je najbolj razširjen iglasti gozd</a:t>
            </a:r>
          </a:p>
          <a:p>
            <a:r>
              <a:rPr lang="sl-SI" altLang="sl-SI"/>
              <a:t>Največkrat vidimo bore sekvoje in jelke</a:t>
            </a:r>
          </a:p>
        </p:txBody>
      </p:sp>
      <p:pic>
        <p:nvPicPr>
          <p:cNvPr id="12292" name="Picture 2" descr="https://encrypted-tbn3.gstatic.com/images?q=tbn:ANd9GcTFgAniboBZ4wcJ-L5JcT7LHH9W8oTvqqYt3xeRTTRsT6XTK9YnNg">
            <a:extLst>
              <a:ext uri="{FF2B5EF4-FFF2-40B4-BE49-F238E27FC236}">
                <a16:creationId xmlns:a16="http://schemas.microsoft.com/office/drawing/2014/main" id="{C0728B8B-F65B-4B22-BB7E-794B6413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60499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1BDDBDED-06F7-4E00-A16A-18F4F464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BD4C4063-01DF-4D7F-B199-610D9E9DF3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Vreme se hitro spreminja</a:t>
            </a:r>
          </a:p>
          <a:p>
            <a:r>
              <a:rPr lang="sl-SI" altLang="sl-SI"/>
              <a:t>Sredozemsko podnebje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626D10FD-AD63-4A78-B4CB-FF68A5E7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71387C3-93B1-475F-8870-3064DB0154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Prvotni prebivalci so bili Indijanci</a:t>
            </a:r>
          </a:p>
          <a:p>
            <a:r>
              <a:rPr lang="sl-SI" altLang="sl-SI"/>
              <a:t>1848 so odkrili zlato v Sierra Nevadi zato je prišlo več tisoč rudarjev preizkusiti svojo srečo.</a:t>
            </a:r>
          </a:p>
          <a:p>
            <a:r>
              <a:rPr lang="sl-SI" altLang="sl-SI"/>
              <a:t> Leta 1850 se je veliko govorilo o čarih Yosemitov in ogledovali so si ga vsi državljani.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 meri 39">
      <a:dk1>
        <a:srgbClr val="05294A"/>
      </a:dk1>
      <a:lt1>
        <a:srgbClr val="316C9D"/>
      </a:lt1>
      <a:dk2>
        <a:srgbClr val="073763"/>
      </a:dk2>
      <a:lt2>
        <a:srgbClr val="DBF5F9"/>
      </a:lt2>
      <a:accent1>
        <a:srgbClr val="105964"/>
      </a:accent1>
      <a:accent2>
        <a:srgbClr val="009DD9"/>
      </a:accent2>
      <a:accent3>
        <a:srgbClr val="B4ECFC"/>
      </a:accent3>
      <a:accent4>
        <a:srgbClr val="10CF9B"/>
      </a:accent4>
      <a:accent5>
        <a:srgbClr val="7CCA62"/>
      </a:accent5>
      <a:accent6>
        <a:srgbClr val="07674D"/>
      </a:accent6>
      <a:hlink>
        <a:srgbClr val="E2D700"/>
      </a:hlink>
      <a:folHlink>
        <a:srgbClr val="85DFD0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260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Perpetua</vt:lpstr>
      <vt:lpstr>Wingdings 2</vt:lpstr>
      <vt:lpstr>Poslovni izid</vt:lpstr>
      <vt:lpstr>Narodni park Yosemite</vt:lpstr>
      <vt:lpstr>PowerPoint Presentation</vt:lpstr>
      <vt:lpstr>PowerPoint Presentation</vt:lpstr>
      <vt:lpstr>NADMORSKA VIŠINA</vt:lpstr>
      <vt:lpstr>NASTANEK</vt:lpstr>
      <vt:lpstr>RASTLINSTVO IN ŽIVALSTVO</vt:lpstr>
      <vt:lpstr>PowerPoint Presentation</vt:lpstr>
      <vt:lpstr>PODNEBJE</vt:lpstr>
      <vt:lpstr>ZGODOVINA</vt:lpstr>
      <vt:lpstr>TURIZEM</vt:lpstr>
      <vt:lpstr>ZNAMENITOSTI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2019-05-31T08:41:41Z</dcterms:created>
  <dcterms:modified xsi:type="dcterms:W3CDTF">2019-05-31T08:41:42Z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