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1"/>
  </p:sldMasterIdLst>
  <p:notesMasterIdLst>
    <p:notesMasterId r:id="rId14"/>
  </p:notesMasterIdLst>
  <p:sldIdLst>
    <p:sldId id="256" r:id="rId2"/>
    <p:sldId id="262" r:id="rId3"/>
    <p:sldId id="263" r:id="rId4"/>
    <p:sldId id="268" r:id="rId5"/>
    <p:sldId id="257" r:id="rId6"/>
    <p:sldId id="258" r:id="rId7"/>
    <p:sldId id="259" r:id="rId8"/>
    <p:sldId id="260" r:id="rId9"/>
    <p:sldId id="261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6" d="100"/>
          <a:sy n="106" d="100"/>
        </p:scale>
        <p:origin x="10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2DF0931-DD9B-4126-A49D-08DAC2ADA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2E640D7-020B-4A17-BE75-91350BD904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213915-6AFC-4EBB-881D-BA8CE66D4E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C468B4C-9B6C-4B9A-BD90-21BF36FD50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0BA90AD-B1E8-4E68-8DEC-AD906DF4A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DFDC06D-7EB0-49B7-B52C-40BA3B39D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51402AD-8AC7-45B6-88F0-818386435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1DD502-0899-45E5-9F89-A13C714C927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968B9326-BCD4-4415-8044-D7073A801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A642E7A7-04B4-4A74-9E1D-6FD5B410EA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CF29CA53-FD16-4ACA-B790-22364FF3E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78156629-7C57-4052-8202-8433BB3FE64B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1">
            <a:extLst>
              <a:ext uri="{FF2B5EF4-FFF2-40B4-BE49-F238E27FC236}">
                <a16:creationId xmlns:a16="http://schemas.microsoft.com/office/drawing/2014/main" id="{381A125C-44E2-4AD5-810A-512162A270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12">
            <a:extLst>
              <a:ext uri="{FF2B5EF4-FFF2-40B4-BE49-F238E27FC236}">
                <a16:creationId xmlns:a16="http://schemas.microsoft.com/office/drawing/2014/main" id="{F94ADB94-F528-48DB-94DA-55F30F4E30E9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7874048D-1519-40F4-A79D-DEF86CF13C08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1EA6E3A0-C121-445B-ACD2-B75528E890A1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10">
            <a:extLst>
              <a:ext uri="{FF2B5EF4-FFF2-40B4-BE49-F238E27FC236}">
                <a16:creationId xmlns:a16="http://schemas.microsoft.com/office/drawing/2014/main" id="{3A2B3041-DE35-4610-BC46-AE67F11D5030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27">
            <a:extLst>
              <a:ext uri="{FF2B5EF4-FFF2-40B4-BE49-F238E27FC236}">
                <a16:creationId xmlns:a16="http://schemas.microsoft.com/office/drawing/2014/main" id="{431F0D0A-AB6F-4399-9E46-66DF0DC0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F67C-C297-49E0-9E0B-BE6B2520A5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6">
            <a:extLst>
              <a:ext uri="{FF2B5EF4-FFF2-40B4-BE49-F238E27FC236}">
                <a16:creationId xmlns:a16="http://schemas.microsoft.com/office/drawing/2014/main" id="{60B2A8D0-9103-4F04-8D2A-AD475680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8">
            <a:extLst>
              <a:ext uri="{FF2B5EF4-FFF2-40B4-BE49-F238E27FC236}">
                <a16:creationId xmlns:a16="http://schemas.microsoft.com/office/drawing/2014/main" id="{D16A1CE4-1DE2-488C-9919-848A35F1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8E1CB-24E3-4183-898E-E80A3F4139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895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DB7DB24-42B5-46CD-8E11-719A1DCC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DC47-2FB0-43EE-BD10-96C65B1490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7D4ED57-B754-453F-BCE3-1503849B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D85B1CB-934F-4052-ADCF-D480298F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57A6-AA2E-4F8D-9623-3C90562839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6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37FCE1A-C953-4482-94CD-14DC737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9750-58C0-4618-89E6-38311B5D73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C102BAF-ABAE-4F20-9818-7773C5C9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D0D08A1-A508-4E8E-92A3-302D711F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FA57-AFAE-41E0-9B9C-512809F7D8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64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76AE4A7-9152-4340-8580-50E02BF6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F659-27DC-43F3-B1C4-D49CF21994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0480DF7-C2C0-4346-946B-88B4E8D4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C0EF563-9134-42FD-866D-3E01E3EB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3510-EB73-4526-BD54-B9081A44DF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557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0">
            <a:extLst>
              <a:ext uri="{FF2B5EF4-FFF2-40B4-BE49-F238E27FC236}">
                <a16:creationId xmlns:a16="http://schemas.microsoft.com/office/drawing/2014/main" id="{B2CB31F8-7CA3-4298-90AC-5EEFEDD737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9">
            <a:extLst>
              <a:ext uri="{FF2B5EF4-FFF2-40B4-BE49-F238E27FC236}">
                <a16:creationId xmlns:a16="http://schemas.microsoft.com/office/drawing/2014/main" id="{8EB69A52-FAB5-4AC6-9765-EBB6DA03AAE7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0D087F1D-44C2-4DF4-86C1-900372FB8B4F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7">
            <a:extLst>
              <a:ext uri="{FF2B5EF4-FFF2-40B4-BE49-F238E27FC236}">
                <a16:creationId xmlns:a16="http://schemas.microsoft.com/office/drawing/2014/main" id="{CB232948-BBFF-425E-94DA-4F5030E2534B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8">
            <a:extLst>
              <a:ext uri="{FF2B5EF4-FFF2-40B4-BE49-F238E27FC236}">
                <a16:creationId xmlns:a16="http://schemas.microsoft.com/office/drawing/2014/main" id="{55232C63-46D7-48D8-9806-6B668DF98D71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datuma 3">
            <a:extLst>
              <a:ext uri="{FF2B5EF4-FFF2-40B4-BE49-F238E27FC236}">
                <a16:creationId xmlns:a16="http://schemas.microsoft.com/office/drawing/2014/main" id="{B502F32C-D6A4-4F07-803B-A40913C4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0BB5-77F5-486B-9A0C-E1DBF77C67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4">
            <a:extLst>
              <a:ext uri="{FF2B5EF4-FFF2-40B4-BE49-F238E27FC236}">
                <a16:creationId xmlns:a16="http://schemas.microsoft.com/office/drawing/2014/main" id="{702643AF-5CF8-4AF5-B769-ED4C0175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5">
            <a:extLst>
              <a:ext uri="{FF2B5EF4-FFF2-40B4-BE49-F238E27FC236}">
                <a16:creationId xmlns:a16="http://schemas.microsoft.com/office/drawing/2014/main" id="{BAB92355-901B-4E45-AE18-68F0C431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6CBDB8D-43D6-4F60-BD88-A2A9016854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49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D1B36037-E472-4B35-AFFC-93914134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E48F-319C-4EB7-BDE9-D80FB40DAC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26745F9-59A0-4C9D-AC80-812EDDC4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C217E866-95B5-4290-9F84-1D74DC1E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B94F-3F16-4F82-8E4D-5A68427F6F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02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9760D779-F030-4BCD-B319-9469D085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BEC7-8BB0-404C-BC88-5A2C8DEF07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81A99960-60A8-4279-A6B1-C04122F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239B1096-98B4-48AB-BF61-EFACED47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1C0E-E9B1-4915-AF81-643DB52DE9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18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A1723CC0-6BFA-453E-AD77-77CCDDCD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3B00-6B74-4F52-A058-4CD94379644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4772B95E-89E9-46C3-8897-E31EA84E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228FA506-C28D-4F22-B0CE-DBFA7F29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40139-08C1-47B2-9A4F-1AC688D06A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0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78DB9DAC-0B49-433D-97C5-8AA4B319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504B-2671-4D0B-A7C8-6B13607B07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50E0D03-FB19-410E-99EE-13920C09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A025DEBE-31F9-4F0A-BABF-A606CCC8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E249-1401-47DB-86D1-ADEA85132F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38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250DD2DF-135B-4043-8297-5BE0753693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jeni pravokotnik 8">
            <a:extLst>
              <a:ext uri="{FF2B5EF4-FFF2-40B4-BE49-F238E27FC236}">
                <a16:creationId xmlns:a16="http://schemas.microsoft.com/office/drawing/2014/main" id="{436013B2-2552-4CD2-A5CC-6B9F4F0FEE4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4679E9F6-463C-411F-ADE2-A8F8E4DA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EBA5-13F7-416E-9F78-799B8A784D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2D5CEB92-B277-4AE1-9B6E-CB431F49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31BDCC26-B491-4C64-9571-D0DEEFA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4B68-20BE-40F5-A3B4-46C9B96AE4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060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0">
            <a:extLst>
              <a:ext uri="{FF2B5EF4-FFF2-40B4-BE49-F238E27FC236}">
                <a16:creationId xmlns:a16="http://schemas.microsoft.com/office/drawing/2014/main" id="{536E7AC9-4CE9-45F5-948A-CF315571D674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1">
            <a:extLst>
              <a:ext uri="{FF2B5EF4-FFF2-40B4-BE49-F238E27FC236}">
                <a16:creationId xmlns:a16="http://schemas.microsoft.com/office/drawing/2014/main" id="{605A6032-5B57-4ADC-80C7-769505B1971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2">
            <a:extLst>
              <a:ext uri="{FF2B5EF4-FFF2-40B4-BE49-F238E27FC236}">
                <a16:creationId xmlns:a16="http://schemas.microsoft.com/office/drawing/2014/main" id="{07C85AC5-4207-44AD-9750-233E9D536CB0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2ECD38B8-3E1A-4FDC-8899-8C7712BA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1307-C176-49E9-A0B2-3457A67DE8F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F94787F1-4680-4D5C-B1DF-F1F8BC14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12FE45C1-027B-416F-81C0-79FDCC79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EFD7AA6-0F91-4EBE-ADFE-C15048A23B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02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04341DF9-6E70-4942-A56F-F43C66A351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jeni pravokotnik 7">
            <a:extLst>
              <a:ext uri="{FF2B5EF4-FFF2-40B4-BE49-F238E27FC236}">
                <a16:creationId xmlns:a16="http://schemas.microsoft.com/office/drawing/2014/main" id="{C0CF309A-7D07-482C-ACE8-C66CEC57F27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grada naslova 21">
            <a:extLst>
              <a:ext uri="{FF2B5EF4-FFF2-40B4-BE49-F238E27FC236}">
                <a16:creationId xmlns:a16="http://schemas.microsoft.com/office/drawing/2014/main" id="{D291F1B8-5AA0-4DE5-A412-3C65C0F36B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12">
            <a:extLst>
              <a:ext uri="{FF2B5EF4-FFF2-40B4-BE49-F238E27FC236}">
                <a16:creationId xmlns:a16="http://schemas.microsoft.com/office/drawing/2014/main" id="{6C2EB557-9009-4D9B-9D16-10B5CA228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58D6A1F0-0A1D-4D63-AA62-10A78D82F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08955-B274-4F9F-A77F-B4B8D8C8ED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BA2041E-E105-4205-8E99-BB12E1C8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D7622F9D-423E-4423-89B8-548F90D9D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90D1ECEE-CD8A-4CC1-93FE-32D364EBF4F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6" r:id="rId2"/>
    <p:sldLayoutId id="2147483924" r:id="rId3"/>
    <p:sldLayoutId id="2147483917" r:id="rId4"/>
    <p:sldLayoutId id="2147483918" r:id="rId5"/>
    <p:sldLayoutId id="2147483919" r:id="rId6"/>
    <p:sldLayoutId id="2147483920" r:id="rId7"/>
    <p:sldLayoutId id="2147483925" r:id="rId8"/>
    <p:sldLayoutId id="2147483926" r:id="rId9"/>
    <p:sldLayoutId id="2147483921" r:id="rId10"/>
    <p:sldLayoutId id="21474839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B5B8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B4ECFC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B4ECF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3/3e/Vernal_Falls_Rainbo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7/70/Yosemite_national_park_mirror_lake_2010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f/f3/Usa_edcp_relief_location_map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YosemiteBlackBearTagged_w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Marmot-edit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slov 2">
            <a:extLst>
              <a:ext uri="{FF2B5EF4-FFF2-40B4-BE49-F238E27FC236}">
                <a16:creationId xmlns:a16="http://schemas.microsoft.com/office/drawing/2014/main" id="{650922CF-8589-4F29-B00A-5EEE24BF6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068638"/>
            <a:ext cx="6400800" cy="1600200"/>
          </a:xfrm>
        </p:spPr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  <a:p>
            <a:r>
              <a:rPr lang="sl-SI" altLang="sl-SI" dirty="0"/>
              <a:t>Geografija</a:t>
            </a:r>
          </a:p>
        </p:txBody>
      </p:sp>
      <p:sp>
        <p:nvSpPr>
          <p:cNvPr id="6147" name="Naslov 1">
            <a:extLst>
              <a:ext uri="{FF2B5EF4-FFF2-40B4-BE49-F238E27FC236}">
                <a16:creationId xmlns:a16="http://schemas.microsoft.com/office/drawing/2014/main" id="{E9A67C29-BF6D-4430-A9F8-D995FB18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sl-SI" altLang="sl-SI"/>
              <a:t>Narodni park Yosemite</a:t>
            </a:r>
          </a:p>
        </p:txBody>
      </p:sp>
      <p:sp>
        <p:nvSpPr>
          <p:cNvPr id="6148" name="AutoShape 2" descr="data:image/jpeg;base64,/9j/4AAQSkZJRgABAQAAAQABAAD/2wCEAAkGBhQSEBQUExQVFBUVFhkYFxYVFRgWHRkgGR4VGBgYGRgXGyYfGhokGR8XHy8gJCcpLS0sFx8xNTAqNSYrLCkBCQoKDgwOGg8PGiwkHyQsLC0pLCwsKSwsLCwpLCksLCwsLCwsLCwsLCwsLCosLCwsLCwsKSwsKSwsLCksLCwsNP/AABEIAJcA4wMBIgACEQEDEQH/xAAcAAABBQEBAQAAAAAAAAAAAAAEAAECAwUGBwj/xAA8EAACAQMCBAQEAwYGAgMBAAABAhEAAyESMQQiQVEFE2FxBjKBkUKhsRQjUsHR8AdicoKS4RWyc6LxM//EABoBAAMBAQEBAAAAAAAAAAAAAAECAwAEBQb/xAAwEQACAgEDAQUHAwUAAAAAAAAAAQIRAxIhMfAEQVFh0RMicYGRobFC4fEUM1Jiwf/aAAwDAQACEQMRAD8A74JS01zPg/8AiZwt/fh3tuIDBr40AbSGMfoKLb/EfhAWRFLOFd9Yt60AQExz3AWxjVEE/SvTeVruZyLHfeboFPprmuB+Mrl+2moW1coDpthLck8wM3AwnMZxj60Td+I4F5pM2hrZSqXAFEBiGsNBEScDf3MT/qVdNDex2tG7pp9NC+EeLpxCF0nSDpncT7j1ke4NaOiqqafAjjRRppwtW6KWmjqBRWFpwtT00+mhYaIRSip6afTQsNEIp4qemn00LDRCKcCp6acLQs1EAKeKmFp9NCwkIp9NT00ooWYjppaanFPpoWEhFPFT00tNCzEdNNpqyKWmhYaK4paas00tNazUUeXSq/TSo6jUfMCoIOPz9f6dKJRWXmGqGUidsdQMfpVnE3tTagAknZVFsDphUJj+tV2rhB+ZgcAczZnfrXdyRNP4f4zy7jWy5VXChcAwdQGxB3BIkZBgivQ+P4YLwnElBpufs91jczza1IMRsJUbjeDiTHAfD3Bh+LtqZB8xWmf4ZeD1O0fWvV/iC2HDqAR5wdWYZEcoJPbmIMjHzd68ntclHIjrwJuLPHvAfEmtXLcOyBAVJBIhWOpjC7wehnY16x4Z4y83tTrps3RbCldwbdpwcEweY49Ogryi9wD2HLNB/eXLXLME22RZETIYtjY713ni63LPD8aRbZWLE2gQv41t2YkfMACckD5B3qnaH7yce/1QuJbNS7jtOC8ctXVVgwAddayfwnY+laAAOQZHcZrzHwxV/a3soDoNq0UzMakXTAOAQSzSeoI7V3nwpxQu8KjgHKrJk5MEahPciljld0+rBKCq0aWin01ZppRV7J0Q00tNWRS00LNRDTT6anpp9Naw0Q00oqzTS00LNRCKfTU9NPooag0V6afTVmmnC0LNRALT6KsC0rjBVLMQFUEknYACST6RSuQ1EdFOErznxH/FZmDHh7RVfw3GKmRghipHUSNMjpkyRRvg3+Iz3tOlEukrqKpKMYiQhbDMJHKYnpFBtpWwpWdzopaa5D4j+MkfguJWy1y1fCQFI0uJKSVjblJhsb4rkfhf4l8TdibT/tUczW2ddiPxt+Ag9DpJzv0ZK1YG6dHrumlorjfA/jHiwWXjeCdNLEa7YY7CSAMhzAJlWznG1dV4X4vZ4hZs3A8brsy/6kMEfpSt0EI0Uqhe422phrltSNwzqp77HO1KtbMfNtyzgQcxJAM9VxHvQ7pt/qifv/Si7lkhoZTO22DkkwfsaHaeTSDls/8AVekpJ8HOzq/gIA8QSdyQqn1y2D0hVNd/40M2iMANdUrtINpiv/2UR6iuA+BGUPcZhC2wbjb9A1sbCd2Nd74zfOCoJ0MXHqAQCPYq+/ee9eH2v+9fXB34P7ZxXi1oOhKtkBb7CSCDrBzI5gXW2dQHX3ra8WQizxKphme40CT8yW43/wAw1Y6yetc143eGonqeGZMT+Eo6qR/o0/ea68cKLly6dWoOthhq6BluGIHQwD6TTTdKLfXAI7trrvMexA8SdlWVe13iIVHiPTUrdNhXYfBnDi3c4hFnSFtR1+Vr6HPtp+hmuE+G7s8RbuOcXEC52k2USM/6VP19K7zwjjNHE3D8wJYkA5C4KiD6CQeuaEpaJpeSNWqLfmdOUptNWWrgZQykFWEgjYg9afTXVqOeirTT6as00+mtZqK9NPpqzTS00LDRDTSC1YFqQWtqNRXppwtWaacJS6g0V6acLVB8Us5/e28GDzriehMwKttcSCuqCB0mBI3mCcCJOaFhomFrjv8AFH4mXhuEawBqucUly2MxpUjS7n/lpA6nriuhu/EvDq4TzQXOyKCx/IR6zMRmvD/jTxr9r8RvXAxNtYtoJBwggxBjL6j/ALqthhqlb4EnKkY3hfFaLoB+VsEf6untGPrNdx8P/BxUDyn1q7agZZbiQsrtjIgExnGMRXBtw43OP7/rXpPwt4k3kOTJv77lThub5QSpIVYwRiDin7XaVx7+QYKbpmhxVxVWzIS65JRGjLap0KLwHK04hsZigfEPjW7bsFLOqQxzcNtDZzlNJESJIUGYzE1bxFteIInWHyrEIjOVOnmJ06ebORP+2cW8Jw0iH8u+QYm5aJcr2cDOobnJBicZrz4zUOTrcXI51/H7qG1cuvwtx0uK6q0rcQEHS0IASuZkZMLvAFbPxJ8VcFdQ3VdDcUCQ9t31AT+6nSpgxE6uokCTFXjHwhw+okTZMZ0ibZ1asw+ADOcjboa898dv2muFLCp5anDICA5EAsNWdM9J7xXXjUcnBzTbgZfFcS1x2djljMCYHZVmSFAgAdABTUYtpY+U/wB/WlXZrRy7hg8StWrN1Lgdv38AkyyqV1BmEDrOBkaY9S7cKQtlgJUliDtsQMicH+xNaFq2vE2mUjUyoz7rp0LIPPOdJ3HYgwCKBteK67N3hLiRFtQQM6SoGl1DGSQInvivJw9plC9vj4fE7pwUuTqf8NuI8viHJ2YW0IP+qSdtwu/vXb+JDU1mCqqbVxZacf8A8SCSNhBnrttXGfAfGW0ZQx/eM1vSyg6WAU2yhnZiNJzudXoK7/xrwc3FSJGh/l2kMuNxuGC/Y96jnmsmTUuti2JaY0eQ8c3l3fLYZtsLbDBwUt2mgjcECQesg12Hw94hbt8D5rmS98WmYidOhUt6mgiFA1bbhqH+OfCV0WroiQGRsiZR7bIsb4BcT6jtRHwXwwv8NxFpSBc853RZ/GoQgfnv61fI1PGmTinGTMjwPgw/CvbDKHsMdEyBqtc6wSJAddQOMY7V23gKC4EurIW4guAkgzqCExG0EQRXMWrAHiKaIK8Ra89g22tdVthHQktPo012ngPDCzYVAIVZIBI/ikg9RDVLM7+e/r90PBUR8H8UNl7VhwNBsg6oiGABLSTGkicdx611K5AIyDsRXF+NWyHBJMCzdYQcbWtQx2WTPpitb4N8c87hhqkssbAzGkHMdjI77DJqmOToSSRv6aQWh+HvMQzMSFkkalCwB3zI6nNNa48nUQshSOvQ/iBIgj9RVbEoLC0+igfEvG7di0btzUFHTTkkmIAJyevtmvNOJ+KLn7S/ELca2C2vQXOkxACsNjKgA+5iq48UsltE5zUNj1rTWF478YWeG3m42opCFYDRq0s7EKDHTf0rN4HxW/x66YucJaZJDA/vLk4BVoIVd9snv34n4ka2OKs8KoVRYcKzBtc6ltgpqIkhTq36sfatjhbpmlKlaN74i/xCvI2gKLGFflKXWCkSQWYaQ+DgbRudqyLvxSt9Vt37/EAXGWWByF2JfmClROwUbGZwK5YcGf3iGAwcgSYky0gnpMbnaPWoJcKA6uhEg4EZ3E9DBBxnIrvjhh3HM8jNHxbyrDi35Rm43IX1akCgkjlbSZ5eaOpgDo3CcUXBAGXUoQ7CT1wTMZgCIMGud8U8WN66mu491LQhSzGeYgtk53x966nw/jVuKAoHMQyE5LESCsBsOMY61wdqTi00VxNPYA4jwm5dtNaTQLhiOaNQ5gVUmIOApBBzjFYtnw1rRIuI1s7AMsTGMdDnsTFdreKkWyMFedQfWfMSZkqw0MOxWNqIbibRQeYHcq3MrKWRgC0TOSQMaoGNjtSQ7bJbPf8AI7xR7jgHJbboR1iZk7+tbp8XuWtC3VwjMQWGohbulhLA5XTzEbhgpMVT4t4P5RlUJTVKsrBo7BgYbHrmT13oN/EfRSOonOJGQoGc7/eumeRZEqVoSK0nqHwxxfmLqEFNRCOZJBYABWJyZkSx/wAud4C+J/iK1wbTcZjeIjyE0ahzEi4SQfLjBBM6pjTia864X4jfh9XkSI3k4BBlSB1HecYwKyeI4lrjM7sWdySzHdidyT+XoK5odluVvgvLtFRpcnRfEfx9d4q2LSqbdrIaGlrmrJDkBQFJyQojpMRWRw3DiFMyTBx03/OhBw+RMY+/T8qu/wCutd8cajGonJKbk7YeOG9PsKVVpxBgUqHswamag4jSz/wkOCVBAIYEOWExOIImTvTeOob/ADkAsTOoLIIhcQp1AQAZXbsZoXhrrHDxcUQZUgnJwxVTKxiY7jNS4hP2VlDuAjfJqDqRIBKOSD0hgeuodzXyiUrtcrr6npt7A1rzERgqkmDPNr1rJGNtXTETn7+ofAPxueJb9nuiLgUBbmRrgYDAnD6YMjBjYGvODfS5a1HJy3zaSMsoIcYGA2SDvmpeF6bK3gCVuFNNq4jc6OCjK7S2CBqEjDahHpdZFT1bMydM9a+L/Dy/A8QVGprbG8BGcDngzvpkj29a8y8C8Re1dS/bzov63HcBUDhT1lGYwd47gV1Xw9/iJcsgHjVF2wwI/aFA1jTyzdtD8OSpYYEiSZrkLNo2bt5bOq7bDhrbIJDqNJWB62yykbyINd/Z2nFonk5TOz+JrHk8fYv6T5XEBgGTZXY6mj0dYcDrzdq63gLRUgGCCc7zDYBBJysEGud+GOPHE8Hc4aCxs3FKByCdJi7ZZcdCCo+3pW/8NXvMtQdIZMYMqQQrq6zkKV0mOhJHSoZVbS8CsGYXjvigsmLgMm3dVSdoUpI+oGPasf4f8UuqfLtDRrUyNSqCCxKkzGFnTiME/XQ+P3K3rDCdUv8AJOI8voJ7zWbxngwXhl4pbiC5beCC4UlCAOhkOEEwe0yIrowNJJksivY1/FfEeJCW1uMbeiGCgw5MsVZgBjGwPqczVzeOvaYHinfXcRSPLaGWC0MwAguRjfp9stePRFF11W8wIGknBMArcY9RIczmTHrPP+N+JtcYuxBds7DA6YA2VYH0r1YRjkinWxwybg6vc1fif4nF4wQFVQWQAEkyfxknLkfTfvRHgwsi0l11W62mXtl7JaVyIGkMveczHNiK4Q3JYn+/eiOD4vQwnK/3/OnyYrhURYz965Ho/iXifm3bjWjdIs2xbFnSWYu5BBVRyjSfxZjEb153xN7XcZogliT/AGN8gn9Zo3i/GNSk2i6nRouElkJEkBNKuEYEMZlcZ71k2zBB7f3/AFpcGNxjuNknbNu9bbUbwtsvLq1MIGvBxJzLas+vuawPFbzeWEmBMfaCAfaBRLuTEy0d843oHjWkR1+/p/WrVpiTbtgXD2N9s/p6V0HhdxCAqK7MQfMtgSWIDaLlsgEkg4K7bGd6wRdEEEkHf07we3aiLVwhgVwd9zP9n+dQyR1KhoujrrxHEcOLqT5gGqBg8sq0fxLIiSDGBneqOB40XFHMZwORsgnpG5ziOtc4/FMtsJ08wsIJxKwYzjMfYUDa8SuWyz23ZGCgSpgyTuPUCcjbMVxf0lp0/gW9rudJ4r4oZKICp/Epz6ZnE5gAyRE+gw3ad5nrPX6dKJstJBBJLAZJmfUz95NIEFsjEEAx7/8AVdGLGsaonJ2ZwsQpPcRVqcMST1j+UxVt5AFYdoz9RVnDjlbMap27Z3q/mICEdZog8GQATt0g1L9kAMlgJM7xAGZ3qN3j0WE1AkAgkDAx369aZvwMiKKAOhpVR/5dOxpVjD8Jxb6Z1uABM/MqmcgsnTIIxjeCK2+E8XXy/LuMpW4BrWSAZhgQ4MAg7EQcHtnNbwtVuO1ojIBKDAAJEsrT0iSOmo9qrLKjkgEalKANMHQSIA0x8oXJxtXyklGe8efoz0uAvi7/AJSMWNwKCRrClzEnBaBJxvscd6lZVn0s6A6xNu4oDK4gBlLDKtM8p2jritHhOO3UBYMgqMiO0dJzjbBoBeFZXB0tcskfIANSgjERGA34hmI60kXGSa4l1wMT/aGt3JbWDKrbugMhGJ0tBj+IxkHfImjX4kMWNsiw0TLGLVydmUgfumBG+24I61l2eHCsytqZrUEFlMMmYfSx51j5o37TiiuFedCWlRHOqUdlCHIHIxwoAnckbHAp7cHt+3y8DG38O+M/s/FjzCVbW3mBoAVXYXFI0kgqGBII6M3oK7puNNrirDJAXiEe2ZAA1hVu2CR01KLw/wC68uURcNu7KhQQqMIuWiQC2l+qncRI9MUVb8e4i2Lem4bttbiXLWCX5QRpKxqgTsMQemDV9et2ZbI6X4t4xl4tmSSl+1buBQwAkqVkHqQVJic7daA8C4bhVvMvmXEIJ0NcKqGgAmeUBcmBO+2YyN4l8QW76oFQroa7AkEabj6wk/5W1CI2ms52HMZ3ies5BOoHf+dXi7VE26dnqHiXw5a8teUhFUkCCIVh8oABhQQvtvXk/inAvYvMtwkmTpf+JdgR02IkdCfatzh/iG5bs6EuMojKMdSTIIa0SJt9iu0TG8CHG+LJxMC+WgkkwQSjnSFZNIAjeRsRp6iuns03ie/BPKlNeZj3eGVFEjB9RPtFZ+r7dq0Rwttj87E+4xv3FWpwVr1Puf6V6Mc0FyzkcGzKs+32/n3q68ukdZPQj861A9uIGPQY3FD8YbezXCo3ORnvJPQf3vW9umwaGBLdbTzXNzhJJJ9T0CyBvvG3Ws3i7kMY3P8A+VoF+GU5vGROxUzEYBA3PT/qsfVq5u7H7Tinc1LgGlogqkyRH9/pRlt5wYkAfX1z70Ne3JGwMbYmMT7iftUgCQpmCZIP3B/OhaaBVMK4jAnaJj3ER+dA3FAsjaWck94AgfTJNR4nizGmZHr/AFqBYaOxO30xTRWwWTscQ0zJE9vTYCibjwI6g4P6/SgLFyMzVrX8bewn33oGLX8RmZH2+33mqj4juB2/PGaCZ6QB2G/YZrbIIQeNbacZHvJzS4XgmuMsAwSJIgnmJGFJGo4OPSi+B4EHMyYxymASCIJOcSNqvTgguBcxGspjOkRvn8Wo/UVzzzJWlyPGJf8A+Ntpy/s3EvH4tLCfohK/Y0qknEBBpFxlAnl1XBHUwFaIntSrz7yf5P6v1Oj3fAXHqqjd1uMgDRkMpOkYIGx956zT3QwS3zEkKrgTrDMdasDOR/PO8Co8Vw10oxN4lQ3yIoWBAIyTOxDEARInsaMulbSEAj92ojXyGGMwD03BnpHpNeRqqK3vr4deJ0NADgNIt8pbUzbGCJBC6tslT6dKK4LxQBEUsWOlYEdDIBPocfUVK7Zualu6SwDR0PUHTAyZiQR2oW5wP7siNJXKlx+DUp049THpFHVGapg3Rrr4pynXBVVlgSG3OnSBGD8vXP0rNuuiNKFtDEnR02nAzE5Eeg9Kg6ZddgcNGDKoTMeuDTcRwxAmZnSyHsQGk+xEZ9aopWtLBbNNWRwEvq7KrcjKwLp/CykbgjBU4P0oi/ABFq55g1BEIUa1JUH91jLwZgxMYE1hWtUQ4zqMsT0BmdtoBg0V4P4sbLlEnnOQTAaFHlwSMHYzWiq+QdQVcR2QMGBKyQ8QCpEgOokgg/jgmd5kVVaALMsjUCML6AZExqBM5ipjxEwuP3g+dmmflQhSJhtyZO2e+KvItksjppMkh0ggTkkBjymYMbSadSr19TOmQfhG6MSR0275Zev4ojGKbUf4hgzjqIHSlw1xwFVjqiIMQdmMwemTj0pNeMZERPy+gGw9/wD1NWWWV0yTSLUugD5jtHXPNn260uILBeUgEEjIOcD+ZGarFye8zsehYCfpqnPpURfEAmSTq2HQBckdGJ0x7GqLICgJOKvsQSVwIyMHmC5I9YzQl7w+4zTcboCGPUdSB0G9a3BcQHk7CAdsc2nH0P61YbrSSBJHLP1XlJHrXSu0uL2Qugw18DcncBTGlj+IHYgDPb2o/wAN8JZTJcGMrExI337R+tHW7pgEiMKO3zKdO251Ains39SgzkMFYdjJEkR0mJmMVpdqnJUDQisWF5dQMhgc4jm1AnsOnrPaqr/hwI+YLEgYzkliIEAjUY9JqziHAJwOW3kepMqBO5HXtFRucdbGk8xcnWASIkY2PtHrINKssuUbQgL/AMJqbD9oBGR/LoaiPBGlQzCDJLDOxGP++lXWvF0uNgQSYQiRiZn6H9avPHQmoZhNcb4acEehj3Bqjz5FswezQGvw82JaD12+wncgjP0qweDp/FtGB1GzH0EiZow8QWzBEyBM9Q2P9QEZqkcWhUEtMhUJOJyZP/E0vt5vvNoRNeBQDCq2xIjIwVK/Ur/PrS863AKhQIgEbwM4PTmEY7+tJ7gDBZggPbjuRLCPrJ+tVgYkmIAJ0mN4ER7g/Qmk1t8saikcaSFJAhiSTjE4I9QBpj3qYvsrwAr4AYxIE5JI2Kt+pqN3TOkzBeD6ltIkQcHIP0qVsWwvMRsqtM6mGAIAH6d6Sc0o2MluSfiLc5RZ66Vx+tNVV/jrRYkswnMCyzb/AOYsJ94pVzJr/b7+hSvgGK+i22CWJATIUsSXlhoOOgA9CPw1R4WCbLMACdSsA/NOnOCesacE7ik1zzocIq6iDiREGJBHWJHaqE48lTqbkZRpMf5yG+hxt0iuNRdNVvaHsLYG55iWgVhiQoXTBZYIA3EXM477VmWPOOu27MxezKrkaciQQflMqQZ3+taFl1XmQkeawB1Ekw/aD2I22Aq6xcJvW2YKZRirhjJMEEHUcjEzgZHc0ynpT29bQOSL8EWtwph2BMtGCF5gRIMEdYxV15W0qAeYKiMvYPqjp0P3BpnslLpbzCVNplXU2oqeUzid9sjp2igeEJUlyHY61PKZymIhjIENPWlTcldmYRwjFzDpGrTJaQCObmBwMCft6GU/DGQ67/igEk6eXHsV6UuDvi4ETSUMO6pGhZGuV7jcTEwCd6qscUhdEjSwY4VyRLGDBJJ2/liqe9bpdb+hmVrd8wkg5EKWI043AAnaMesfSi3ZgUIAwuCevy6fqDI+lPedW1qZMMATtqjJ+m4xsaa3ZVGUEnEKJzjI/wCQI+uKLl/HyFomL0MxAJgF1nY4JAntFV8NcwBuYzmc5yd8RB6/nTrwutCpg4cYImCSfqIJH2pmtADUMMzENk4+UEg9DzT9fStceDCDgqSs6iNQHcSzRj/cKvN5VlTiZAkbzsfuf/r60A/DHy2VTzprAbA1AgspzjYt96e4ocB5+XOZEyqN17afzp9mCgoHSugRgmOgyTG3sfyqTsZGk6eb2BEkgY2PLBqt7ZEEQSmrBOkGG2J7QTk9xFDKHRBmdRYjsDHMB9Zop2aglbhOgxB7mMsHML2Bgv8AerLTwxE8xE9pBwPQmTv6mgvPBOnbn8wHBkF5A2yNJYYofh7wkMxxquJJP/xRj2H3FUpsFB6hSDORcG53I5hq7TFD8Rwis5U4YW1ZWHXaMevOMdx9IcPbdBoZZ8tpEkZgrjfcqG9zU71rVdkaj+4WDnYbxjcSv29aZSafJiFzgFDI0xoUGBsQIBOdiN/WnfhoLmCQ2OwKhTsMbGfsKNe2hswYYi0xk7kzDTp3E6f+PvQti+yugY8iBwx6cyIQf+P6ffLI2jUU8PrMMCSTaDQD+IBsZ6ECfdqVjhT5rDSQoA0sNiNROTuPmI9xVvCkqrjUoGgwwBIXSpMHqMQf91B3LTBgQ3IG79PmHpsPrTa7dAohxFplTVJLBiWXqsgqczkA/wAqpPE3EutIJAM5yCIxPppM+m9HPabW7lgJhiYJHMdXMMQBkHGas8hYtH8OvMTA5SAIO0eu9N7VJbmoGt+IuraTGoFJ/wA07EGRGNP0FR4u8WZVWNTNtzY0jTAHYkTtnpRtiyxgPAcFgDiDoMCVMY6b4A3xQ3FXEXDHRdAlh5ermyhBzsRB6Z2nFTc1ewyQr1t5wwG0gNABjIAB6GaVC2vD2jYe+sCfWCaaha8evqNRp2DAUpPKyCYjd8iOmCJqzw64CuglSqrcDKQDBloY4xnerTbFq1+7wpKPzwWGooHUxgD37HtVdzh9TuQI1PcUCCJU6ChkYIGc92rh1KSfXXI1UVBIOvBRZuQBEaNHL6HLfQirOHslLgOpnhdtMAArqAOevt1oewP3WhgRMg46XFtkH6ZMelW2LZF20xMkhgZB3TlHpBkb074e/iAMvEnzdBYaU1I0gSYDEAyBAXB7E7d0/D3PLeIB06m0MJGgAH3nTE+nvWdwDNdNxRmbRAE7HlWJ/wBQ27Vo8PqGllYBtD5IgE5In2bV96nJaNtuv4DyZj35uhZJ1MxWQRyuoEepB7VVx6G0TfVVKsUIaAYIClpnuT+VavHkKUOjINsFyZ5lLBo/2wJOTinscQLOgBQyy40uocAgi2IDAq3f0q8ci2oFGVb45iHONTEXIOZDwpC+sk47Crl8bFx9SrgCc7FoWAZ32Jjaj7DDzbiqmllRYIwYWGBBB7xIg5qBW2hLBFAJDNpJGRDDE4EMwgbUHON8b/wahXrwtoCRhtSbbjWx6Y+WRUrvEqElpOtCQBE6jAA+uD9DVPGWhoUxJV2OcyGKvJ9c/rvUv2fmWD81sFR2KwwwPSl2q35gG4S9qtIUXn8zIHULCz75+1L9o1cPrZYiAB7qwEe84jvVHhdsBxJIDFpUjTGonTBgnPL09elEeIWAli5bEcikrkE6YXJIP8WrpuOlPKlKvM3cSNoFdDErqWMySNUDrvsT9Ki5KqJY/u38yIkEbEn0k/rQnDcYWtyTkFSOowh1ATmYgx6UVftAuyyRKPEjJlQ/fEZ6dBRap0zUP4vb8k+csjSAoSR15gPuTjJgUNw1peIRySQUZHnbVpUB+m5H8qq/aw5DvBti4qnMjNvRJ7t1+9Q8PDW1YtGWI3+aFBgfRpHeDFU3UfNddfE1hoBL+YplSGGknPLJmdidMfWl4fdm2GEhpZjBxkSBkCMiPSs/hhcuq6II0zcIMiFI+b/1PpE96jbfy28omdpIG+I/Wi43t1QDWKSz+4gA4h1kT6SB+VWcDeDEh9lY2yJMsNMGSMA5IwP5VXxQ1pykKCMHccgYEQNxp7elUWryjAmWYtpGBsQCNxnHXoKk1qjQ0dmN+yiwzoJZWBbIgkKN8HcCRAqPA8PCEtOmQqsw2ypBEY6jEzkVocbcUXbUPBIdMmN1wY2BLAHPeJMVnNxxAyAoKm3gAjl0zA3jVImNhvitGcpR8wNKy3iuGYWnJ1SUCkNOCDA6TvEzTcE82rlvfK6WKAaHEmDJ2nqarXjVYEvMEQe8HSoY4ONyFjFX8Hw5F5kkaSVcSoKn5XIOdwD12k+1DU0nq+P4MD3uNJdRMBi2ncaWmMxgbkYP8M1FfBGtWhcvLKtMqrgMok8rDeWiRv8A1s0GzeZEgkyyrAwG7k7DT2OYxWdf1swDEkRIABgDrg9Z5Z/MxFUV/p4+/wCxkE2OLthRKK/+Y3QCe2IMY6UqF4vwuHYT1O7Z+vr7Y7YpUdEHvf5Mb3iOpFUOSZU4wBJh1iPwyGHfNR4Lipu+1wQe2qFbrtEfalSriirw2Oy7gboZW5WITlmQMrIIgnIzvQ9vmABkk8xzvqVWjtGPvmlSotU3RgQ2hbKshIBuIpOOaGIJgjeCv1miOF4jPDrOGuPPScwMdP8AqlSqz96Lb8/wxQTwRzeFxTExIJH4iVYsfsRWzxPDN5fmfhDllzBILIG2x8w9Cf1VKp53py0vFfe/QZLYhdvKl1ywICpEjtzEiB2InJ3NDtYV7ZMND5OQMHTv9iOuwpUqMdoqRpFty6qlLZPzFAMYggKfud/f0oQ3xbNoj+FgPTULn5Ar+VKlVIxTS67mKy4HRFwHkZUYYHTBLDsCMjJIONqn47aIslsMF0SQF+VwvKSYOZkYMRBjqqVR1PXF+dfdINbGUylbbdYvIAOnyGP0jPbrW/wi6ntEQA1rLHcZNvl+47bUqVVzO49eBkZXBeHB7F23BlTjYZTVvEeu8+lXOot3PKVQ6tpbcrClWHcGYxIzSpUW25yi+Kv8Aa2H+GXMB1aBbJFwHVBUqSJGZAYGR1DfWq/E+CUlrw2UsP8AidQ36QSM5ilSozbjPbxr6m/SBcLxBe2CdlDFoHcnpNE8Lxi6lXfLGCg3IeBgj0B7zuKVKrSive+YYh/in73htTbrocYnaFgGcDmA9vWsvxJDqCBgCcMWlh0Mgkalg9MjJiNqVKuXC+7zf/DS8QY3XC3VC7BUZgQIOobyJMsIn+VaXDJpuANE6YwTsCvKRsYI6QCc0qVUyPu+P4QoP4iSl52lgXXoRMCNRMjcr2jf1oTib11LrWySt0DRCnEDMSTtEwOlKlT4XaV+H4oCB2WIGHgDm0jOBHzEHAxt0pUqVXGP/9k=">
            <a:extLst>
              <a:ext uri="{FF2B5EF4-FFF2-40B4-BE49-F238E27FC236}">
                <a16:creationId xmlns:a16="http://schemas.microsoft.com/office/drawing/2014/main" id="{6CF29E6C-1A65-4AAA-86F3-21A37557D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98500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6149" name="Picture 4" descr="http://upload.wikimedia.org/wikipedia/commons/thumb/e/ec/1_yosemite_valley_tunnel_view_2010.JPG/284px-1_yosemite_valley_tunnel_view_2010.JPG">
            <a:extLst>
              <a:ext uri="{FF2B5EF4-FFF2-40B4-BE49-F238E27FC236}">
                <a16:creationId xmlns:a16="http://schemas.microsoft.com/office/drawing/2014/main" id="{8301C79B-8942-4B05-A8EC-B356561E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34575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07CC839E-AFD0-462C-BF1F-4872654E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TURIZEM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74B60165-A47E-425A-8D5F-6CD37CB0B1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Zaradi 890m visoke granitne stene El Capitana so Yosemiti že desetletja kraj kjer se dokazujejo plezalci. </a:t>
            </a:r>
          </a:p>
        </p:txBody>
      </p:sp>
      <p:pic>
        <p:nvPicPr>
          <p:cNvPr id="15364" name="Picture 4" descr="http://www.gore-ljudje.net/objave/hippytechnology/dean_solo_at_taft_point_5332.jpg">
            <a:extLst>
              <a:ext uri="{FF2B5EF4-FFF2-40B4-BE49-F238E27FC236}">
                <a16:creationId xmlns:a16="http://schemas.microsoft.com/office/drawing/2014/main" id="{9933F401-B6C5-4C12-B344-A23662A2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gore-ljudje.net/objave/promo/30.jpg">
            <a:extLst>
              <a:ext uri="{FF2B5EF4-FFF2-40B4-BE49-F238E27FC236}">
                <a16:creationId xmlns:a16="http://schemas.microsoft.com/office/drawing/2014/main" id="{5811EEA0-CB37-4180-8712-7AB11A34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8289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92EFBEC7-4A6A-4C61-9D2B-26BD02AC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ZNAMENITOSTI</a:t>
            </a:r>
          </a:p>
        </p:txBody>
      </p:sp>
      <p:sp>
        <p:nvSpPr>
          <p:cNvPr id="16387" name="Ograda vsebine 5">
            <a:extLst>
              <a:ext uri="{FF2B5EF4-FFF2-40B4-BE49-F238E27FC236}">
                <a16:creationId xmlns:a16="http://schemas.microsoft.com/office/drawing/2014/main" id="{5359BEF8-6F22-4F77-AB5D-8A269B8AC6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Granitni klifi,slapovi,morene,ledeniška jezera in ledeniške doline</a:t>
            </a:r>
          </a:p>
          <a:p>
            <a:r>
              <a:rPr lang="sl-SI" altLang="sl-SI"/>
              <a:t>Half dome, El Capitan</a:t>
            </a:r>
          </a:p>
          <a:p>
            <a:r>
              <a:rPr lang="sl-SI" altLang="sl-SI"/>
              <a:t>Orjaške sekvoje</a:t>
            </a:r>
          </a:p>
          <a:p>
            <a:r>
              <a:rPr lang="sl-SI" altLang="sl-SI"/>
              <a:t>Slapovi</a:t>
            </a:r>
          </a:p>
        </p:txBody>
      </p:sp>
      <p:pic>
        <p:nvPicPr>
          <p:cNvPr id="16388" name="Slika 6" descr="File:Vernal Falls Rainbow.jpg">
            <a:hlinkClick r:id="rId2"/>
            <a:extLst>
              <a:ext uri="{FF2B5EF4-FFF2-40B4-BE49-F238E27FC236}">
                <a16:creationId xmlns:a16="http://schemas.microsoft.com/office/drawing/2014/main" id="{D71A5E43-4616-4653-ABCA-BEE5F56E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952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8" descr="File:Yosemite national park mirror lake 2010u.JPG">
            <a:hlinkClick r:id="rId4"/>
            <a:extLst>
              <a:ext uri="{FF2B5EF4-FFF2-40B4-BE49-F238E27FC236}">
                <a16:creationId xmlns:a16="http://schemas.microsoft.com/office/drawing/2014/main" id="{CEE95BF8-0E2C-4ED1-87A7-ADDB1A42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30972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E8C6AF5D-6C9B-4514-8141-0199E8F7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1" name="il_fi" descr="http://upload.wikimedia.org/wikipedia/commons/8/87/Yosemite_20_bg_090404.jpg">
            <a:extLst>
              <a:ext uri="{FF2B5EF4-FFF2-40B4-BE49-F238E27FC236}">
                <a16:creationId xmlns:a16="http://schemas.microsoft.com/office/drawing/2014/main" id="{6DE81169-1FE6-4BC2-80A5-DBECC7175C99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4691062" cy="2878137"/>
          </a:xfrm>
        </p:spPr>
      </p:pic>
      <p:pic>
        <p:nvPicPr>
          <p:cNvPr id="17412" name="Picture 2" descr="http://upload.wikimedia.org/wikipedia/commons/6/64/El_Capitan,_Yosemite_NP.jpg">
            <a:extLst>
              <a:ext uri="{FF2B5EF4-FFF2-40B4-BE49-F238E27FC236}">
                <a16:creationId xmlns:a16="http://schemas.microsoft.com/office/drawing/2014/main" id="{56A3057D-EE78-45C8-9444-7AE71320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8877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modrijan.si/slv/content/download/5004/57899/file/Orja%C5%A1ka%20sekvoja.jpg">
            <a:extLst>
              <a:ext uri="{FF2B5EF4-FFF2-40B4-BE49-F238E27FC236}">
                <a16:creationId xmlns:a16="http://schemas.microsoft.com/office/drawing/2014/main" id="{9CDC4461-EFD8-4325-83C9-7C22DDA1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259238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5F0888B6-B65D-4E48-8578-FCC4C923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311B5DB1-EC09-4F7F-9BB2-BAFBE8D262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Narodni park sredi gorovja Sierra Nevada v Kaliforniji.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Zelo obiskana točka saj jo letno obišče okoli 4 milijone ljudi.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sp>
        <p:nvSpPr>
          <p:cNvPr id="7172" name="Rectangle 3">
            <a:hlinkClick r:id="rId2"/>
            <a:extLst>
              <a:ext uri="{FF2B5EF4-FFF2-40B4-BE49-F238E27FC236}">
                <a16:creationId xmlns:a16="http://schemas.microsoft.com/office/drawing/2014/main" id="{61E723E0-20BF-45B1-996A-F29FE0E6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7173" name="Slika 6" descr="http://upload.wikimedia.org/wikipedia/commons/f/f3/Usa_edcp_relief_location_map.png">
            <a:extLst>
              <a:ext uri="{FF2B5EF4-FFF2-40B4-BE49-F238E27FC236}">
                <a16:creationId xmlns:a16="http://schemas.microsoft.com/office/drawing/2014/main" id="{8835122A-80F8-46B9-990F-DB7C54FE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49688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83C196AF-AA95-4C17-B722-DDD06D7BACD2}"/>
              </a:ext>
            </a:extLst>
          </p:cNvPr>
          <p:cNvSpPr/>
          <p:nvPr/>
        </p:nvSpPr>
        <p:spPr>
          <a:xfrm flipV="1">
            <a:off x="2627313" y="4868863"/>
            <a:ext cx="730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EE03B48-4DE2-4536-AFED-62848185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CB557BAA-B6A9-49FC-8952-8A5714BF20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Leta 1864 je takratni Ameriški predsednik podpisal zakon ki navaja Yosemite kot narodni park.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Od takrat je park poln turistov.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1984 vpisan na seznam UNESCO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4130485-FBBB-4BE0-B868-B266BB16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NADMORSKA VIŠINA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487FB027-00BE-4049-AE3C-5640378B8F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Nadmorska višina se giblje od 648 m do 3.997 m.</a:t>
            </a:r>
          </a:p>
          <a:p>
            <a:r>
              <a:rPr lang="sl-SI" altLang="sl-SI"/>
              <a:t>5 glavnih vegetacijskih con: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-hrastov gozd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-nižje montane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-zgornje montane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-predalpski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-alpski svet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3">
            <a:extLst>
              <a:ext uri="{FF2B5EF4-FFF2-40B4-BE49-F238E27FC236}">
                <a16:creationId xmlns:a16="http://schemas.microsoft.com/office/drawing/2014/main" id="{9F54EFF8-304D-488F-AB43-23AF81D9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NASTANEK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D6915ED7-159B-4969-A598-FF601B42A9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Pred 100 milijoni ko je magma pod zemeljsko skorjo izbruhnila in izoblikovala vodoraven pas, ki je čez čas postal gorovje Sierra Nevada</a:t>
            </a:r>
          </a:p>
          <a:p>
            <a:r>
              <a:rPr lang="sl-SI" altLang="sl-SI"/>
              <a:t>Nastalo je granitno staronagubano gorstvo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D25C117-8097-44C5-A684-F1CC664A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 IN ŽIVALSTVO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8B5846E-3E2B-4AC9-A8BE-1FB8525E78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 Yosemitih lahko najdemo na stotine različnih vrst rastlin in živali</a:t>
            </a:r>
          </a:p>
          <a:p>
            <a:r>
              <a:rPr lang="sl-SI" altLang="sl-SI"/>
              <a:t>Najpogostejše živali so medvedi, jeleni, veverice in kače.</a:t>
            </a:r>
          </a:p>
          <a:p>
            <a:r>
              <a:rPr lang="sl-SI" altLang="sl-SI"/>
              <a:t>Tam lahko najdemo tudi živali ki so ogrožene in živijo le še v tem parku npr. planinski orel.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8" name="Slika 3" descr="http://upload.wikimedia.org/wikipedia/commons/thumb/9/95/YosemiteBlackBearTagged_wb.jpg/220px-YosemiteBlackBearTagged_wb.jpg">
            <a:hlinkClick r:id="rId2"/>
            <a:extLst>
              <a:ext uri="{FF2B5EF4-FFF2-40B4-BE49-F238E27FC236}">
                <a16:creationId xmlns:a16="http://schemas.microsoft.com/office/drawing/2014/main" id="{C3C2F1B7-D571-468B-B7AD-440F05A4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3384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upload.wikimedia.org/wikipedia/commons/thumb/3/3b/Marmot-edit1.jpg/220px-Marmot-edit1.jpg">
            <a:hlinkClick r:id="rId4"/>
            <a:extLst>
              <a:ext uri="{FF2B5EF4-FFF2-40B4-BE49-F238E27FC236}">
                <a16:creationId xmlns:a16="http://schemas.microsoft.com/office/drawing/2014/main" id="{298F5424-0133-426A-812F-E005C519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52963"/>
            <a:ext cx="25749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ABD6C92-9F5E-436E-9925-80C311D4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A02ABB85-2BDF-4514-BC29-38E5AA01C0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 parku je najbolj razširjen iglasti gozd</a:t>
            </a:r>
          </a:p>
          <a:p>
            <a:r>
              <a:rPr lang="sl-SI" altLang="sl-SI"/>
              <a:t>Največkrat vidimo bore sekvoje in jelke</a:t>
            </a:r>
          </a:p>
        </p:txBody>
      </p:sp>
      <p:pic>
        <p:nvPicPr>
          <p:cNvPr id="12292" name="Picture 2" descr="https://encrypted-tbn3.gstatic.com/images?q=tbn:ANd9GcTFgAniboBZ4wcJ-L5JcT7LHH9W8oTvqqYt3xeRTTRsT6XTK9YnNg">
            <a:extLst>
              <a:ext uri="{FF2B5EF4-FFF2-40B4-BE49-F238E27FC236}">
                <a16:creationId xmlns:a16="http://schemas.microsoft.com/office/drawing/2014/main" id="{4D001559-922F-43C0-9AFA-AE34FA57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60499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C4BB325D-A3E6-4738-A7C1-FA68898D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8E8D78F2-5340-4DDD-BF13-8716103072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Vreme se hitro spreminja</a:t>
            </a:r>
          </a:p>
          <a:p>
            <a:r>
              <a:rPr lang="sl-SI" altLang="sl-SI"/>
              <a:t>Sredozemsko podnebje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28893833-4FED-4828-A0B1-A3A5C5E3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E392B60-91CD-42CA-A43A-FA6F11CCD0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Prvotni prebivalci so bili Indijanci</a:t>
            </a:r>
          </a:p>
          <a:p>
            <a:r>
              <a:rPr lang="sl-SI" altLang="sl-SI"/>
              <a:t>1848 so odkrili zlato v Sierra Nevadi zato je prišlo več tisoč rudarjev preizkusiti svojo srečo.</a:t>
            </a:r>
          </a:p>
          <a:p>
            <a:r>
              <a:rPr lang="sl-SI" altLang="sl-SI"/>
              <a:t> Leta 1850 se je veliko govorilo o čarih Yosemitov in ogledovali so si ga vsi državljani.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 meri 39">
      <a:dk1>
        <a:srgbClr val="05294A"/>
      </a:dk1>
      <a:lt1>
        <a:srgbClr val="316C9D"/>
      </a:lt1>
      <a:dk2>
        <a:srgbClr val="073763"/>
      </a:dk2>
      <a:lt2>
        <a:srgbClr val="DBF5F9"/>
      </a:lt2>
      <a:accent1>
        <a:srgbClr val="105964"/>
      </a:accent1>
      <a:accent2>
        <a:srgbClr val="009DD9"/>
      </a:accent2>
      <a:accent3>
        <a:srgbClr val="B4ECFC"/>
      </a:accent3>
      <a:accent4>
        <a:srgbClr val="10CF9B"/>
      </a:accent4>
      <a:accent5>
        <a:srgbClr val="7CCA62"/>
      </a:accent5>
      <a:accent6>
        <a:srgbClr val="07674D"/>
      </a:accent6>
      <a:hlink>
        <a:srgbClr val="E2D700"/>
      </a:hlink>
      <a:folHlink>
        <a:srgbClr val="85DFD0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260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Perpetua</vt:lpstr>
      <vt:lpstr>Wingdings 2</vt:lpstr>
      <vt:lpstr>Poslovni izid</vt:lpstr>
      <vt:lpstr>Narodni park Yosemite</vt:lpstr>
      <vt:lpstr>PowerPoint Presentation</vt:lpstr>
      <vt:lpstr>PowerPoint Presentation</vt:lpstr>
      <vt:lpstr>NADMORSKA VIŠINA</vt:lpstr>
      <vt:lpstr>NASTANEK</vt:lpstr>
      <vt:lpstr>RASTLINSTVO IN ŽIVALSTVO</vt:lpstr>
      <vt:lpstr>PowerPoint Presentation</vt:lpstr>
      <vt:lpstr>PODNEBJE</vt:lpstr>
      <vt:lpstr>ZGODOVINA</vt:lpstr>
      <vt:lpstr>TURIZEM</vt:lpstr>
      <vt:lpstr>ZNAMENITOSTI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2019-05-31T08:41:42Z</dcterms:created>
  <dcterms:modified xsi:type="dcterms:W3CDTF">2019-05-31T08:41:42Z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