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1" r:id="rId1"/>
  </p:sldMasterIdLst>
  <p:sldIdLst>
    <p:sldId id="256" r:id="rId2"/>
    <p:sldId id="257" r:id="rId3"/>
    <p:sldId id="262" r:id="rId4"/>
    <p:sldId id="263" r:id="rId5"/>
    <p:sldId id="264" r:id="rId6"/>
    <p:sldId id="265" r:id="rId7"/>
    <p:sldId id="266" r:id="rId8"/>
    <p:sldId id="267" r:id="rId9"/>
    <p:sldId id="268" r:id="rId10"/>
    <p:sldId id="269" r:id="rId11"/>
    <p:sldId id="260" r:id="rId12"/>
    <p:sldId id="270" r:id="rId13"/>
    <p:sldId id="261"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13" autoAdjust="0"/>
    <p:restoredTop sz="94660"/>
  </p:normalViewPr>
  <p:slideViewPr>
    <p:cSldViewPr>
      <p:cViewPr varScale="1">
        <p:scale>
          <a:sx n="58" d="100"/>
          <a:sy n="58" d="100"/>
        </p:scale>
        <p:origin x="-18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ravokotnik 7">
            <a:extLst>
              <a:ext uri="{FF2B5EF4-FFF2-40B4-BE49-F238E27FC236}">
                <a16:creationId xmlns:a16="http://schemas.microsoft.com/office/drawing/2014/main" id="{5359F200-E955-4EA5-8A50-34F3604FE39F}"/>
              </a:ext>
            </a:extLst>
          </p:cNvPr>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aven konektor 9">
            <a:extLst>
              <a:ext uri="{FF2B5EF4-FFF2-40B4-BE49-F238E27FC236}">
                <a16:creationId xmlns:a16="http://schemas.microsoft.com/office/drawing/2014/main" id="{8EFCA011-AA44-4B1B-8512-0D3DE91D6529}"/>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defRPr/>
            </a:pPr>
            <a:endParaRPr lang="en-US" dirty="0">
              <a:latin typeface="Arial" charset="0"/>
              <a:cs typeface="Arial" charset="0"/>
            </a:endParaRPr>
          </a:p>
        </p:txBody>
      </p:sp>
      <p:sp>
        <p:nvSpPr>
          <p:cNvPr id="12" name="Naslov 11"/>
          <p:cNvSpPr>
            <a:spLocks noGrp="1"/>
          </p:cNvSpPr>
          <p:nvPr>
            <p:ph type="ctrTitle"/>
          </p:nvPr>
        </p:nvSpPr>
        <p:spPr>
          <a:xfrm>
            <a:off x="3366868" y="533400"/>
            <a:ext cx="5105400" cy="2868168"/>
          </a:xfrm>
        </p:spPr>
        <p:txBody>
          <a:bodyPr>
            <a:noAutofit/>
          </a:bodyPr>
          <a:lstStyle>
            <a:lvl1pPr algn="r">
              <a:defRPr sz="4200" b="1"/>
            </a:lvl1pPr>
            <a:extLst/>
          </a:lstStyle>
          <a:p>
            <a:r>
              <a:rPr lang="sl-SI"/>
              <a:t>Kliknite, če želite urediti slog naslova matrice</a:t>
            </a:r>
            <a:endParaRPr lang="en-US"/>
          </a:p>
        </p:txBody>
      </p:sp>
      <p:sp>
        <p:nvSpPr>
          <p:cNvPr id="25" name="Podnaslov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l-SI"/>
              <a:t>Kliknite, če želite urediti slog podnaslova matrice</a:t>
            </a:r>
            <a:endParaRPr lang="en-US"/>
          </a:p>
        </p:txBody>
      </p:sp>
      <p:sp>
        <p:nvSpPr>
          <p:cNvPr id="6" name="Ograda datuma 30">
            <a:extLst>
              <a:ext uri="{FF2B5EF4-FFF2-40B4-BE49-F238E27FC236}">
                <a16:creationId xmlns:a16="http://schemas.microsoft.com/office/drawing/2014/main" id="{B4DE8DB2-F9C8-4AFD-A375-2D6A02E7B8CD}"/>
              </a:ext>
            </a:extLst>
          </p:cNvPr>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B5ED9556-BA04-41A2-84D6-CD92A629D043}" type="datetimeFigureOut">
              <a:rPr lang="sl-SI"/>
              <a:pPr>
                <a:defRPr/>
              </a:pPr>
              <a:t>31. 05. 2019</a:t>
            </a:fld>
            <a:endParaRPr lang="sl-SI" dirty="0"/>
          </a:p>
        </p:txBody>
      </p:sp>
      <p:sp>
        <p:nvSpPr>
          <p:cNvPr id="7" name="Ograda noge 17">
            <a:extLst>
              <a:ext uri="{FF2B5EF4-FFF2-40B4-BE49-F238E27FC236}">
                <a16:creationId xmlns:a16="http://schemas.microsoft.com/office/drawing/2014/main" id="{8F1F0430-FABD-4B3E-943A-17D236E62196}"/>
              </a:ext>
            </a:extLst>
          </p:cNvPr>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sl-SI"/>
          </a:p>
        </p:txBody>
      </p:sp>
      <p:sp>
        <p:nvSpPr>
          <p:cNvPr id="8" name="Ograda številke diapozitiva 28">
            <a:extLst>
              <a:ext uri="{FF2B5EF4-FFF2-40B4-BE49-F238E27FC236}">
                <a16:creationId xmlns:a16="http://schemas.microsoft.com/office/drawing/2014/main" id="{86C71BC7-E023-4A15-AE84-927716F7AA40}"/>
              </a:ext>
            </a:extLst>
          </p:cNvPr>
          <p:cNvSpPr>
            <a:spLocks noGrp="1"/>
          </p:cNvSpPr>
          <p:nvPr>
            <p:ph type="sldNum" sz="quarter" idx="12"/>
          </p:nvPr>
        </p:nvSpPr>
        <p:spPr>
          <a:xfrm>
            <a:off x="7880350" y="6556375"/>
            <a:ext cx="588963" cy="228600"/>
          </a:xfrm>
        </p:spPr>
        <p:txBody>
          <a:bodyPr/>
          <a:lstStyle>
            <a:lvl1pPr>
              <a:defRPr>
                <a:solidFill>
                  <a:srgbClr val="FFFFFF"/>
                </a:solidFill>
              </a:defRPr>
            </a:lvl1pPr>
          </a:lstStyle>
          <a:p>
            <a:fld id="{162FDB6C-FC3C-4316-BF60-4AB19D32DA20}" type="slidenum">
              <a:rPr lang="sl-SI" altLang="sl-SI"/>
              <a:pPr/>
              <a:t>‹#›</a:t>
            </a:fld>
            <a:endParaRPr lang="sl-SI" altLang="sl-SI"/>
          </a:p>
        </p:txBody>
      </p:sp>
    </p:spTree>
    <p:extLst>
      <p:ext uri="{BB962C8B-B14F-4D97-AF65-F5344CB8AC3E}">
        <p14:creationId xmlns:p14="http://schemas.microsoft.com/office/powerpoint/2010/main" val="3538405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9332B9B8-A4FF-4995-9BBD-E2CFC752825E}"/>
              </a:ext>
            </a:extLst>
          </p:cNvPr>
          <p:cNvSpPr>
            <a:spLocks noGrp="1"/>
          </p:cNvSpPr>
          <p:nvPr>
            <p:ph type="dt" sz="half" idx="10"/>
          </p:nvPr>
        </p:nvSpPr>
        <p:spPr/>
        <p:txBody>
          <a:bodyPr/>
          <a:lstStyle>
            <a:lvl1pPr>
              <a:defRPr/>
            </a:lvl1pPr>
          </a:lstStyle>
          <a:p>
            <a:pPr>
              <a:defRPr/>
            </a:pPr>
            <a:fld id="{A2724B2C-2CEB-4F2B-8134-D3CEFA364BE0}" type="datetimeFigureOut">
              <a:rPr lang="sl-SI"/>
              <a:pPr>
                <a:defRPr/>
              </a:pPr>
              <a:t>31. 05. 2019</a:t>
            </a:fld>
            <a:endParaRPr lang="sl-SI" dirty="0"/>
          </a:p>
        </p:txBody>
      </p:sp>
      <p:sp>
        <p:nvSpPr>
          <p:cNvPr id="5" name="Ograda noge 3">
            <a:extLst>
              <a:ext uri="{FF2B5EF4-FFF2-40B4-BE49-F238E27FC236}">
                <a16:creationId xmlns:a16="http://schemas.microsoft.com/office/drawing/2014/main" id="{BAACEC0B-A6D6-49C2-90AA-862109D1CC1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563563BD-41EF-460D-8C7E-2E5E4F9F5979}"/>
              </a:ext>
            </a:extLst>
          </p:cNvPr>
          <p:cNvSpPr>
            <a:spLocks noGrp="1"/>
          </p:cNvSpPr>
          <p:nvPr>
            <p:ph type="sldNum" sz="quarter" idx="12"/>
          </p:nvPr>
        </p:nvSpPr>
        <p:spPr/>
        <p:txBody>
          <a:bodyPr/>
          <a:lstStyle>
            <a:lvl1pPr>
              <a:defRPr/>
            </a:lvl1pPr>
          </a:lstStyle>
          <a:p>
            <a:fld id="{B55D8590-DBCF-424A-9554-D6D95579231B}" type="slidenum">
              <a:rPr lang="sl-SI" altLang="sl-SI"/>
              <a:pPr/>
              <a:t>‹#›</a:t>
            </a:fld>
            <a:endParaRPr lang="sl-SI" altLang="sl-SI"/>
          </a:p>
        </p:txBody>
      </p:sp>
    </p:spTree>
    <p:extLst>
      <p:ext uri="{BB962C8B-B14F-4D97-AF65-F5344CB8AC3E}">
        <p14:creationId xmlns:p14="http://schemas.microsoft.com/office/powerpoint/2010/main" val="289788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53200" y="274955"/>
            <a:ext cx="1524000" cy="5851525"/>
          </a:xfrm>
        </p:spPr>
        <p:txBody>
          <a:bodyPr vert="eaVert" ancho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42"/>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18A4EBF5-4040-4D2A-AD06-2BC76EFF8DDD}"/>
              </a:ext>
            </a:extLst>
          </p:cNvPr>
          <p:cNvSpPr>
            <a:spLocks noGrp="1"/>
          </p:cNvSpPr>
          <p:nvPr>
            <p:ph type="dt" sz="half" idx="10"/>
          </p:nvPr>
        </p:nvSpPr>
        <p:spPr>
          <a:xfrm>
            <a:off x="4243388" y="6557963"/>
            <a:ext cx="2001837" cy="227012"/>
          </a:xfrm>
        </p:spPr>
        <p:txBody>
          <a:bodyPr/>
          <a:lstStyle>
            <a:lvl1pPr>
              <a:defRPr/>
            </a:lvl1pPr>
            <a:extLst/>
          </a:lstStyle>
          <a:p>
            <a:pPr>
              <a:defRPr/>
            </a:pPr>
            <a:fld id="{F6259E5F-91D5-4085-9CAA-10895E529BB1}" type="datetimeFigureOut">
              <a:rPr lang="sl-SI"/>
              <a:pPr>
                <a:defRPr/>
              </a:pPr>
              <a:t>31. 05. 2019</a:t>
            </a:fld>
            <a:endParaRPr lang="sl-SI" dirty="0"/>
          </a:p>
        </p:txBody>
      </p:sp>
      <p:sp>
        <p:nvSpPr>
          <p:cNvPr id="5" name="Ograda noge 4">
            <a:extLst>
              <a:ext uri="{FF2B5EF4-FFF2-40B4-BE49-F238E27FC236}">
                <a16:creationId xmlns:a16="http://schemas.microsoft.com/office/drawing/2014/main" id="{34F147C5-30D0-4AA9-9D5B-961A6CD9439C}"/>
              </a:ext>
            </a:extLst>
          </p:cNvPr>
          <p:cNvSpPr>
            <a:spLocks noGrp="1"/>
          </p:cNvSpPr>
          <p:nvPr>
            <p:ph type="ftr" sz="quarter" idx="11"/>
          </p:nvPr>
        </p:nvSpPr>
        <p:spPr>
          <a:xfrm>
            <a:off x="457200" y="6556375"/>
            <a:ext cx="3657600" cy="228600"/>
          </a:xfrm>
        </p:spPr>
        <p:txBody>
          <a:bodyPr/>
          <a:lstStyle>
            <a:lvl1pPr>
              <a:defRPr/>
            </a:lvl1pPr>
            <a:extLst/>
          </a:lstStyle>
          <a:p>
            <a:pPr>
              <a:defRPr/>
            </a:pPr>
            <a:endParaRPr lang="sl-SI"/>
          </a:p>
        </p:txBody>
      </p:sp>
      <p:sp>
        <p:nvSpPr>
          <p:cNvPr id="6" name="Ograda številke diapozitiva 5">
            <a:extLst>
              <a:ext uri="{FF2B5EF4-FFF2-40B4-BE49-F238E27FC236}">
                <a16:creationId xmlns:a16="http://schemas.microsoft.com/office/drawing/2014/main" id="{754F2949-6E89-4C01-A8D9-3CA21ED7BC9E}"/>
              </a:ext>
            </a:extLst>
          </p:cNvPr>
          <p:cNvSpPr>
            <a:spLocks noGrp="1"/>
          </p:cNvSpPr>
          <p:nvPr>
            <p:ph type="sldNum" sz="quarter" idx="12"/>
          </p:nvPr>
        </p:nvSpPr>
        <p:spPr>
          <a:xfrm>
            <a:off x="6254750" y="6553200"/>
            <a:ext cx="587375" cy="228600"/>
          </a:xfrm>
        </p:spPr>
        <p:txBody>
          <a:bodyPr/>
          <a:lstStyle>
            <a:lvl1pPr>
              <a:defRPr/>
            </a:lvl1pPr>
          </a:lstStyle>
          <a:p>
            <a:fld id="{7F2252FB-D7DA-448B-A00F-B3B7F25EB942}" type="slidenum">
              <a:rPr lang="sl-SI" altLang="sl-SI"/>
              <a:pPr/>
              <a:t>‹#›</a:t>
            </a:fld>
            <a:endParaRPr lang="sl-SI" altLang="sl-SI"/>
          </a:p>
        </p:txBody>
      </p:sp>
    </p:spTree>
    <p:extLst>
      <p:ext uri="{BB962C8B-B14F-4D97-AF65-F5344CB8AC3E}">
        <p14:creationId xmlns:p14="http://schemas.microsoft.com/office/powerpoint/2010/main" val="29087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26">
            <a:extLst>
              <a:ext uri="{FF2B5EF4-FFF2-40B4-BE49-F238E27FC236}">
                <a16:creationId xmlns:a16="http://schemas.microsoft.com/office/drawing/2014/main" id="{BC775D1D-A6F2-4CCA-8C4D-658DAF5AD635}"/>
              </a:ext>
            </a:extLst>
          </p:cNvPr>
          <p:cNvSpPr>
            <a:spLocks noGrp="1"/>
          </p:cNvSpPr>
          <p:nvPr>
            <p:ph type="dt" sz="half" idx="10"/>
          </p:nvPr>
        </p:nvSpPr>
        <p:spPr/>
        <p:txBody>
          <a:bodyPr/>
          <a:lstStyle>
            <a:lvl1pPr>
              <a:defRPr/>
            </a:lvl1pPr>
          </a:lstStyle>
          <a:p>
            <a:pPr>
              <a:defRPr/>
            </a:pPr>
            <a:fld id="{46AD79CA-EF7A-458E-8AF5-C24204EE0F6D}" type="datetimeFigureOut">
              <a:rPr lang="sl-SI"/>
              <a:pPr>
                <a:defRPr/>
              </a:pPr>
              <a:t>31. 05. 2019</a:t>
            </a:fld>
            <a:endParaRPr lang="sl-SI" dirty="0"/>
          </a:p>
        </p:txBody>
      </p:sp>
      <p:sp>
        <p:nvSpPr>
          <p:cNvPr id="5" name="Ograda noge 3">
            <a:extLst>
              <a:ext uri="{FF2B5EF4-FFF2-40B4-BE49-F238E27FC236}">
                <a16:creationId xmlns:a16="http://schemas.microsoft.com/office/drawing/2014/main" id="{734A2355-51AB-4C36-852C-35B08E9E52D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15">
            <a:extLst>
              <a:ext uri="{FF2B5EF4-FFF2-40B4-BE49-F238E27FC236}">
                <a16:creationId xmlns:a16="http://schemas.microsoft.com/office/drawing/2014/main" id="{7EBB9F96-5F38-422C-AF76-E738DEF251F2}"/>
              </a:ext>
            </a:extLst>
          </p:cNvPr>
          <p:cNvSpPr>
            <a:spLocks noGrp="1"/>
          </p:cNvSpPr>
          <p:nvPr>
            <p:ph type="sldNum" sz="quarter" idx="12"/>
          </p:nvPr>
        </p:nvSpPr>
        <p:spPr/>
        <p:txBody>
          <a:bodyPr/>
          <a:lstStyle>
            <a:lvl1pPr>
              <a:defRPr/>
            </a:lvl1pPr>
          </a:lstStyle>
          <a:p>
            <a:fld id="{2EA59CEF-FA9E-42F1-A9C0-79F7D55CB8FC}" type="slidenum">
              <a:rPr lang="sl-SI" altLang="sl-SI"/>
              <a:pPr/>
              <a:t>‹#›</a:t>
            </a:fld>
            <a:endParaRPr lang="sl-SI" altLang="sl-SI"/>
          </a:p>
        </p:txBody>
      </p:sp>
    </p:spTree>
    <p:extLst>
      <p:ext uri="{BB962C8B-B14F-4D97-AF65-F5344CB8AC3E}">
        <p14:creationId xmlns:p14="http://schemas.microsoft.com/office/powerpoint/2010/main" val="3270834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066800" y="2821837"/>
            <a:ext cx="6255488" cy="1362075"/>
          </a:xfrm>
        </p:spPr>
        <p:txBody>
          <a:bodyPr anchor="t"/>
          <a:lstStyle>
            <a:lvl1pPr algn="r">
              <a:buNone/>
              <a:defRPr sz="4200" b="1" cap="all"/>
            </a:lvl1pPr>
            <a:extLst/>
          </a:lstStyle>
          <a:p>
            <a:r>
              <a:rPr lang="sl-SI"/>
              <a:t>Kliknite, če želite urediti slog naslova matrice</a:t>
            </a:r>
            <a:endParaRPr lang="en-US"/>
          </a:p>
        </p:txBody>
      </p:sp>
      <p:sp>
        <p:nvSpPr>
          <p:cNvPr id="3" name="Ograda besedila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sl-SI"/>
              <a:t>Kliknite, če želite urediti sloge besedila matrice</a:t>
            </a:r>
          </a:p>
        </p:txBody>
      </p:sp>
      <p:sp>
        <p:nvSpPr>
          <p:cNvPr id="4" name="Ograda datuma 3">
            <a:extLst>
              <a:ext uri="{FF2B5EF4-FFF2-40B4-BE49-F238E27FC236}">
                <a16:creationId xmlns:a16="http://schemas.microsoft.com/office/drawing/2014/main" id="{72500DEB-BC42-426D-B6D1-FFC11FE485A2}"/>
              </a:ext>
            </a:extLst>
          </p:cNvPr>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9D63421C-3F2C-4B56-A0C0-E9FBADF1BC3D}" type="datetimeFigureOut">
              <a:rPr lang="sl-SI"/>
              <a:pPr>
                <a:defRPr/>
              </a:pPr>
              <a:t>31. 05. 2019</a:t>
            </a:fld>
            <a:endParaRPr lang="sl-SI" dirty="0"/>
          </a:p>
        </p:txBody>
      </p:sp>
      <p:sp>
        <p:nvSpPr>
          <p:cNvPr id="5" name="Ograda noge 4">
            <a:extLst>
              <a:ext uri="{FF2B5EF4-FFF2-40B4-BE49-F238E27FC236}">
                <a16:creationId xmlns:a16="http://schemas.microsoft.com/office/drawing/2014/main" id="{7C49E85C-862A-445D-BB40-337F68F40A37}"/>
              </a:ext>
            </a:extLst>
          </p:cNvPr>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sl-SI"/>
          </a:p>
        </p:txBody>
      </p:sp>
      <p:sp>
        <p:nvSpPr>
          <p:cNvPr id="6" name="Ograda številke diapozitiva 5">
            <a:extLst>
              <a:ext uri="{FF2B5EF4-FFF2-40B4-BE49-F238E27FC236}">
                <a16:creationId xmlns:a16="http://schemas.microsoft.com/office/drawing/2014/main" id="{A67C38A9-3970-4267-B1B7-13FA6F30B5BC}"/>
              </a:ext>
            </a:extLst>
          </p:cNvPr>
          <p:cNvSpPr>
            <a:spLocks noGrp="1"/>
          </p:cNvSpPr>
          <p:nvPr>
            <p:ph type="sldNum" sz="quarter" idx="12"/>
          </p:nvPr>
        </p:nvSpPr>
        <p:spPr>
          <a:xfrm>
            <a:off x="6734175" y="6554788"/>
            <a:ext cx="587375" cy="228600"/>
          </a:xfrm>
        </p:spPr>
        <p:txBody>
          <a:bodyPr/>
          <a:lstStyle>
            <a:lvl1pPr>
              <a:defRPr/>
            </a:lvl1pPr>
          </a:lstStyle>
          <a:p>
            <a:fld id="{9BEAF80C-2650-4BD6-A6EB-322B005CBA38}" type="slidenum">
              <a:rPr lang="sl-SI" altLang="sl-SI"/>
              <a:pPr/>
              <a:t>‹#›</a:t>
            </a:fld>
            <a:endParaRPr lang="sl-SI" altLang="sl-SI"/>
          </a:p>
        </p:txBody>
      </p:sp>
    </p:spTree>
    <p:extLst>
      <p:ext uri="{BB962C8B-B14F-4D97-AF65-F5344CB8AC3E}">
        <p14:creationId xmlns:p14="http://schemas.microsoft.com/office/powerpoint/2010/main" val="108232957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5C580069-AE9E-47AC-B9E5-8D0C43AE5E77}"/>
              </a:ext>
            </a:extLst>
          </p:cNvPr>
          <p:cNvSpPr>
            <a:spLocks noGrp="1"/>
          </p:cNvSpPr>
          <p:nvPr>
            <p:ph type="dt" sz="half" idx="10"/>
          </p:nvPr>
        </p:nvSpPr>
        <p:spPr/>
        <p:txBody>
          <a:bodyPr/>
          <a:lstStyle>
            <a:lvl1pPr>
              <a:defRPr/>
            </a:lvl1pPr>
          </a:lstStyle>
          <a:p>
            <a:pPr>
              <a:defRPr/>
            </a:pPr>
            <a:fld id="{42E372C8-3E9B-4A05-B4C7-D94FC830B3C3}" type="datetimeFigureOut">
              <a:rPr lang="sl-SI"/>
              <a:pPr>
                <a:defRPr/>
              </a:pPr>
              <a:t>31. 05. 2019</a:t>
            </a:fld>
            <a:endParaRPr lang="sl-SI" dirty="0"/>
          </a:p>
        </p:txBody>
      </p:sp>
      <p:sp>
        <p:nvSpPr>
          <p:cNvPr id="6" name="Ograda noge 3">
            <a:extLst>
              <a:ext uri="{FF2B5EF4-FFF2-40B4-BE49-F238E27FC236}">
                <a16:creationId xmlns:a16="http://schemas.microsoft.com/office/drawing/2014/main" id="{DDF2ACE8-EAED-4906-9434-A265E0DF62D8}"/>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7CC79D09-A65D-48DD-9D1D-3CBCF2D18F45}"/>
              </a:ext>
            </a:extLst>
          </p:cNvPr>
          <p:cNvSpPr>
            <a:spLocks noGrp="1"/>
          </p:cNvSpPr>
          <p:nvPr>
            <p:ph type="sldNum" sz="quarter" idx="12"/>
          </p:nvPr>
        </p:nvSpPr>
        <p:spPr/>
        <p:txBody>
          <a:bodyPr/>
          <a:lstStyle>
            <a:lvl1pPr>
              <a:defRPr/>
            </a:lvl1pPr>
          </a:lstStyle>
          <a:p>
            <a:fld id="{1F845DA2-FAAB-4E09-A7C6-9FD6BD17CE65}" type="slidenum">
              <a:rPr lang="sl-SI" altLang="sl-SI"/>
              <a:pPr/>
              <a:t>‹#›</a:t>
            </a:fld>
            <a:endParaRPr lang="sl-SI" altLang="sl-SI"/>
          </a:p>
        </p:txBody>
      </p:sp>
    </p:spTree>
    <p:extLst>
      <p:ext uri="{BB962C8B-B14F-4D97-AF65-F5344CB8AC3E}">
        <p14:creationId xmlns:p14="http://schemas.microsoft.com/office/powerpoint/2010/main" val="421500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lvl1pPr>
              <a:defRPr/>
            </a:lvl1pPr>
            <a:extLst/>
          </a:lstStyle>
          <a:p>
            <a:r>
              <a:rPr lang="sl-SI"/>
              <a:t>Kliknite, če želite urediti slog naslova matrice</a:t>
            </a:r>
            <a:endParaRPr lang="en-US"/>
          </a:p>
        </p:txBody>
      </p:sp>
      <p:sp>
        <p:nvSpPr>
          <p:cNvPr id="3" name="Ograda besedila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4" name="Ograda besedila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sl-SI"/>
              <a:t>Kliknite, če želite urediti sloge besedila matrice</a:t>
            </a:r>
          </a:p>
        </p:txBody>
      </p:sp>
      <p:sp>
        <p:nvSpPr>
          <p:cNvPr id="5" name="Ograda vsebine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6" name="Ograda vsebine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26">
            <a:extLst>
              <a:ext uri="{FF2B5EF4-FFF2-40B4-BE49-F238E27FC236}">
                <a16:creationId xmlns:a16="http://schemas.microsoft.com/office/drawing/2014/main" id="{37B19B8C-C0E7-4183-9FFB-6FCE860785E2}"/>
              </a:ext>
            </a:extLst>
          </p:cNvPr>
          <p:cNvSpPr>
            <a:spLocks noGrp="1"/>
          </p:cNvSpPr>
          <p:nvPr>
            <p:ph type="dt" sz="half" idx="10"/>
          </p:nvPr>
        </p:nvSpPr>
        <p:spPr/>
        <p:txBody>
          <a:bodyPr/>
          <a:lstStyle>
            <a:lvl1pPr>
              <a:defRPr/>
            </a:lvl1pPr>
          </a:lstStyle>
          <a:p>
            <a:pPr>
              <a:defRPr/>
            </a:pPr>
            <a:fld id="{5035907E-74D5-478D-A27E-6F01F649047C}" type="datetimeFigureOut">
              <a:rPr lang="sl-SI"/>
              <a:pPr>
                <a:defRPr/>
              </a:pPr>
              <a:t>31. 05. 2019</a:t>
            </a:fld>
            <a:endParaRPr lang="sl-SI" dirty="0"/>
          </a:p>
        </p:txBody>
      </p:sp>
      <p:sp>
        <p:nvSpPr>
          <p:cNvPr id="8" name="Ograda noge 3">
            <a:extLst>
              <a:ext uri="{FF2B5EF4-FFF2-40B4-BE49-F238E27FC236}">
                <a16:creationId xmlns:a16="http://schemas.microsoft.com/office/drawing/2014/main" id="{9C8850E4-688A-4085-9884-E74BE78BEED0}"/>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15">
            <a:extLst>
              <a:ext uri="{FF2B5EF4-FFF2-40B4-BE49-F238E27FC236}">
                <a16:creationId xmlns:a16="http://schemas.microsoft.com/office/drawing/2014/main" id="{9FDDF034-AB80-4A8C-AE58-7C1E2D1ADE9C}"/>
              </a:ext>
            </a:extLst>
          </p:cNvPr>
          <p:cNvSpPr>
            <a:spLocks noGrp="1"/>
          </p:cNvSpPr>
          <p:nvPr>
            <p:ph type="sldNum" sz="quarter" idx="12"/>
          </p:nvPr>
        </p:nvSpPr>
        <p:spPr/>
        <p:txBody>
          <a:bodyPr/>
          <a:lstStyle>
            <a:lvl1pPr>
              <a:defRPr/>
            </a:lvl1pPr>
          </a:lstStyle>
          <a:p>
            <a:fld id="{6B10E7D9-BBEF-429D-A34E-0C778A510675}" type="slidenum">
              <a:rPr lang="sl-SI" altLang="sl-SI"/>
              <a:pPr/>
              <a:t>‹#›</a:t>
            </a:fld>
            <a:endParaRPr lang="sl-SI" altLang="sl-SI"/>
          </a:p>
        </p:txBody>
      </p:sp>
    </p:spTree>
    <p:extLst>
      <p:ext uri="{BB962C8B-B14F-4D97-AF65-F5344CB8AC3E}">
        <p14:creationId xmlns:p14="http://schemas.microsoft.com/office/powerpoint/2010/main" val="20306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320040"/>
            <a:ext cx="7242048" cy="1143000"/>
          </a:xfrm>
        </p:spPr>
        <p:txBody>
          <a:bodyPr/>
          <a:lstStyle/>
          <a:p>
            <a:r>
              <a:rPr lang="sl-SI"/>
              <a:t>Kliknite, če želite urediti slog naslova matrice</a:t>
            </a:r>
            <a:endParaRPr lang="en-US"/>
          </a:p>
        </p:txBody>
      </p:sp>
      <p:sp>
        <p:nvSpPr>
          <p:cNvPr id="3" name="Ograda datuma 26">
            <a:extLst>
              <a:ext uri="{FF2B5EF4-FFF2-40B4-BE49-F238E27FC236}">
                <a16:creationId xmlns:a16="http://schemas.microsoft.com/office/drawing/2014/main" id="{BFAF9248-0861-4FC9-987B-117DE0DA622B}"/>
              </a:ext>
            </a:extLst>
          </p:cNvPr>
          <p:cNvSpPr>
            <a:spLocks noGrp="1"/>
          </p:cNvSpPr>
          <p:nvPr>
            <p:ph type="dt" sz="half" idx="10"/>
          </p:nvPr>
        </p:nvSpPr>
        <p:spPr/>
        <p:txBody>
          <a:bodyPr/>
          <a:lstStyle>
            <a:lvl1pPr>
              <a:defRPr/>
            </a:lvl1pPr>
          </a:lstStyle>
          <a:p>
            <a:pPr>
              <a:defRPr/>
            </a:pPr>
            <a:fld id="{DC7C3838-7E63-4FDE-99CD-983B4FFAFEC1}" type="datetimeFigureOut">
              <a:rPr lang="sl-SI"/>
              <a:pPr>
                <a:defRPr/>
              </a:pPr>
              <a:t>31. 05. 2019</a:t>
            </a:fld>
            <a:endParaRPr lang="sl-SI" dirty="0"/>
          </a:p>
        </p:txBody>
      </p:sp>
      <p:sp>
        <p:nvSpPr>
          <p:cNvPr id="4" name="Ograda noge 3">
            <a:extLst>
              <a:ext uri="{FF2B5EF4-FFF2-40B4-BE49-F238E27FC236}">
                <a16:creationId xmlns:a16="http://schemas.microsoft.com/office/drawing/2014/main" id="{40EA1C94-5EAD-4F2A-9F3A-BD8C26495196}"/>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15">
            <a:extLst>
              <a:ext uri="{FF2B5EF4-FFF2-40B4-BE49-F238E27FC236}">
                <a16:creationId xmlns:a16="http://schemas.microsoft.com/office/drawing/2014/main" id="{16FE271E-42F1-4CE1-B761-4640EE8C4E23}"/>
              </a:ext>
            </a:extLst>
          </p:cNvPr>
          <p:cNvSpPr>
            <a:spLocks noGrp="1"/>
          </p:cNvSpPr>
          <p:nvPr>
            <p:ph type="sldNum" sz="quarter" idx="12"/>
          </p:nvPr>
        </p:nvSpPr>
        <p:spPr/>
        <p:txBody>
          <a:bodyPr/>
          <a:lstStyle>
            <a:lvl1pPr>
              <a:defRPr/>
            </a:lvl1pPr>
          </a:lstStyle>
          <a:p>
            <a:fld id="{03DF52FF-20F6-4E99-9488-AA572FC1072D}" type="slidenum">
              <a:rPr lang="sl-SI" altLang="sl-SI"/>
              <a:pPr/>
              <a:t>‹#›</a:t>
            </a:fld>
            <a:endParaRPr lang="sl-SI" altLang="sl-SI"/>
          </a:p>
        </p:txBody>
      </p:sp>
    </p:spTree>
    <p:extLst>
      <p:ext uri="{BB962C8B-B14F-4D97-AF65-F5344CB8AC3E}">
        <p14:creationId xmlns:p14="http://schemas.microsoft.com/office/powerpoint/2010/main" val="2653338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26">
            <a:extLst>
              <a:ext uri="{FF2B5EF4-FFF2-40B4-BE49-F238E27FC236}">
                <a16:creationId xmlns:a16="http://schemas.microsoft.com/office/drawing/2014/main" id="{D10AC4A8-AA3D-488A-8EFD-A49493DAAF14}"/>
              </a:ext>
            </a:extLst>
          </p:cNvPr>
          <p:cNvSpPr>
            <a:spLocks noGrp="1"/>
          </p:cNvSpPr>
          <p:nvPr>
            <p:ph type="dt" sz="half" idx="10"/>
          </p:nvPr>
        </p:nvSpPr>
        <p:spPr/>
        <p:txBody>
          <a:bodyPr/>
          <a:lstStyle>
            <a:lvl1pPr>
              <a:defRPr/>
            </a:lvl1pPr>
          </a:lstStyle>
          <a:p>
            <a:pPr>
              <a:defRPr/>
            </a:pPr>
            <a:fld id="{C83122BA-02A9-4877-9319-D07E1835180B}" type="datetimeFigureOut">
              <a:rPr lang="sl-SI"/>
              <a:pPr>
                <a:defRPr/>
              </a:pPr>
              <a:t>31. 05. 2019</a:t>
            </a:fld>
            <a:endParaRPr lang="sl-SI" dirty="0"/>
          </a:p>
        </p:txBody>
      </p:sp>
      <p:sp>
        <p:nvSpPr>
          <p:cNvPr id="3" name="Ograda noge 3">
            <a:extLst>
              <a:ext uri="{FF2B5EF4-FFF2-40B4-BE49-F238E27FC236}">
                <a16:creationId xmlns:a16="http://schemas.microsoft.com/office/drawing/2014/main" id="{65A1753F-6F82-4306-9094-DB2B40E00EC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15">
            <a:extLst>
              <a:ext uri="{FF2B5EF4-FFF2-40B4-BE49-F238E27FC236}">
                <a16:creationId xmlns:a16="http://schemas.microsoft.com/office/drawing/2014/main" id="{863524B2-7570-4EA8-8913-6353F898FAB1}"/>
              </a:ext>
            </a:extLst>
          </p:cNvPr>
          <p:cNvSpPr>
            <a:spLocks noGrp="1"/>
          </p:cNvSpPr>
          <p:nvPr>
            <p:ph type="sldNum" sz="quarter" idx="12"/>
          </p:nvPr>
        </p:nvSpPr>
        <p:spPr/>
        <p:txBody>
          <a:bodyPr/>
          <a:lstStyle>
            <a:lvl1pPr>
              <a:defRPr/>
            </a:lvl1pPr>
          </a:lstStyle>
          <a:p>
            <a:fld id="{FB6572D0-7761-4D83-AB18-E824821520A3}" type="slidenum">
              <a:rPr lang="sl-SI" altLang="sl-SI"/>
              <a:pPr/>
              <a:t>‹#›</a:t>
            </a:fld>
            <a:endParaRPr lang="sl-SI" altLang="sl-SI"/>
          </a:p>
        </p:txBody>
      </p:sp>
    </p:spTree>
    <p:extLst>
      <p:ext uri="{BB962C8B-B14F-4D97-AF65-F5344CB8AC3E}">
        <p14:creationId xmlns:p14="http://schemas.microsoft.com/office/powerpoint/2010/main" val="392653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sl-SI"/>
              <a:t>Kliknite, če želite urediti slog naslova matrice</a:t>
            </a:r>
            <a:endParaRPr lang="en-US"/>
          </a:p>
        </p:txBody>
      </p:sp>
      <p:sp>
        <p:nvSpPr>
          <p:cNvPr id="3" name="Ograda besedila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sl-SI"/>
              <a:t>Kliknite, če želite urediti sloge besedila matrice</a:t>
            </a:r>
          </a:p>
        </p:txBody>
      </p:sp>
      <p:sp>
        <p:nvSpPr>
          <p:cNvPr id="4" name="Ograda vsebine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26">
            <a:extLst>
              <a:ext uri="{FF2B5EF4-FFF2-40B4-BE49-F238E27FC236}">
                <a16:creationId xmlns:a16="http://schemas.microsoft.com/office/drawing/2014/main" id="{F1CC1244-E3CF-4EBC-A11D-EEDC5ECB3D84}"/>
              </a:ext>
            </a:extLst>
          </p:cNvPr>
          <p:cNvSpPr>
            <a:spLocks noGrp="1"/>
          </p:cNvSpPr>
          <p:nvPr>
            <p:ph type="dt" sz="half" idx="10"/>
          </p:nvPr>
        </p:nvSpPr>
        <p:spPr/>
        <p:txBody>
          <a:bodyPr/>
          <a:lstStyle>
            <a:lvl1pPr>
              <a:defRPr/>
            </a:lvl1pPr>
          </a:lstStyle>
          <a:p>
            <a:pPr>
              <a:defRPr/>
            </a:pPr>
            <a:fld id="{5910A072-7691-4CB7-AAB5-9A41F209DEEE}" type="datetimeFigureOut">
              <a:rPr lang="sl-SI"/>
              <a:pPr>
                <a:defRPr/>
              </a:pPr>
              <a:t>31. 05. 2019</a:t>
            </a:fld>
            <a:endParaRPr lang="sl-SI" dirty="0"/>
          </a:p>
        </p:txBody>
      </p:sp>
      <p:sp>
        <p:nvSpPr>
          <p:cNvPr id="6" name="Ograda noge 3">
            <a:extLst>
              <a:ext uri="{FF2B5EF4-FFF2-40B4-BE49-F238E27FC236}">
                <a16:creationId xmlns:a16="http://schemas.microsoft.com/office/drawing/2014/main" id="{B55E4351-A4F6-4C33-BFC4-AA60234D1305}"/>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15">
            <a:extLst>
              <a:ext uri="{FF2B5EF4-FFF2-40B4-BE49-F238E27FC236}">
                <a16:creationId xmlns:a16="http://schemas.microsoft.com/office/drawing/2014/main" id="{3EA75653-35EB-43BB-A13C-347ED29962D8}"/>
              </a:ext>
            </a:extLst>
          </p:cNvPr>
          <p:cNvSpPr>
            <a:spLocks noGrp="1"/>
          </p:cNvSpPr>
          <p:nvPr>
            <p:ph type="sldNum" sz="quarter" idx="12"/>
          </p:nvPr>
        </p:nvSpPr>
        <p:spPr/>
        <p:txBody>
          <a:bodyPr/>
          <a:lstStyle>
            <a:lvl1pPr>
              <a:defRPr/>
            </a:lvl1pPr>
          </a:lstStyle>
          <a:p>
            <a:fld id="{7A4A6B26-0305-4AA3-9645-ACD825FD975D}" type="slidenum">
              <a:rPr lang="sl-SI" altLang="sl-SI"/>
              <a:pPr/>
              <a:t>‹#›</a:t>
            </a:fld>
            <a:endParaRPr lang="sl-SI" altLang="sl-SI"/>
          </a:p>
        </p:txBody>
      </p:sp>
    </p:spTree>
    <p:extLst>
      <p:ext uri="{BB962C8B-B14F-4D97-AF65-F5344CB8AC3E}">
        <p14:creationId xmlns:p14="http://schemas.microsoft.com/office/powerpoint/2010/main" val="148968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Pravokotnik 7">
            <a:extLst>
              <a:ext uri="{FF2B5EF4-FFF2-40B4-BE49-F238E27FC236}">
                <a16:creationId xmlns:a16="http://schemas.microsoft.com/office/drawing/2014/main" id="{DF80A1A0-F816-45B9-9831-6203C028FF48}"/>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Pravokotnik 9">
            <a:extLst>
              <a:ext uri="{FF2B5EF4-FFF2-40B4-BE49-F238E27FC236}">
                <a16:creationId xmlns:a16="http://schemas.microsoft.com/office/drawing/2014/main" id="{4DF12291-3FD0-4DA5-BAE0-3D89AF463BE8}"/>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Naslov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sl-SI"/>
              <a:t>Kliknite, če želite urediti slog naslova matrice</a:t>
            </a:r>
            <a:endParaRPr lang="en-US" dirty="0"/>
          </a:p>
        </p:txBody>
      </p:sp>
      <p:sp>
        <p:nvSpPr>
          <p:cNvPr id="4" name="Ograda besedila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sl-SI"/>
              <a:t>Kliknite, če želite urediti sloge besedila matrice</a:t>
            </a:r>
          </a:p>
        </p:txBody>
      </p:sp>
      <p:sp>
        <p:nvSpPr>
          <p:cNvPr id="10" name="Ograda slik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sl-SI" noProof="0" dirty="0"/>
              <a:t>Kliknite ikono, če želite dodati sliko</a:t>
            </a:r>
            <a:endParaRPr lang="en-US" noProof="0" dirty="0"/>
          </a:p>
        </p:txBody>
      </p:sp>
      <p:sp>
        <p:nvSpPr>
          <p:cNvPr id="7" name="Ograda datuma 4">
            <a:extLst>
              <a:ext uri="{FF2B5EF4-FFF2-40B4-BE49-F238E27FC236}">
                <a16:creationId xmlns:a16="http://schemas.microsoft.com/office/drawing/2014/main" id="{82FEAF84-5CFB-41F1-ADDC-87C7E9AD620B}"/>
              </a:ext>
            </a:extLst>
          </p:cNvPr>
          <p:cNvSpPr>
            <a:spLocks noGrp="1"/>
          </p:cNvSpPr>
          <p:nvPr>
            <p:ph type="dt" sz="half" idx="10"/>
          </p:nvPr>
        </p:nvSpPr>
        <p:spPr/>
        <p:txBody>
          <a:bodyPr/>
          <a:lstStyle>
            <a:lvl1pPr>
              <a:defRPr/>
            </a:lvl1pPr>
            <a:extLst/>
          </a:lstStyle>
          <a:p>
            <a:pPr>
              <a:defRPr/>
            </a:pPr>
            <a:fld id="{9E44143A-BEE7-4E54-B554-FBBDBB044882}" type="datetimeFigureOut">
              <a:rPr lang="sl-SI"/>
              <a:pPr>
                <a:defRPr/>
              </a:pPr>
              <a:t>31. 05. 2019</a:t>
            </a:fld>
            <a:endParaRPr lang="sl-SI" dirty="0"/>
          </a:p>
        </p:txBody>
      </p:sp>
      <p:sp>
        <p:nvSpPr>
          <p:cNvPr id="8" name="Ograda noge 5">
            <a:extLst>
              <a:ext uri="{FF2B5EF4-FFF2-40B4-BE49-F238E27FC236}">
                <a16:creationId xmlns:a16="http://schemas.microsoft.com/office/drawing/2014/main" id="{1EF2B83D-7EAC-467D-AACA-377295E379E6}"/>
              </a:ext>
            </a:extLst>
          </p:cNvPr>
          <p:cNvSpPr>
            <a:spLocks noGrp="1"/>
          </p:cNvSpPr>
          <p:nvPr>
            <p:ph type="ftr" sz="quarter" idx="11"/>
          </p:nvPr>
        </p:nvSpPr>
        <p:spPr/>
        <p:txBody>
          <a:bodyPr/>
          <a:lstStyle>
            <a:lvl1pPr>
              <a:defRPr/>
            </a:lvl1pPr>
            <a:extLst/>
          </a:lstStyle>
          <a:p>
            <a:pPr>
              <a:defRPr/>
            </a:pPr>
            <a:endParaRPr lang="sl-SI"/>
          </a:p>
        </p:txBody>
      </p:sp>
      <p:sp>
        <p:nvSpPr>
          <p:cNvPr id="9" name="Ograda številke diapozitiva 6">
            <a:extLst>
              <a:ext uri="{FF2B5EF4-FFF2-40B4-BE49-F238E27FC236}">
                <a16:creationId xmlns:a16="http://schemas.microsoft.com/office/drawing/2014/main" id="{BBA0A4EC-BC60-4974-91A9-A7A5FA5D0F42}"/>
              </a:ext>
            </a:extLst>
          </p:cNvPr>
          <p:cNvSpPr>
            <a:spLocks noGrp="1"/>
          </p:cNvSpPr>
          <p:nvPr>
            <p:ph type="sldNum" sz="quarter" idx="12"/>
          </p:nvPr>
        </p:nvSpPr>
        <p:spPr/>
        <p:txBody>
          <a:bodyPr/>
          <a:lstStyle>
            <a:lvl1pPr>
              <a:defRPr/>
            </a:lvl1pPr>
          </a:lstStyle>
          <a:p>
            <a:fld id="{EF54EC2A-CD14-40F1-A22A-3A3471662932}" type="slidenum">
              <a:rPr lang="sl-SI" altLang="sl-SI"/>
              <a:pPr/>
              <a:t>‹#›</a:t>
            </a:fld>
            <a:endParaRPr lang="sl-SI" altLang="sl-SI"/>
          </a:p>
        </p:txBody>
      </p:sp>
    </p:spTree>
    <p:extLst>
      <p:ext uri="{BB962C8B-B14F-4D97-AF65-F5344CB8AC3E}">
        <p14:creationId xmlns:p14="http://schemas.microsoft.com/office/powerpoint/2010/main" val="322778834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Pravokotnik 8">
            <a:extLst>
              <a:ext uri="{FF2B5EF4-FFF2-40B4-BE49-F238E27FC236}">
                <a16:creationId xmlns:a16="http://schemas.microsoft.com/office/drawing/2014/main" id="{540B0DCC-E589-4466-8F76-30046B9A54BD}"/>
              </a:ext>
            </a:extLst>
          </p:cNvPr>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Ograda naslova 2">
            <a:extLst>
              <a:ext uri="{FF2B5EF4-FFF2-40B4-BE49-F238E27FC236}">
                <a16:creationId xmlns:a16="http://schemas.microsoft.com/office/drawing/2014/main" id="{C30C3A0A-6C15-4DCD-A0D9-D2A98A9C6919}"/>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sl-SI"/>
              <a:t>Kliknite, če želite urediti slog naslova matrice</a:t>
            </a:r>
            <a:endParaRPr lang="en-US"/>
          </a:p>
        </p:txBody>
      </p:sp>
      <p:sp>
        <p:nvSpPr>
          <p:cNvPr id="1030" name="Ograda besedila 30">
            <a:extLst>
              <a:ext uri="{FF2B5EF4-FFF2-40B4-BE49-F238E27FC236}">
                <a16:creationId xmlns:a16="http://schemas.microsoft.com/office/drawing/2014/main" id="{A30F03CB-3D13-4813-82EA-837344F762EC}"/>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27" name="Ograda datuma 26">
            <a:extLst>
              <a:ext uri="{FF2B5EF4-FFF2-40B4-BE49-F238E27FC236}">
                <a16:creationId xmlns:a16="http://schemas.microsoft.com/office/drawing/2014/main" id="{F4BD1AA8-AC6A-401D-86F7-B677F925266F}"/>
              </a:ext>
            </a:extLst>
          </p:cNvPr>
          <p:cNvSpPr>
            <a:spLocks noGrp="1"/>
          </p:cNvSpPr>
          <p:nvPr>
            <p:ph type="dt" sz="half" idx="2"/>
          </p:nvPr>
        </p:nvSpPr>
        <p:spPr>
          <a:xfrm>
            <a:off x="4246563" y="6557963"/>
            <a:ext cx="2001837" cy="227012"/>
          </a:xfrm>
          <a:prstGeom prst="rect">
            <a:avLst/>
          </a:prstGeom>
        </p:spPr>
        <p:txBody>
          <a:bodyPr vert="horz" tIns="0" bIns="0" anchor="b"/>
          <a:lstStyle>
            <a:lvl1pPr algn="l" eaLnBrk="1" latinLnBrk="0" hangingPunct="1">
              <a:defRPr kumimoji="0" sz="1000">
                <a:solidFill>
                  <a:schemeClr val="tx2"/>
                </a:solidFill>
                <a:latin typeface="Arial" charset="0"/>
                <a:cs typeface="Arial" charset="0"/>
              </a:defRPr>
            </a:lvl1pPr>
            <a:extLst/>
          </a:lstStyle>
          <a:p>
            <a:pPr>
              <a:defRPr/>
            </a:pPr>
            <a:fld id="{DE253785-6296-40F7-B9FF-11E705F54BAC}" type="datetimeFigureOut">
              <a:rPr lang="sl-SI"/>
              <a:pPr>
                <a:defRPr/>
              </a:pPr>
              <a:t>31. 05. 2019</a:t>
            </a:fld>
            <a:endParaRPr lang="sl-SI" dirty="0"/>
          </a:p>
        </p:txBody>
      </p:sp>
      <p:sp>
        <p:nvSpPr>
          <p:cNvPr id="4" name="Ograda noge 3">
            <a:extLst>
              <a:ext uri="{FF2B5EF4-FFF2-40B4-BE49-F238E27FC236}">
                <a16:creationId xmlns:a16="http://schemas.microsoft.com/office/drawing/2014/main" id="{F064BC4E-7FA2-45FB-97C1-C364FE33D222}"/>
              </a:ext>
            </a:extLst>
          </p:cNvPr>
          <p:cNvSpPr>
            <a:spLocks noGrp="1"/>
          </p:cNvSpPr>
          <p:nvPr>
            <p:ph type="ftr" sz="quarter" idx="3"/>
          </p:nvPr>
        </p:nvSpPr>
        <p:spPr>
          <a:xfrm>
            <a:off x="457200" y="6557963"/>
            <a:ext cx="3657600" cy="228600"/>
          </a:xfrm>
          <a:prstGeom prst="rect">
            <a:avLst/>
          </a:prstGeom>
        </p:spPr>
        <p:txBody>
          <a:bodyPr vert="horz" tIns="0" bIns="0" anchor="b"/>
          <a:lstStyle>
            <a:lvl1pPr algn="r" eaLnBrk="1" latinLnBrk="0" hangingPunct="1">
              <a:defRPr kumimoji="0" sz="1000">
                <a:solidFill>
                  <a:schemeClr val="tx2"/>
                </a:solidFill>
                <a:latin typeface="Arial" charset="0"/>
                <a:cs typeface="Arial" charset="0"/>
              </a:defRPr>
            </a:lvl1pPr>
            <a:extLst/>
          </a:lstStyle>
          <a:p>
            <a:pPr>
              <a:defRPr/>
            </a:pPr>
            <a:endParaRPr lang="sl-SI"/>
          </a:p>
        </p:txBody>
      </p:sp>
      <p:sp>
        <p:nvSpPr>
          <p:cNvPr id="16" name="Ograda številke diapozitiva 15">
            <a:extLst>
              <a:ext uri="{FF2B5EF4-FFF2-40B4-BE49-F238E27FC236}">
                <a16:creationId xmlns:a16="http://schemas.microsoft.com/office/drawing/2014/main" id="{4AC9939A-9E73-4935-A5C1-4EF32AE13604}"/>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defRPr>
            </a:lvl1pPr>
          </a:lstStyle>
          <a:p>
            <a:fld id="{884BE4A5-8107-4D6B-A152-D917552F0C5D}"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944" r:id="rId1"/>
    <p:sldLayoutId id="2147483937" r:id="rId2"/>
    <p:sldLayoutId id="2147483945" r:id="rId3"/>
    <p:sldLayoutId id="2147483938" r:id="rId4"/>
    <p:sldLayoutId id="2147483939" r:id="rId5"/>
    <p:sldLayoutId id="2147483940" r:id="rId6"/>
    <p:sldLayoutId id="2147483941" r:id="rId7"/>
    <p:sldLayoutId id="2147483942" r:id="rId8"/>
    <p:sldLayoutId id="2147483946" r:id="rId9"/>
    <p:sldLayoutId id="2147483943" r:id="rId10"/>
    <p:sldLayoutId id="2147483947" r:id="rId11"/>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nfo4tourist.si/ponudnik/39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upload.wikimedia.org/wikipedia/sl/f/f9/%C5%BDalska_pivovarna_v_%C4%8Dasu_Simona_Kukca.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0BE14F-C512-422E-BEB3-AFE094CEFB3B}"/>
              </a:ext>
            </a:extLst>
          </p:cNvPr>
          <p:cNvSpPr>
            <a:spLocks noGrp="1"/>
          </p:cNvSpPr>
          <p:nvPr>
            <p:ph type="ctrTitle"/>
          </p:nvPr>
        </p:nvSpPr>
        <p:spPr/>
        <p:txBody>
          <a:bodyPr>
            <a:normAutofit/>
          </a:bodyPr>
          <a:lstStyle/>
          <a:p>
            <a:pPr eaLnBrk="1" fontAlgn="auto" hangingPunct="1">
              <a:spcAft>
                <a:spcPts val="0"/>
              </a:spcAft>
              <a:defRPr/>
            </a:pPr>
            <a:r>
              <a:rPr lang="sl-SI" sz="9600" dirty="0" err="1"/>
              <a:t>žalec</a:t>
            </a:r>
            <a:endParaRPr lang="sl-SI" sz="9600" dirty="0"/>
          </a:p>
        </p:txBody>
      </p:sp>
      <p:sp>
        <p:nvSpPr>
          <p:cNvPr id="6147" name="Podnaslov 2">
            <a:extLst>
              <a:ext uri="{FF2B5EF4-FFF2-40B4-BE49-F238E27FC236}">
                <a16:creationId xmlns:a16="http://schemas.microsoft.com/office/drawing/2014/main" id="{417D4607-0835-4F82-8C80-FB172CDE003A}"/>
              </a:ext>
            </a:extLst>
          </p:cNvPr>
          <p:cNvSpPr>
            <a:spLocks noGrp="1"/>
          </p:cNvSpPr>
          <p:nvPr>
            <p:ph type="subTitle" idx="1"/>
          </p:nvPr>
        </p:nvSpPr>
        <p:spPr>
          <a:xfrm>
            <a:off x="3643313" y="3571875"/>
            <a:ext cx="5114925" cy="1101725"/>
          </a:xfrm>
        </p:spPr>
        <p:txBody>
          <a:bodyPr/>
          <a:lstStyle/>
          <a:p>
            <a:pPr eaLnBrk="1" hangingPunct="1"/>
            <a:endParaRPr lang="sl-SI" altLang="sl-SI"/>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oljeZBesedilom 1">
            <a:extLst>
              <a:ext uri="{FF2B5EF4-FFF2-40B4-BE49-F238E27FC236}">
                <a16:creationId xmlns:a16="http://schemas.microsoft.com/office/drawing/2014/main" id="{BD5DE0D0-CDDD-42F8-ADA9-2E8CA7697F6E}"/>
              </a:ext>
            </a:extLst>
          </p:cNvPr>
          <p:cNvSpPr txBox="1">
            <a:spLocks noChangeArrowheads="1"/>
          </p:cNvSpPr>
          <p:nvPr/>
        </p:nvSpPr>
        <p:spPr bwMode="auto">
          <a:xfrm>
            <a:off x="785813" y="785813"/>
            <a:ext cx="67151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t>V Žalcu imamo muzej hmeljarstva in pivovarstva, v katerem so razstavljeni predmeti, ki so povezani s pridelavo in predelavo hmelja.</a:t>
            </a:r>
          </a:p>
        </p:txBody>
      </p:sp>
      <p:pic>
        <p:nvPicPr>
          <p:cNvPr id="15363" name="Picture 2" descr="http://www.info4tourist.si/ponudniki/images/866031072.jpg">
            <a:hlinkClick r:id="rId2"/>
            <a:extLst>
              <a:ext uri="{FF2B5EF4-FFF2-40B4-BE49-F238E27FC236}">
                <a16:creationId xmlns:a16="http://schemas.microsoft.com/office/drawing/2014/main" id="{D38A9307-72B9-48F3-817F-EACF309BA5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235743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oljeZBesedilom 3">
            <a:extLst>
              <a:ext uri="{FF2B5EF4-FFF2-40B4-BE49-F238E27FC236}">
                <a16:creationId xmlns:a16="http://schemas.microsoft.com/office/drawing/2014/main" id="{948C7CCB-A56F-4764-89C9-73F24C28AB46}"/>
              </a:ext>
            </a:extLst>
          </p:cNvPr>
          <p:cNvSpPr txBox="1">
            <a:spLocks noChangeArrowheads="1"/>
          </p:cNvSpPr>
          <p:nvPr/>
        </p:nvSpPr>
        <p:spPr bwMode="auto">
          <a:xfrm>
            <a:off x="714390" y="428625"/>
            <a:ext cx="6000750" cy="1754326"/>
          </a:xfrm>
          <a:prstGeom prst="rect">
            <a:avLst/>
          </a:prstGeom>
          <a:ln>
            <a:solidFill>
              <a:schemeClr val="accent1"/>
            </a:solidFill>
            <a:headEnd/>
            <a:tailEnd/>
          </a:ln>
          <a:scene3d>
            <a:camera prst="orthographicFront" fov="0">
              <a:rot lat="0" lon="0" rev="0"/>
            </a:camera>
            <a:lightRig rig="contrasting" dir="t">
              <a:rot lat="0" lon="0" rev="1500000"/>
            </a:lightRig>
          </a:scene3d>
        </p:spPr>
        <p:style>
          <a:lnRef idx="0">
            <a:schemeClr val="dk1"/>
          </a:lnRef>
          <a:fillRef idx="1003">
            <a:schemeClr val="dk2"/>
          </a:fillRef>
          <a:effectRef idx="3">
            <a:schemeClr val="dk1"/>
          </a:effectRef>
          <a:fontRef idx="minor">
            <a:schemeClr val="lt1"/>
          </a:fontRef>
        </p:style>
        <p:txBody>
          <a:bodyPr>
            <a:spAutoFit/>
          </a:bodyPr>
          <a:lstStyle/>
          <a:p>
            <a:pPr>
              <a:defRPr/>
            </a:pPr>
            <a:r>
              <a:rPr lang="sl-SI" dirty="0"/>
              <a:t>Žalec:</a:t>
            </a:r>
          </a:p>
          <a:p>
            <a:pPr>
              <a:buFont typeface="Arial" charset="0"/>
              <a:buChar char="•"/>
              <a:defRPr/>
            </a:pPr>
            <a:r>
              <a:rPr lang="sl-SI" dirty="0"/>
              <a:t> leži v Savinski dolini in je mesto od leta 1964,</a:t>
            </a:r>
          </a:p>
          <a:p>
            <a:pPr>
              <a:buFont typeface="Arial" charset="0"/>
              <a:buChar char="•"/>
              <a:defRPr/>
            </a:pPr>
            <a:r>
              <a:rPr lang="sl-SI" dirty="0"/>
              <a:t> je upravno in gospodarsko središče občine Žalec,</a:t>
            </a:r>
          </a:p>
          <a:p>
            <a:pPr>
              <a:buFont typeface="Arial" charset="0"/>
              <a:buChar char="•"/>
              <a:defRPr/>
            </a:pPr>
            <a:r>
              <a:rPr lang="sl-SI" dirty="0"/>
              <a:t> je središče slovenskega hmeljarstva,</a:t>
            </a:r>
          </a:p>
          <a:p>
            <a:pPr>
              <a:buFont typeface="Arial" charset="0"/>
              <a:buChar char="•"/>
              <a:defRPr/>
            </a:pPr>
            <a:r>
              <a:rPr lang="sl-SI" dirty="0"/>
              <a:t> ima 5000 prebivalcev.</a:t>
            </a:r>
          </a:p>
          <a:p>
            <a:pPr>
              <a:defRPr/>
            </a:pPr>
            <a:endParaRPr lang="sl-SI" dirty="0"/>
          </a:p>
        </p:txBody>
      </p:sp>
      <p:sp>
        <p:nvSpPr>
          <p:cNvPr id="16389" name="PoljeZBesedilom 5">
            <a:extLst>
              <a:ext uri="{FF2B5EF4-FFF2-40B4-BE49-F238E27FC236}">
                <a16:creationId xmlns:a16="http://schemas.microsoft.com/office/drawing/2014/main" id="{D4D5A63F-719D-47C0-B1E7-9CB2E0E1D28D}"/>
              </a:ext>
            </a:extLst>
          </p:cNvPr>
          <p:cNvSpPr txBox="1">
            <a:spLocks noChangeArrowheads="1"/>
          </p:cNvSpPr>
          <p:nvPr/>
        </p:nvSpPr>
        <p:spPr bwMode="auto">
          <a:xfrm>
            <a:off x="1000125" y="3071813"/>
            <a:ext cx="184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l-SI" altLang="sl-SI"/>
          </a:p>
          <a:p>
            <a:pPr eaLnBrk="1" hangingPunct="1"/>
            <a:endParaRPr lang="sl-SI" altLang="sl-SI"/>
          </a:p>
          <a:p>
            <a:pPr eaLnBrk="1" hangingPunct="1"/>
            <a:endParaRPr lang="sl-SI" altLang="sl-SI"/>
          </a:p>
        </p:txBody>
      </p:sp>
      <p:pic>
        <p:nvPicPr>
          <p:cNvPr id="12292" name="Slika 11" descr="http://www.zkst-zalec.si/upload/DirectoryEntry/80/images/%c5%bealecK_%20011.jpg">
            <a:extLst>
              <a:ext uri="{FF2B5EF4-FFF2-40B4-BE49-F238E27FC236}">
                <a16:creationId xmlns:a16="http://schemas.microsoft.com/office/drawing/2014/main" id="{37CEF26F-F7BF-442C-B6F2-C7A0FB337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357438"/>
            <a:ext cx="57610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6676B884-7327-49C6-971A-7A36B589A381}"/>
              </a:ext>
            </a:extLst>
          </p:cNvPr>
          <p:cNvSpPr txBox="1">
            <a:spLocks noChangeArrowheads="1"/>
          </p:cNvSpPr>
          <p:nvPr/>
        </p:nvSpPr>
        <p:spPr bwMode="auto">
          <a:xfrm>
            <a:off x="500063" y="428625"/>
            <a:ext cx="328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t>Kdo je oče laške pivovarne?</a:t>
            </a:r>
          </a:p>
        </p:txBody>
      </p:sp>
      <p:sp>
        <p:nvSpPr>
          <p:cNvPr id="3" name="PoljeZBesedilom 2">
            <a:extLst>
              <a:ext uri="{FF2B5EF4-FFF2-40B4-BE49-F238E27FC236}">
                <a16:creationId xmlns:a16="http://schemas.microsoft.com/office/drawing/2014/main" id="{2E2415D1-AB65-4776-872F-2712FB4F3D98}"/>
              </a:ext>
            </a:extLst>
          </p:cNvPr>
          <p:cNvSpPr txBox="1">
            <a:spLocks noChangeArrowheads="1"/>
          </p:cNvSpPr>
          <p:nvPr/>
        </p:nvSpPr>
        <p:spPr bwMode="auto">
          <a:xfrm>
            <a:off x="571500" y="1143000"/>
            <a:ext cx="428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t>Kdo je imel prvi Hmelski nasad ?</a:t>
            </a:r>
          </a:p>
        </p:txBody>
      </p:sp>
      <p:pic>
        <p:nvPicPr>
          <p:cNvPr id="17412" name="Picture 2" descr="http://heathersanimations.com/school/6.gif">
            <a:extLst>
              <a:ext uri="{FF2B5EF4-FFF2-40B4-BE49-F238E27FC236}">
                <a16:creationId xmlns:a16="http://schemas.microsoft.com/office/drawing/2014/main" id="{7E9AC58C-480A-4FD8-AF9A-DEEAA37C4BF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5214938"/>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aokrožen pravokotni oblaček 4">
            <a:extLst>
              <a:ext uri="{FF2B5EF4-FFF2-40B4-BE49-F238E27FC236}">
                <a16:creationId xmlns:a16="http://schemas.microsoft.com/office/drawing/2014/main" id="{461FADFB-A0A1-430B-9C23-6C891FBF9B49}"/>
              </a:ext>
            </a:extLst>
          </p:cNvPr>
          <p:cNvSpPr/>
          <p:nvPr/>
        </p:nvSpPr>
        <p:spPr>
          <a:xfrm>
            <a:off x="6572264" y="3143248"/>
            <a:ext cx="1428760" cy="1714512"/>
          </a:xfrm>
          <a:prstGeom prst="wedgeRoundRectCallout">
            <a:avLst/>
          </a:prstGeom>
        </p:spPr>
        <p:style>
          <a:lnRef idx="0">
            <a:schemeClr val="accent1"/>
          </a:lnRef>
          <a:fillRef idx="1003">
            <a:schemeClr val="dk2"/>
          </a:fillRef>
          <a:effectRef idx="3">
            <a:schemeClr val="accent1"/>
          </a:effectRef>
          <a:fontRef idx="minor">
            <a:schemeClr val="lt1"/>
          </a:fontRef>
        </p:style>
        <p:txBody>
          <a:bodyPr anchor="ctr"/>
          <a:lstStyle/>
          <a:p>
            <a:pPr algn="ctr">
              <a:defRPr/>
            </a:pPr>
            <a:r>
              <a:rPr lang="sl-SI" dirty="0">
                <a:latin typeface="Arial" pitchFamily="34" charset="0"/>
                <a:cs typeface="Arial" pitchFamily="34" charset="0"/>
              </a:rPr>
              <a:t>Misli!!</a:t>
            </a:r>
          </a:p>
        </p:txBody>
      </p:sp>
      <p:sp>
        <p:nvSpPr>
          <p:cNvPr id="6" name="PoljeZBesedilom 5">
            <a:extLst>
              <a:ext uri="{FF2B5EF4-FFF2-40B4-BE49-F238E27FC236}">
                <a16:creationId xmlns:a16="http://schemas.microsoft.com/office/drawing/2014/main" id="{04F91AEC-64A6-4F1B-A084-FB2F9D694756}"/>
              </a:ext>
            </a:extLst>
          </p:cNvPr>
          <p:cNvSpPr txBox="1">
            <a:spLocks noChangeArrowheads="1"/>
          </p:cNvSpPr>
          <p:nvPr/>
        </p:nvSpPr>
        <p:spPr bwMode="auto">
          <a:xfrm>
            <a:off x="642938" y="200025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t>Po kateri novozgrajeni progi se je pripeljal prvi vlak?</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6"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heathersanimations.com/school/sc984.gif">
            <a:extLst>
              <a:ext uri="{FF2B5EF4-FFF2-40B4-BE49-F238E27FC236}">
                <a16:creationId xmlns:a16="http://schemas.microsoft.com/office/drawing/2014/main" id="{282DFEA0-31F5-4A7C-9E82-CF76D7690F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16063"/>
            <a:ext cx="8358188" cy="534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PoljeZBesedilom 2">
            <a:extLst>
              <a:ext uri="{FF2B5EF4-FFF2-40B4-BE49-F238E27FC236}">
                <a16:creationId xmlns:a16="http://schemas.microsoft.com/office/drawing/2014/main" id="{0BDABB94-FE8C-4087-92FE-E598415136D6}"/>
              </a:ext>
            </a:extLst>
          </p:cNvPr>
          <p:cNvSpPr txBox="1">
            <a:spLocks noChangeArrowheads="1"/>
          </p:cNvSpPr>
          <p:nvPr/>
        </p:nvSpPr>
        <p:spPr bwMode="auto">
          <a:xfrm>
            <a:off x="-71438" y="714375"/>
            <a:ext cx="9001126"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4400">
                <a:solidFill>
                  <a:srgbClr val="FF0000"/>
                </a:solidFill>
              </a:rPr>
              <a:t>HVALA  ZA  VAŠO  POZORNOST!!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77A909-DA21-4C61-B9EB-32FBB1E9C3DC}"/>
              </a:ext>
            </a:extLst>
          </p:cNvPr>
          <p:cNvSpPr>
            <a:spLocks noGrp="1"/>
          </p:cNvSpPr>
          <p:nvPr>
            <p:ph type="title"/>
          </p:nvPr>
        </p:nvSpPr>
        <p:spPr/>
        <p:txBody>
          <a:bodyPr/>
          <a:lstStyle/>
          <a:p>
            <a:pPr eaLnBrk="1" fontAlgn="auto" hangingPunct="1">
              <a:spcAft>
                <a:spcPts val="0"/>
              </a:spcAft>
              <a:defRPr/>
            </a:pPr>
            <a:r>
              <a:rPr lang="sl-SI" dirty="0"/>
              <a:t>Kje leži </a:t>
            </a:r>
            <a:r>
              <a:rPr lang="sl-SI" dirty="0" err="1"/>
              <a:t>žalec</a:t>
            </a:r>
            <a:r>
              <a:rPr lang="sl-SI" dirty="0"/>
              <a:t> ?</a:t>
            </a:r>
            <a:br>
              <a:rPr lang="sl-SI" dirty="0"/>
            </a:br>
            <a:endParaRPr lang="sl-SI" dirty="0"/>
          </a:p>
        </p:txBody>
      </p:sp>
      <p:sp>
        <p:nvSpPr>
          <p:cNvPr id="7171" name="Ograda besedila 2">
            <a:extLst>
              <a:ext uri="{FF2B5EF4-FFF2-40B4-BE49-F238E27FC236}">
                <a16:creationId xmlns:a16="http://schemas.microsoft.com/office/drawing/2014/main" id="{201B7E23-AADD-4008-81B2-0D270666B386}"/>
              </a:ext>
            </a:extLst>
          </p:cNvPr>
          <p:cNvSpPr>
            <a:spLocks noGrp="1"/>
          </p:cNvSpPr>
          <p:nvPr>
            <p:ph type="body" sz="half" idx="2"/>
          </p:nvPr>
        </p:nvSpPr>
        <p:spPr>
          <a:xfrm>
            <a:off x="5389563" y="3282950"/>
            <a:ext cx="3429000" cy="1920875"/>
          </a:xfrm>
        </p:spPr>
        <p:txBody>
          <a:bodyPr/>
          <a:lstStyle/>
          <a:p>
            <a:pPr eaLnBrk="1" hangingPunct="1">
              <a:spcBef>
                <a:spcPct val="0"/>
              </a:spcBef>
            </a:pPr>
            <a:r>
              <a:rPr lang="sl-SI" altLang="sl-SI" sz="2000"/>
              <a:t>Žalec leži v osrčju Slovenije.</a:t>
            </a:r>
          </a:p>
        </p:txBody>
      </p:sp>
      <p:sp>
        <p:nvSpPr>
          <p:cNvPr id="4" name="Ograda slike 3">
            <a:extLst>
              <a:ext uri="{FF2B5EF4-FFF2-40B4-BE49-F238E27FC236}">
                <a16:creationId xmlns:a16="http://schemas.microsoft.com/office/drawing/2014/main" id="{12321E2C-3480-4C26-A853-7EEC3BD65A17}"/>
              </a:ext>
            </a:extLst>
          </p:cNvPr>
          <p:cNvSpPr>
            <a:spLocks noGrp="1"/>
          </p:cNvSpPr>
          <p:nvPr>
            <p:ph type="pic" idx="1"/>
          </p:nvPr>
        </p:nvSpPr>
        <p:spPr>
          <a:ln>
            <a:headEnd/>
            <a:tailEnd/>
          </a:ln>
        </p:spPr>
      </p:sp>
      <p:pic>
        <p:nvPicPr>
          <p:cNvPr id="7175" name="Picture 2" descr="http://www.zac.si/wp-content/uploads/2008/06/zemljevid3.gif">
            <a:extLst>
              <a:ext uri="{FF2B5EF4-FFF2-40B4-BE49-F238E27FC236}">
                <a16:creationId xmlns:a16="http://schemas.microsoft.com/office/drawing/2014/main" id="{C71D1E05-7844-419E-9E2E-EC04BB05D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571625"/>
            <a:ext cx="3929062"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sna puščica 6">
            <a:extLst>
              <a:ext uri="{FF2B5EF4-FFF2-40B4-BE49-F238E27FC236}">
                <a16:creationId xmlns:a16="http://schemas.microsoft.com/office/drawing/2014/main" id="{B5350146-2496-4EE4-B2CE-A51A065A82E2}"/>
              </a:ext>
            </a:extLst>
          </p:cNvPr>
          <p:cNvSpPr/>
          <p:nvPr/>
        </p:nvSpPr>
        <p:spPr>
          <a:xfrm>
            <a:off x="2428860" y="2857496"/>
            <a:ext cx="571504" cy="285752"/>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sl-SI"/>
          </a:p>
        </p:txBody>
      </p:sp>
      <p:pic>
        <p:nvPicPr>
          <p:cNvPr id="7180" name="Picture 12" descr="http://heathersanimations.com/school/Professor_3.gif">
            <a:extLst>
              <a:ext uri="{FF2B5EF4-FFF2-40B4-BE49-F238E27FC236}">
                <a16:creationId xmlns:a16="http://schemas.microsoft.com/office/drawing/2014/main" id="{8ECBFAFE-42A9-4CB3-9530-5B164FF8319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4643438"/>
            <a:ext cx="16192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wipe(down)">
                                      <p:cBhvr>
                                        <p:cTn id="17" dur="500"/>
                                        <p:tgtEl>
                                          <p:spTgt spid="71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7180"/>
                                        </p:tgtEl>
                                        <p:attrNameLst>
                                          <p:attrName>style.visibility</p:attrName>
                                        </p:attrNameLst>
                                      </p:cBhvr>
                                      <p:to>
                                        <p:strVal val="visible"/>
                                      </p:to>
                                    </p:set>
                                    <p:animEffect transition="in" filter="wipe(down)">
                                      <p:cBhvr>
                                        <p:cTn id="2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oljeZBesedilom 2">
            <a:extLst>
              <a:ext uri="{FF2B5EF4-FFF2-40B4-BE49-F238E27FC236}">
                <a16:creationId xmlns:a16="http://schemas.microsoft.com/office/drawing/2014/main" id="{89229A29-DBBA-4C92-BCE5-62D09CBE897D}"/>
              </a:ext>
            </a:extLst>
          </p:cNvPr>
          <p:cNvSpPr txBox="1">
            <a:spLocks noChangeArrowheads="1"/>
          </p:cNvSpPr>
          <p:nvPr/>
        </p:nvSpPr>
        <p:spPr bwMode="auto">
          <a:xfrm>
            <a:off x="642910" y="500042"/>
            <a:ext cx="7143750" cy="1908215"/>
          </a:xfrm>
          <a:prstGeom prst="rect">
            <a:avLst/>
          </a:prstGeom>
          <a:ln>
            <a:headEnd/>
            <a:tailEnd/>
          </a:ln>
        </p:spPr>
        <p:style>
          <a:lnRef idx="0">
            <a:schemeClr val="accent1"/>
          </a:lnRef>
          <a:fillRef idx="1003">
            <a:schemeClr val="dk1"/>
          </a:fillRef>
          <a:effectRef idx="3">
            <a:schemeClr val="accent1"/>
          </a:effectRef>
          <a:fontRef idx="minor">
            <a:schemeClr val="lt1"/>
          </a:fontRef>
        </p:style>
        <p:txBody>
          <a:bodyPr>
            <a:spAutoFit/>
          </a:bodyPr>
          <a:lstStyle/>
          <a:p>
            <a:pPr>
              <a:defRPr/>
            </a:pPr>
            <a:r>
              <a:rPr lang="sl-SI" sz="2800" dirty="0"/>
              <a:t>Zgodovina:</a:t>
            </a:r>
          </a:p>
          <a:p>
            <a:pPr>
              <a:defRPr/>
            </a:pPr>
            <a:endParaRPr lang="sl-SI" dirty="0"/>
          </a:p>
          <a:p>
            <a:pPr>
              <a:defRPr/>
            </a:pPr>
            <a:r>
              <a:rPr lang="sl-SI" dirty="0"/>
              <a:t>Kraj se prvič omenja kot trško naselje leta 1147 – </a:t>
            </a:r>
            <a:r>
              <a:rPr lang="sl-SI" dirty="0" err="1"/>
              <a:t>Sachsenfeld</a:t>
            </a:r>
            <a:r>
              <a:rPr lang="sl-SI" dirty="0"/>
              <a:t>. V kraju so prirejali sejme ter imeli sodišče. Turki so naselje dvakrat požgali,  zato so okoli cerkve sv. Nikolaja zgradili obzidje od tistih časov je ostal še obrambni stolp in del obzidja.</a:t>
            </a:r>
          </a:p>
        </p:txBody>
      </p:sp>
      <p:pic>
        <p:nvPicPr>
          <p:cNvPr id="8195" name="Picture 4" descr="http://zupnija-zalec.naspletu.com/nikolaj1.jpg.JPG">
            <a:extLst>
              <a:ext uri="{FF2B5EF4-FFF2-40B4-BE49-F238E27FC236}">
                <a16:creationId xmlns:a16="http://schemas.microsoft.com/office/drawing/2014/main" id="{A856E27F-B78F-42DF-B9B0-8E883E71D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786063"/>
            <a:ext cx="48958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oljeZBesedilom 2">
            <a:extLst>
              <a:ext uri="{FF2B5EF4-FFF2-40B4-BE49-F238E27FC236}">
                <a16:creationId xmlns:a16="http://schemas.microsoft.com/office/drawing/2014/main" id="{C7AB96C2-D7D4-4498-9555-E6704975D9FC}"/>
              </a:ext>
            </a:extLst>
          </p:cNvPr>
          <p:cNvSpPr txBox="1">
            <a:spLocks noChangeArrowheads="1"/>
          </p:cNvSpPr>
          <p:nvPr/>
        </p:nvSpPr>
        <p:spPr bwMode="auto">
          <a:xfrm>
            <a:off x="1000100" y="785794"/>
            <a:ext cx="6215062"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sl-SI" sz="2000" dirty="0"/>
              <a:t>V dobi reformacije so protestanti leta 1580 ustanovili ljudsko šolo, ki je potekala v Lutrovi kapeli (danes </a:t>
            </a:r>
            <a:r>
              <a:rPr lang="sl-SI" sz="2000" dirty="0" err="1"/>
              <a:t>Zotlova</a:t>
            </a:r>
            <a:r>
              <a:rPr lang="sl-SI" sz="2000" dirty="0"/>
              <a:t> kovačija).</a:t>
            </a:r>
          </a:p>
        </p:txBody>
      </p:sp>
      <p:pic>
        <p:nvPicPr>
          <p:cNvPr id="9219" name="Picture 4" descr="http://splet-stari.fnm.uni-mb.si/mojaslo/predstavitve/predstavitve/zalec/zottl.jpg">
            <a:extLst>
              <a:ext uri="{FF2B5EF4-FFF2-40B4-BE49-F238E27FC236}">
                <a16:creationId xmlns:a16="http://schemas.microsoft.com/office/drawing/2014/main" id="{2AC33B24-72F4-4BDF-A172-129FD9CE97AA}"/>
              </a:ext>
            </a:extLst>
          </p:cNvPr>
          <p:cNvPicPr>
            <a:picLocks noChangeAspect="1" noChangeArrowheads="1"/>
          </p:cNvPicPr>
          <p:nvPr/>
        </p:nvPicPr>
        <p:blipFill>
          <a:blip r:embed="rId2" cstate="print"/>
          <a:srcRect/>
          <a:stretch>
            <a:fillRect/>
          </a:stretch>
        </p:blipFill>
        <p:spPr bwMode="auto">
          <a:xfrm>
            <a:off x="1357313" y="2143125"/>
            <a:ext cx="3543300" cy="2505075"/>
          </a:xfrm>
          <a:prstGeom prst="rect">
            <a:avLst/>
          </a:prstGeom>
          <a:noFill/>
          <a:ln w="9525">
            <a:noFill/>
            <a:miter lim="800000"/>
            <a:headEnd/>
            <a:tailEnd/>
          </a:ln>
          <a:scene3d>
            <a:camera prst="isometricOffAxis2Left"/>
            <a:lightRig rig="threePt" dir="t"/>
          </a:scene3d>
        </p:spPr>
      </p:pic>
      <p:sp>
        <p:nvSpPr>
          <p:cNvPr id="9222" name="PoljeZBesedilom 5">
            <a:extLst>
              <a:ext uri="{FF2B5EF4-FFF2-40B4-BE49-F238E27FC236}">
                <a16:creationId xmlns:a16="http://schemas.microsoft.com/office/drawing/2014/main" id="{06DFE2EE-6D77-465E-8E2E-9983B0693550}"/>
              </a:ext>
            </a:extLst>
          </p:cNvPr>
          <p:cNvSpPr txBox="1">
            <a:spLocks noChangeArrowheads="1"/>
          </p:cNvSpPr>
          <p:nvPr/>
        </p:nvSpPr>
        <p:spPr bwMode="auto">
          <a:xfrm>
            <a:off x="1509713" y="60102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sl-SI" altLang="sl-SI"/>
          </a:p>
        </p:txBody>
      </p:sp>
      <p:sp>
        <p:nvSpPr>
          <p:cNvPr id="9221" name="Pravokotnik 6">
            <a:extLst>
              <a:ext uri="{FF2B5EF4-FFF2-40B4-BE49-F238E27FC236}">
                <a16:creationId xmlns:a16="http://schemas.microsoft.com/office/drawing/2014/main" id="{F04F3DD2-2E8B-4BF6-86AB-3B413FD54020}"/>
              </a:ext>
            </a:extLst>
          </p:cNvPr>
          <p:cNvSpPr>
            <a:spLocks noChangeArrowheads="1"/>
          </p:cNvSpPr>
          <p:nvPr/>
        </p:nvSpPr>
        <p:spPr bwMode="auto">
          <a:xfrm>
            <a:off x="1357313" y="5214938"/>
            <a:ext cx="6286500" cy="646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l-SI"/>
              <a:t>V 18. stoletju trg ni bil velik, saj je leta 1765 štel le 72 domačij.</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21">
                                            <p:bg/>
                                          </p:spTgt>
                                        </p:tgtEl>
                                        <p:attrNameLst>
                                          <p:attrName>style.visibility</p:attrName>
                                        </p:attrNameLst>
                                      </p:cBhvr>
                                      <p:to>
                                        <p:strVal val="visible"/>
                                      </p:to>
                                    </p:set>
                                    <p:animEffect transition="in" filter="wipe(down)">
                                      <p:cBhvr>
                                        <p:cTn id="12" dur="500"/>
                                        <p:tgtEl>
                                          <p:spTgt spid="9221">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221">
                                            <p:txEl>
                                              <p:pRg st="0" end="0"/>
                                            </p:txEl>
                                          </p:spTgt>
                                        </p:tgtEl>
                                        <p:attrNameLst>
                                          <p:attrName>style.visibility</p:attrName>
                                        </p:attrNameLst>
                                      </p:cBhvr>
                                      <p:to>
                                        <p:strVal val="visible"/>
                                      </p:to>
                                    </p:set>
                                    <p:animEffect transition="in" filter="wipe(down)">
                                      <p:cBhvr>
                                        <p:cTn id="15" dur="500"/>
                                        <p:tgtEl>
                                          <p:spTgt spid="9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avokotnik 4">
            <a:extLst>
              <a:ext uri="{FF2B5EF4-FFF2-40B4-BE49-F238E27FC236}">
                <a16:creationId xmlns:a16="http://schemas.microsoft.com/office/drawing/2014/main" id="{D7BC4F42-4A37-4BA4-B4E7-D93A6F54EC7E}"/>
              </a:ext>
            </a:extLst>
          </p:cNvPr>
          <p:cNvSpPr>
            <a:spLocks noChangeArrowheads="1"/>
          </p:cNvSpPr>
          <p:nvPr/>
        </p:nvSpPr>
        <p:spPr bwMode="auto">
          <a:xfrm>
            <a:off x="1428728" y="928670"/>
            <a:ext cx="4572000" cy="64611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defRPr/>
            </a:pPr>
            <a:r>
              <a:rPr lang="sl-SI" dirty="0"/>
              <a:t>Leta 1891 je v Žalec pripeljal prvi vlak, na novozgrajeni progi Celje – Dravograd.</a:t>
            </a:r>
          </a:p>
        </p:txBody>
      </p:sp>
      <p:pic>
        <p:nvPicPr>
          <p:cNvPr id="10243" name="Picture 2" descr="http://upload.wikimedia.org/wikipedia/commons/thumb/a/aa/Zalec-train_station.jpg/1280px-Zalec-train_station.jpg">
            <a:extLst>
              <a:ext uri="{FF2B5EF4-FFF2-40B4-BE49-F238E27FC236}">
                <a16:creationId xmlns:a16="http://schemas.microsoft.com/office/drawing/2014/main" id="{9949A3C6-6A5C-4745-A508-41443D331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1928813"/>
            <a:ext cx="4929188"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oljeZBesedilom 1">
            <a:extLst>
              <a:ext uri="{FF2B5EF4-FFF2-40B4-BE49-F238E27FC236}">
                <a16:creationId xmlns:a16="http://schemas.microsoft.com/office/drawing/2014/main" id="{996ED63C-29F1-493D-92AA-954153D349E6}"/>
              </a:ext>
            </a:extLst>
          </p:cNvPr>
          <p:cNvSpPr txBox="1">
            <a:spLocks noChangeArrowheads="1"/>
          </p:cNvSpPr>
          <p:nvPr/>
        </p:nvSpPr>
        <p:spPr bwMode="auto">
          <a:xfrm>
            <a:off x="1000100" y="714356"/>
            <a:ext cx="6215063" cy="92392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defRPr/>
            </a:pPr>
            <a:r>
              <a:rPr lang="sl-SI" dirty="0"/>
              <a:t>Med leti 1920 in 1964 je med Žalcem in premogovnikom Zabukovica delovala ozkotirna železnica, ki je bila zgrajena za potrebe rudnika</a:t>
            </a:r>
          </a:p>
        </p:txBody>
      </p:sp>
      <p:pic>
        <p:nvPicPr>
          <p:cNvPr id="11267" name="Picture 2" descr="http://www.kamra.si/Data/slika_4_2.jpg">
            <a:extLst>
              <a:ext uri="{FF2B5EF4-FFF2-40B4-BE49-F238E27FC236}">
                <a16:creationId xmlns:a16="http://schemas.microsoft.com/office/drawing/2014/main" id="{8856B268-8A9A-4A02-B74E-F938C1144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2643188"/>
            <a:ext cx="47625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E41743FC-DCA9-40B8-BB2B-B7F987A8E18B}"/>
              </a:ext>
            </a:extLst>
          </p:cNvPr>
          <p:cNvSpPr txBox="1">
            <a:spLocks noChangeArrowheads="1"/>
          </p:cNvSpPr>
          <p:nvPr/>
        </p:nvSpPr>
        <p:spPr bwMode="auto">
          <a:xfrm>
            <a:off x="928688" y="571500"/>
            <a:ext cx="642937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2800"/>
              <a:t>Risto Savin </a:t>
            </a:r>
            <a:r>
              <a:rPr lang="sl-SI" altLang="sl-SI"/>
              <a:t>s pravim imenom Friderik Širca, skladatelj in častnik se je rodil v Žalcu leta 1958. Po njem se imenuje glasbena šola. Širčeva hiša je bila zgrajena leta 1669 in obnovljena leta 1972. </a:t>
            </a:r>
          </a:p>
        </p:txBody>
      </p:sp>
      <p:pic>
        <p:nvPicPr>
          <p:cNvPr id="26626" name="Picture 2" descr="http://www.egozero.si/assets/def/product/savinova%20hi%C5%A1a.jpg">
            <a:extLst>
              <a:ext uri="{FF2B5EF4-FFF2-40B4-BE49-F238E27FC236}">
                <a16:creationId xmlns:a16="http://schemas.microsoft.com/office/drawing/2014/main" id="{57A17246-5EE8-4824-B3FE-4F2251C43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000250"/>
            <a:ext cx="57150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ipe(down)">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55CEB628-1BBE-46B2-BB67-5D41BBBB4E6F}"/>
              </a:ext>
            </a:extLst>
          </p:cNvPr>
          <p:cNvSpPr txBox="1">
            <a:spLocks noChangeArrowheads="1"/>
          </p:cNvSpPr>
          <p:nvPr/>
        </p:nvSpPr>
        <p:spPr bwMode="auto">
          <a:xfrm>
            <a:off x="857250" y="714375"/>
            <a:ext cx="6643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2400"/>
              <a:t>Janez Hausenbichler </a:t>
            </a:r>
            <a:r>
              <a:rPr lang="sl-SI" altLang="sl-SI"/>
              <a:t>se je leta 1838 rodil v Žalcu. Bil je med prvimi hmeljarji (imel je prvi hmeljski nasad). Po njegovi zaslugi se je v Žalcu odvijal II. slovenski tabor. Ustanovil je posojilnico in prostovoljno gasilsko društvo. </a:t>
            </a:r>
          </a:p>
        </p:txBody>
      </p:sp>
      <p:pic>
        <p:nvPicPr>
          <p:cNvPr id="38914" name="Picture 2" descr="http://www.planinskimuzej.si/modules/aktualno/uploads/hausenbichler_janez1.jpg">
            <a:extLst>
              <a:ext uri="{FF2B5EF4-FFF2-40B4-BE49-F238E27FC236}">
                <a16:creationId xmlns:a16="http://schemas.microsoft.com/office/drawing/2014/main" id="{6246A768-11DC-4D36-AB19-1B2800F77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2500313"/>
            <a:ext cx="557212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wipe(down)">
                                      <p:cBhvr>
                                        <p:cTn id="12"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674D685A-1E36-496A-B886-7F474A83B73F}"/>
              </a:ext>
            </a:extLst>
          </p:cNvPr>
          <p:cNvSpPr txBox="1">
            <a:spLocks noChangeArrowheads="1"/>
          </p:cNvSpPr>
          <p:nvPr/>
        </p:nvSpPr>
        <p:spPr bwMode="auto">
          <a:xfrm>
            <a:off x="785813" y="857250"/>
            <a:ext cx="6715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2400"/>
              <a:t>Simon Kukec </a:t>
            </a:r>
            <a:r>
              <a:rPr lang="sl-SI" altLang="sl-SI"/>
              <a:t>sicer ni rojen v Žalcu, je pa mestu pustil velik pečat. Simon Kukec velja za najpomembnejšega pivovarja, saj je oče Laškega piva.</a:t>
            </a:r>
          </a:p>
        </p:txBody>
      </p:sp>
      <p:pic>
        <p:nvPicPr>
          <p:cNvPr id="39941" name="Picture 5" descr="Slika:Žalska pivovarna v času Simona Kukca.JPG">
            <a:hlinkClick r:id="rId2"/>
            <a:extLst>
              <a:ext uri="{FF2B5EF4-FFF2-40B4-BE49-F238E27FC236}">
                <a16:creationId xmlns:a16="http://schemas.microsoft.com/office/drawing/2014/main" id="{4F6C1544-8A23-42E0-8D18-5605CF4ABC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0"/>
            <a:ext cx="67151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76BC7010-53FA-44AC-AD85-95ED6D27D124}"/>
              </a:ext>
            </a:extLst>
          </p:cNvPr>
          <p:cNvSpPr txBox="1">
            <a:spLocks noChangeArrowheads="1"/>
          </p:cNvSpPr>
          <p:nvPr/>
        </p:nvSpPr>
        <p:spPr bwMode="auto">
          <a:xfrm>
            <a:off x="857250" y="6072188"/>
            <a:ext cx="568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a:t>Na sliki sta Laška in Žalska pivovarna (desno spodaj).</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9941"/>
                                        </p:tgtEl>
                                        <p:attrNameLst>
                                          <p:attrName>style.visibility</p:attrName>
                                        </p:attrNameLst>
                                      </p:cBhvr>
                                      <p:to>
                                        <p:strVal val="visible"/>
                                      </p:to>
                                    </p:set>
                                    <p:animEffect transition="in" filter="wipe(down)">
                                      <p:cBhvr>
                                        <p:cTn id="12" dur="500"/>
                                        <p:tgtEl>
                                          <p:spTgt spid="399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zkošno">
  <a:themeElements>
    <a:clrScheme name="Razkošn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Razkošn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Razkošn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Razkošn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0</TotalTime>
  <Words>342</Words>
  <Application>Microsoft Office PowerPoint</Application>
  <PresentationFormat>On-screen Show (4:3)</PresentationFormat>
  <Paragraphs>26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Wingdings</vt:lpstr>
      <vt:lpstr>Wingdings 2</vt:lpstr>
      <vt:lpstr>Razkošno</vt:lpstr>
      <vt:lpstr>žalec</vt:lpstr>
      <vt:lpstr>Kje leži žalec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2019-05-31T08:41:42Z</dcterms:created>
  <dcterms:modified xsi:type="dcterms:W3CDTF">2019-05-31T08:41:43Z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