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81EEDCCB-E5C3-4881-9BAF-EC5D78ABAD4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7D091F86-7FAA-4790-8759-ADEE6292F7C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6" name="Rectangle 4">
              <a:extLst>
                <a:ext uri="{FF2B5EF4-FFF2-40B4-BE49-F238E27FC236}">
                  <a16:creationId xmlns:a16="http://schemas.microsoft.com/office/drawing/2014/main" id="{BF6B61AA-E4FD-4BDF-B880-D780FDFA02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8197" name="Rectangle 5">
            <a:extLst>
              <a:ext uri="{FF2B5EF4-FFF2-40B4-BE49-F238E27FC236}">
                <a16:creationId xmlns:a16="http://schemas.microsoft.com/office/drawing/2014/main" id="{40122B9B-CBDB-427C-A8C6-ED1CCA92CD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l-SI" noProof="0"/>
              <a:t>Click to edit Master title style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BADF5CF-4F32-4441-A7A1-F07A3A960B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sl-SI" noProof="0"/>
              <a:t>Click to edit Master subtitle style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CAA9ECD-F25C-437B-AF77-2319E744E3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sl-SI"/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E7796055-E591-42E6-976C-4F9DFE66FE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sl-SI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003CB043-8331-466F-A1CB-4726ACE3F1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84F6E-A4BD-4786-B050-ED83B770E8C4}" type="slidenum">
              <a:rPr lang="en-US" altLang="sl-SI"/>
              <a:pPr/>
              <a:t>‹#›</a:t>
            </a:fld>
            <a:endParaRPr lang="en-US" altLang="sl-SI"/>
          </a:p>
        </p:txBody>
      </p:sp>
      <p:grpSp>
        <p:nvGrpSpPr>
          <p:cNvPr id="8202" name="Group 10">
            <a:extLst>
              <a:ext uri="{FF2B5EF4-FFF2-40B4-BE49-F238E27FC236}">
                <a16:creationId xmlns:a16="http://schemas.microsoft.com/office/drawing/2014/main" id="{2F501FEE-CB46-4626-85B2-CC894027D5A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203" name="AutoShape 11">
              <a:extLst>
                <a:ext uri="{FF2B5EF4-FFF2-40B4-BE49-F238E27FC236}">
                  <a16:creationId xmlns:a16="http://schemas.microsoft.com/office/drawing/2014/main" id="{375B73A9-2A57-4EDC-A238-E0E91BF692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04" name="AutoShape 12">
              <a:extLst>
                <a:ext uri="{FF2B5EF4-FFF2-40B4-BE49-F238E27FC236}">
                  <a16:creationId xmlns:a16="http://schemas.microsoft.com/office/drawing/2014/main" id="{64595BBF-1D0F-432B-A85E-46AD528D64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05" name="AutoShape 13">
              <a:extLst>
                <a:ext uri="{FF2B5EF4-FFF2-40B4-BE49-F238E27FC236}">
                  <a16:creationId xmlns:a16="http://schemas.microsoft.com/office/drawing/2014/main" id="{61138F60-B0F9-4B64-9F21-A3E4E98E74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06" name="AutoShape 14">
              <a:extLst>
                <a:ext uri="{FF2B5EF4-FFF2-40B4-BE49-F238E27FC236}">
                  <a16:creationId xmlns:a16="http://schemas.microsoft.com/office/drawing/2014/main" id="{326C3200-10A4-4A4F-AA7B-5345B02CAB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07" name="AutoShape 15">
              <a:extLst>
                <a:ext uri="{FF2B5EF4-FFF2-40B4-BE49-F238E27FC236}">
                  <a16:creationId xmlns:a16="http://schemas.microsoft.com/office/drawing/2014/main" id="{FFE92340-F8C9-4FB7-8C4B-206892026D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08" name="AutoShape 16">
              <a:extLst>
                <a:ext uri="{FF2B5EF4-FFF2-40B4-BE49-F238E27FC236}">
                  <a16:creationId xmlns:a16="http://schemas.microsoft.com/office/drawing/2014/main" id="{23FAB9A0-C24A-432F-8183-B6956FBBEF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09" name="AutoShape 17">
              <a:extLst>
                <a:ext uri="{FF2B5EF4-FFF2-40B4-BE49-F238E27FC236}">
                  <a16:creationId xmlns:a16="http://schemas.microsoft.com/office/drawing/2014/main" id="{5F523800-C9E6-42A6-ACB5-E4958C1B97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8210" name="Rectangle 18">
            <a:extLst>
              <a:ext uri="{FF2B5EF4-FFF2-40B4-BE49-F238E27FC236}">
                <a16:creationId xmlns:a16="http://schemas.microsoft.com/office/drawing/2014/main" id="{DA008780-9CCE-482E-9154-D3909A3F7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11" name="AutoShape 19">
            <a:extLst>
              <a:ext uri="{FF2B5EF4-FFF2-40B4-BE49-F238E27FC236}">
                <a16:creationId xmlns:a16="http://schemas.microsoft.com/office/drawing/2014/main" id="{A744C34D-DC3E-4886-BC3A-69100D8C33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12" name="Oval 20">
            <a:extLst>
              <a:ext uri="{FF2B5EF4-FFF2-40B4-BE49-F238E27FC236}">
                <a16:creationId xmlns:a16="http://schemas.microsoft.com/office/drawing/2014/main" id="{99021F53-E1B0-418A-BE92-421E8F6DA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13" name="Rectangle 21">
            <a:extLst>
              <a:ext uri="{FF2B5EF4-FFF2-40B4-BE49-F238E27FC236}">
                <a16:creationId xmlns:a16="http://schemas.microsoft.com/office/drawing/2014/main" id="{244D6ECA-AB1C-43BF-8417-4684BFF2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14" name="Oval 22">
            <a:extLst>
              <a:ext uri="{FF2B5EF4-FFF2-40B4-BE49-F238E27FC236}">
                <a16:creationId xmlns:a16="http://schemas.microsoft.com/office/drawing/2014/main" id="{89677FED-4B64-4F81-9191-B2D0C83C0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215" name="Rectangle 23">
            <a:extLst>
              <a:ext uri="{FF2B5EF4-FFF2-40B4-BE49-F238E27FC236}">
                <a16:creationId xmlns:a16="http://schemas.microsoft.com/office/drawing/2014/main" id="{6FEB6648-9EDA-4850-9741-0E1CB39E8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8216" name="Group 24">
            <a:extLst>
              <a:ext uri="{FF2B5EF4-FFF2-40B4-BE49-F238E27FC236}">
                <a16:creationId xmlns:a16="http://schemas.microsoft.com/office/drawing/2014/main" id="{33B52090-F630-4C7E-BD7F-3FCCCCCBB023}"/>
              </a:ext>
            </a:extLst>
          </p:cNvPr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8217" name="AutoShape 25">
              <a:extLst>
                <a:ext uri="{FF2B5EF4-FFF2-40B4-BE49-F238E27FC236}">
                  <a16:creationId xmlns:a16="http://schemas.microsoft.com/office/drawing/2014/main" id="{120FED5B-F632-4BDF-93BF-C4629D7CB6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18" name="AutoShape 26">
              <a:extLst>
                <a:ext uri="{FF2B5EF4-FFF2-40B4-BE49-F238E27FC236}">
                  <a16:creationId xmlns:a16="http://schemas.microsoft.com/office/drawing/2014/main" id="{7A75997E-DDF8-4C43-B3B8-E062D4F439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19" name="AutoShape 27">
              <a:extLst>
                <a:ext uri="{FF2B5EF4-FFF2-40B4-BE49-F238E27FC236}">
                  <a16:creationId xmlns:a16="http://schemas.microsoft.com/office/drawing/2014/main" id="{EE9645D1-473D-4481-9946-46549D87FD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20" name="AutoShape 28">
              <a:extLst>
                <a:ext uri="{FF2B5EF4-FFF2-40B4-BE49-F238E27FC236}">
                  <a16:creationId xmlns:a16="http://schemas.microsoft.com/office/drawing/2014/main" id="{BD4DD9A2-99CD-49B6-A1C4-BF12B9E6C4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21" name="AutoShape 29">
              <a:extLst>
                <a:ext uri="{FF2B5EF4-FFF2-40B4-BE49-F238E27FC236}">
                  <a16:creationId xmlns:a16="http://schemas.microsoft.com/office/drawing/2014/main" id="{36A69B18-F22C-47FF-A1E6-1FD3A0C806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22" name="AutoShape 30">
              <a:extLst>
                <a:ext uri="{FF2B5EF4-FFF2-40B4-BE49-F238E27FC236}">
                  <a16:creationId xmlns:a16="http://schemas.microsoft.com/office/drawing/2014/main" id="{22154AA9-3C41-498D-AD4A-B573752890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23" name="Freeform 31">
              <a:extLst>
                <a:ext uri="{FF2B5EF4-FFF2-40B4-BE49-F238E27FC236}">
                  <a16:creationId xmlns:a16="http://schemas.microsoft.com/office/drawing/2014/main" id="{DBD878FF-41F9-452B-B7CD-C23301520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224" name="Freeform 32">
              <a:extLst>
                <a:ext uri="{FF2B5EF4-FFF2-40B4-BE49-F238E27FC236}">
                  <a16:creationId xmlns:a16="http://schemas.microsoft.com/office/drawing/2014/main" id="{CF9D763A-AA43-4C7A-8591-67AB3901C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7087C-BDDB-4DE9-B37A-1A2638902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16761-F7E7-4FC6-B2D2-B2726B176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CE8B7-AF51-4672-917E-A812C382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3338C-2ACC-4C14-B0A8-270DFC48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E3454-C023-4BAD-B720-A1CD2BA6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58363-850D-4EC7-B7DB-50FA306FC88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3690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85C550-CDAE-4692-AB42-6B39EEC70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E84F8-0F94-4DED-8773-449494256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BD279-53F6-4F74-9417-CFC87E2E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237D3-5D09-4F43-BC82-7EA2B42B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1C16F-7C4A-4984-8324-E70BEA24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E046-3D35-42D6-8159-9C844769EDC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94829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6B1F3-391A-41E2-A179-04BA4257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91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CD289-B73C-48AF-80CE-C2BD209AF25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E26D86F4-CD72-4FE7-B8EA-A58FE27CF155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C4DF0-5B70-47B7-97B6-145DFEA9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55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B6CE2-BA59-4B2C-9277-B9283D46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395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85043-1881-46B5-9D47-5D5902E5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08D938-854D-4DF0-9A66-BC28CD13614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69841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4A240-B1C5-40C6-89EA-BE3B74F8B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91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F657FA67-B87D-45AD-9E52-9E7AA8B72EB3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1219200" y="2044700"/>
            <a:ext cx="77724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A2C4C-26CC-4CB8-BCA5-B3DA5B55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55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C469-C269-4EF5-B841-D5BA74C0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395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8042A-4CF4-4858-8C70-B14B7579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5E4CC2-0B85-46CD-B951-945A08E8396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4728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9CE04-0828-4C9C-8B22-118CFD6D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37AD2-9073-4137-A747-16432BA17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FFD67-A798-47EE-BC16-D6C94772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878E7-B88A-4E9F-8CF8-66EA401C9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5020A-9D58-4EA2-A958-C6CEEC99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81555-23B4-479B-B408-C25A82D7AF9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4568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C6EEC-B4EF-46E4-92E1-977B29EE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28BBE-DD71-4065-A11B-E110ADF49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B3F80-BB33-4FC6-98C3-38C7126B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E54E7-94CC-4D81-96EA-6D7D2549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70546-1026-47AA-AF96-BA529B05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AE111-3A8B-4307-AF17-71B2F850889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8717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28E51-ABE1-4C74-9EAF-92B955A9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A739A-0B95-460E-87F0-D24E12617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D723E-CC18-440A-93CF-2FB4B9AF2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0C014-7B0E-4FCA-B736-58DF3074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EBF54-13C6-4F31-8BFB-05756149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C367D-84D4-41D9-91BF-C259F4C6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8728F-EEBF-4DA4-A44F-245EDCB397C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4631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8D2D8-CB5B-4AE3-ADDF-860E682F2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3D42D-D625-43A6-ACCE-6983B4732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4A428-D9AA-474B-BA6D-D691A11B9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35191-2A45-44CA-96D7-1B9C09FBC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205F5-E258-42BD-94B8-31C227E2F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4DA66B-6010-40B8-AEC4-A4D48BC8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1ADB6-1581-4C39-9538-8F7D80E36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F4A02F-A108-4944-AAE7-51C169B3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5F6A0-FBEE-4CE3-A879-DF57F945565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5004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CEF38-BD00-43C2-8CAF-2A0809DB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199B6-8379-498B-A6E8-41FEDA8F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A0A83-ACC9-4E05-A3FC-DFBB03F7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A15123-78CC-4994-BA1D-817434F5D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455EF-5269-4DBB-BFD7-3672FB27302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8633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E32CA3-C5DD-458D-A3F4-BC6F3461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3C6E9-42F3-4657-9E37-C5B253A2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9DAB2-D585-40FC-B004-97181F29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383A6-EAD1-49A0-8B0E-B0C827A8C1A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292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6371B-C59A-4AE0-9F0C-3A079F3F0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2AC64-B83D-4227-9D93-457A0DF7E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01D00-9A1D-4481-BED2-217DC593C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932D8-1032-4FA0-9531-76FDC7FC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F0B05-AEAD-4BFC-8189-FEB6D66A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0F679-DEB7-4E90-A838-9A5DD08D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7617C-F7DF-4EC6-B9EE-F372810A1A0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5153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0FF71-5CFB-44F2-8335-8B2F9BA8D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8B650F-AE8F-408A-BF30-022D5C330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4559B-5394-4F6F-8B06-724D80D6E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CD92F-C32C-4B94-A483-FDD0CD1B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9FDEF-FA16-4C34-9271-F11D2EFD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D0FC7-D455-489F-8D18-C38BE93B6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5134-38B2-4513-9C3B-27EC57E067D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9468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E7A4FA7-9455-45B7-95BB-0ACABC41A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910FF87-5C20-4517-BCC7-78F5056B5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EE7E0FF-2CF9-4B1E-A45B-B9A9A40D45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anose="020B0606020202030204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BE0B470-FFFC-469D-8254-74737C1F13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anose="020B0606020202030204" pitchFamily="34" charset="0"/>
              </a:defRPr>
            </a:lvl1pPr>
          </a:lstStyle>
          <a:p>
            <a:endParaRPr lang="en-US" altLang="sl-SI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EB97FCE6-2CF9-40B7-AE01-2CAF584F60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anose="020B0606020202030204" pitchFamily="34" charset="0"/>
              </a:defRPr>
            </a:lvl1pPr>
          </a:lstStyle>
          <a:p>
            <a:fld id="{D89319E6-0992-4543-8A46-627CCA81730C}" type="slidenum">
              <a:rPr lang="en-US" altLang="sl-SI"/>
              <a:pPr/>
              <a:t>‹#›</a:t>
            </a:fld>
            <a:endParaRPr lang="en-US" altLang="sl-SI"/>
          </a:p>
        </p:txBody>
      </p:sp>
      <p:grpSp>
        <p:nvGrpSpPr>
          <p:cNvPr id="7175" name="Group 7">
            <a:extLst>
              <a:ext uri="{FF2B5EF4-FFF2-40B4-BE49-F238E27FC236}">
                <a16:creationId xmlns:a16="http://schemas.microsoft.com/office/drawing/2014/main" id="{267E6035-DFB8-4C99-8CD3-DDA82DAA172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7176" name="AutoShape 8">
              <a:extLst>
                <a:ext uri="{FF2B5EF4-FFF2-40B4-BE49-F238E27FC236}">
                  <a16:creationId xmlns:a16="http://schemas.microsoft.com/office/drawing/2014/main" id="{30D72A06-89CE-4B7C-8B6E-523363EE65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77" name="AutoShape 9">
              <a:extLst>
                <a:ext uri="{FF2B5EF4-FFF2-40B4-BE49-F238E27FC236}">
                  <a16:creationId xmlns:a16="http://schemas.microsoft.com/office/drawing/2014/main" id="{824B945C-D1CC-40FA-BBE2-B971F84A52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78" name="AutoShape 10">
              <a:extLst>
                <a:ext uri="{FF2B5EF4-FFF2-40B4-BE49-F238E27FC236}">
                  <a16:creationId xmlns:a16="http://schemas.microsoft.com/office/drawing/2014/main" id="{126A5AB9-D126-48B4-AE55-BE8EA41AB9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79" name="AutoShape 11">
              <a:extLst>
                <a:ext uri="{FF2B5EF4-FFF2-40B4-BE49-F238E27FC236}">
                  <a16:creationId xmlns:a16="http://schemas.microsoft.com/office/drawing/2014/main" id="{DF6EA3C2-3E03-4975-8902-F04189B11E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80" name="AutoShape 12">
              <a:extLst>
                <a:ext uri="{FF2B5EF4-FFF2-40B4-BE49-F238E27FC236}">
                  <a16:creationId xmlns:a16="http://schemas.microsoft.com/office/drawing/2014/main" id="{481273CA-2244-4283-A717-FF05D643D6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81" name="AutoShape 13">
              <a:extLst>
                <a:ext uri="{FF2B5EF4-FFF2-40B4-BE49-F238E27FC236}">
                  <a16:creationId xmlns:a16="http://schemas.microsoft.com/office/drawing/2014/main" id="{9EB74E18-1503-482F-BD1E-A561DC5EE5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82" name="AutoShape 14">
              <a:extLst>
                <a:ext uri="{FF2B5EF4-FFF2-40B4-BE49-F238E27FC236}">
                  <a16:creationId xmlns:a16="http://schemas.microsoft.com/office/drawing/2014/main" id="{6FFF257E-032B-4152-9DD3-87BE2FD56C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7183" name="Rectangle 15">
            <a:extLst>
              <a:ext uri="{FF2B5EF4-FFF2-40B4-BE49-F238E27FC236}">
                <a16:creationId xmlns:a16="http://schemas.microsoft.com/office/drawing/2014/main" id="{2F75EB4F-6562-42F8-98EA-26A141122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84" name="AutoShape 16">
            <a:extLst>
              <a:ext uri="{FF2B5EF4-FFF2-40B4-BE49-F238E27FC236}">
                <a16:creationId xmlns:a16="http://schemas.microsoft.com/office/drawing/2014/main" id="{D081AB60-0C70-4755-82FF-CA01AC6A48A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85" name="Oval 17">
            <a:extLst>
              <a:ext uri="{FF2B5EF4-FFF2-40B4-BE49-F238E27FC236}">
                <a16:creationId xmlns:a16="http://schemas.microsoft.com/office/drawing/2014/main" id="{5DBFCD63-0263-4D01-BD9B-6C7CFCE3D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86" name="Rectangle 18">
            <a:extLst>
              <a:ext uri="{FF2B5EF4-FFF2-40B4-BE49-F238E27FC236}">
                <a16:creationId xmlns:a16="http://schemas.microsoft.com/office/drawing/2014/main" id="{2BF790A7-87CA-42DC-A0C9-63BD93201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87" name="Oval 19">
            <a:extLst>
              <a:ext uri="{FF2B5EF4-FFF2-40B4-BE49-F238E27FC236}">
                <a16:creationId xmlns:a16="http://schemas.microsoft.com/office/drawing/2014/main" id="{EED1396B-10A8-4413-88C1-BB137CDF8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88" name="Rectangle 20">
            <a:extLst>
              <a:ext uri="{FF2B5EF4-FFF2-40B4-BE49-F238E27FC236}">
                <a16:creationId xmlns:a16="http://schemas.microsoft.com/office/drawing/2014/main" id="{173EB4FB-5A32-4A93-889D-04B2A2FFE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7189" name="Group 21">
            <a:extLst>
              <a:ext uri="{FF2B5EF4-FFF2-40B4-BE49-F238E27FC236}">
                <a16:creationId xmlns:a16="http://schemas.microsoft.com/office/drawing/2014/main" id="{727FD303-CAF2-4920-9301-AC984D968827}"/>
              </a:ext>
            </a:extLst>
          </p:cNvPr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7190" name="AutoShape 22">
              <a:extLst>
                <a:ext uri="{FF2B5EF4-FFF2-40B4-BE49-F238E27FC236}">
                  <a16:creationId xmlns:a16="http://schemas.microsoft.com/office/drawing/2014/main" id="{BF49141D-FD55-4D09-A37B-B65F3DBC2E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91" name="AutoShape 23">
              <a:extLst>
                <a:ext uri="{FF2B5EF4-FFF2-40B4-BE49-F238E27FC236}">
                  <a16:creationId xmlns:a16="http://schemas.microsoft.com/office/drawing/2014/main" id="{3B491AEE-73A4-4D44-85E8-58075D5484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92" name="AutoShape 24">
              <a:extLst>
                <a:ext uri="{FF2B5EF4-FFF2-40B4-BE49-F238E27FC236}">
                  <a16:creationId xmlns:a16="http://schemas.microsoft.com/office/drawing/2014/main" id="{A895ED0E-4FD6-43AA-9194-E2968B90C3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93" name="AutoShape 25">
              <a:extLst>
                <a:ext uri="{FF2B5EF4-FFF2-40B4-BE49-F238E27FC236}">
                  <a16:creationId xmlns:a16="http://schemas.microsoft.com/office/drawing/2014/main" id="{8EC67B2F-FD0C-43F9-AE17-85E3140512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94" name="AutoShape 26">
              <a:extLst>
                <a:ext uri="{FF2B5EF4-FFF2-40B4-BE49-F238E27FC236}">
                  <a16:creationId xmlns:a16="http://schemas.microsoft.com/office/drawing/2014/main" id="{349D6297-11D5-4863-9223-E8E8CB0DCF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95" name="AutoShape 27">
              <a:extLst>
                <a:ext uri="{FF2B5EF4-FFF2-40B4-BE49-F238E27FC236}">
                  <a16:creationId xmlns:a16="http://schemas.microsoft.com/office/drawing/2014/main" id="{D10CD263-919B-48E1-9FC8-3CBF248809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96" name="Freeform 28">
              <a:extLst>
                <a:ext uri="{FF2B5EF4-FFF2-40B4-BE49-F238E27FC236}">
                  <a16:creationId xmlns:a16="http://schemas.microsoft.com/office/drawing/2014/main" id="{518F4B1D-47E3-4B04-AB61-92EA3DF75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7197" name="Freeform 29">
              <a:extLst>
                <a:ext uri="{FF2B5EF4-FFF2-40B4-BE49-F238E27FC236}">
                  <a16:creationId xmlns:a16="http://schemas.microsoft.com/office/drawing/2014/main" id="{F88F3464-69DA-4D96-9C7A-8590DFD54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08A0C0D-546D-499A-BF8E-CA5F944E90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ZDA PROJEKTNA NALOGA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DD609E9-1DC9-4B2D-9165-33D39B4EA1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F574E40-9C91-4142-8C36-1021186B4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696200" cy="1333500"/>
          </a:xfrm>
        </p:spPr>
        <p:txBody>
          <a:bodyPr/>
          <a:lstStyle/>
          <a:p>
            <a:r>
              <a:rPr lang="sl-SI" altLang="sl-SI" b="1" i="1" noProof="1">
                <a:solidFill>
                  <a:srgbClr val="FF0000"/>
                </a:solidFill>
                <a:latin typeface="Monotype Corsiva" panose="03010101010201010101" pitchFamily="66" charset="0"/>
              </a:rPr>
              <a:t>2.ZDRUŽENE DRŽAVE AMERIKE DANES</a:t>
            </a:r>
            <a:endParaRPr lang="sl-SI" altLang="sl-SI" b="1" i="1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3075" name="Object 3">
            <a:extLst>
              <a:ext uri="{FF2B5EF4-FFF2-40B4-BE49-F238E27FC236}">
                <a16:creationId xmlns:a16="http://schemas.microsoft.com/office/drawing/2014/main" id="{131E1597-5CC2-4B60-8C1A-511B00EC47EC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3505200" y="2057400"/>
          <a:ext cx="2897188" cy="389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kument" r:id="rId3" imgW="5972760" imgH="8034480" progId="Word.Document.8">
                  <p:embed/>
                </p:oleObj>
              </mc:Choice>
              <mc:Fallback>
                <p:oleObj name="Dokument" r:id="rId3" imgW="5972760" imgH="80344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057400"/>
                        <a:ext cx="2897188" cy="3897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>
            <a:extLst>
              <a:ext uri="{FF2B5EF4-FFF2-40B4-BE49-F238E27FC236}">
                <a16:creationId xmlns:a16="http://schemas.microsoft.com/office/drawing/2014/main" id="{C220DEDD-42B3-41BE-8FD7-688C29EC7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524000"/>
            <a:ext cx="667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b="1" i="1" noProof="1">
                <a:latin typeface="Monotype Corsiva" panose="03010101010201010101" pitchFamily="66" charset="0"/>
              </a:rPr>
              <a:t>	</a:t>
            </a:r>
            <a:br>
              <a:rPr lang="sl-SI" altLang="sl-SI" b="1" i="1" noProof="1">
                <a:latin typeface="Monotype Corsiva" panose="03010101010201010101" pitchFamily="66" charset="0"/>
              </a:rPr>
            </a:br>
            <a:endParaRPr lang="sl-SI" altLang="sl-SI" b="1" i="1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06DBD3F-9C2B-46B2-826E-3518D3A75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1.UVOD</a:t>
            </a:r>
          </a:p>
        </p:txBody>
      </p:sp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7EC20B04-5205-40C3-AA9C-D16CA7EACC58}"/>
              </a:ext>
            </a:extLst>
          </p:cNvPr>
          <p:cNvGraphicFramePr>
            <a:graphicFrameLocks noGrp="1" noChangeAspect="1"/>
          </p:cNvGraphicFramePr>
          <p:nvPr>
            <p:ph type="body" sz="half" idx="1"/>
          </p:nvPr>
        </p:nvGraphicFramePr>
        <p:xfrm>
          <a:off x="1219200" y="2565400"/>
          <a:ext cx="3810000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kument" r:id="rId3" imgW="5972760" imgH="4819320" progId="Word.Document.8">
                  <p:embed/>
                </p:oleObj>
              </mc:Choice>
              <mc:Fallback>
                <p:oleObj name="Dokument" r:id="rId3" imgW="5972760" imgH="48193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65400"/>
                        <a:ext cx="3810000" cy="307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C0E8F354-5398-40C7-B106-E7696E4841EC}"/>
              </a:ext>
            </a:extLst>
          </p:cNvPr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181600" y="2808288"/>
          <a:ext cx="3810000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5" imgW="800640" imgH="542880" progId="">
                  <p:embed/>
                </p:oleObj>
              </mc:Choice>
              <mc:Fallback>
                <p:oleObj r:id="rId5" imgW="800640" imgH="5428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08288"/>
                        <a:ext cx="3810000" cy="2586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53CFAF8-9AA6-4101-B54C-32DFF406E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tx1"/>
                </a:solidFill>
              </a:rPr>
              <a:t>GRAF OSNOVNI PODATKI                                                                                                                                5</a:t>
            </a:r>
            <a:br>
              <a:rPr lang="sl-SI" altLang="sl-SI">
                <a:solidFill>
                  <a:schemeClr val="tx1"/>
                </a:solidFill>
              </a:rPr>
            </a:br>
            <a:br>
              <a:rPr lang="sl-SI" altLang="sl-SI">
                <a:solidFill>
                  <a:schemeClr val="tx1"/>
                </a:solidFill>
              </a:rPr>
            </a:br>
            <a:br>
              <a:rPr lang="sl-SI" altLang="sl-SI">
                <a:solidFill>
                  <a:schemeClr val="tx1"/>
                </a:solidFill>
              </a:rPr>
            </a:br>
            <a:r>
              <a:rPr lang="sl-SI" altLang="sl-SI">
                <a:solidFill>
                  <a:schemeClr val="tx1"/>
                </a:solidFill>
              </a:rPr>
              <a:t>3.TABELA-OSNOVNI PODATKI ZDA</a:t>
            </a:r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D8A116C8-D252-4CF8-880D-D5D5B1149ED4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19200" y="3313113"/>
          <a:ext cx="77724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kument" r:id="rId3" imgW="6068160" imgH="1231920" progId="Word.Document.8">
                  <p:embed/>
                </p:oleObj>
              </mc:Choice>
              <mc:Fallback>
                <p:oleObj name="Dokument" r:id="rId3" imgW="6068160" imgH="1231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313113"/>
                        <a:ext cx="7772400" cy="157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0CA62FA-768F-42DC-9FC3-7339569161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noProof="1"/>
              <a:t>4.POKRAJINA	</a:t>
            </a:r>
            <a:br>
              <a:rPr lang="sl-SI" altLang="sl-SI" noProof="1"/>
            </a:br>
            <a:endParaRPr lang="sl-SI" altLang="sl-SI"/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5DF5379B-B4A5-4E64-B3E8-6612D282A299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2098675" y="2117725"/>
          <a:ext cx="6011863" cy="396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kument" r:id="rId3" imgW="5972760" imgH="3943080" progId="Word.Document.8">
                  <p:embed/>
                </p:oleObj>
              </mc:Choice>
              <mc:Fallback>
                <p:oleObj name="Dokument" r:id="rId3" imgW="5972760" imgH="39430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2117725"/>
                        <a:ext cx="6011863" cy="396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A511482-7A41-4AEC-B667-3D5656D16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		SLIKA MIAMI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CFD24C7F-231D-4DFB-AF0A-CFB095A7AF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951163"/>
          <a:ext cx="6324600" cy="230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r:id="rId3" imgW="5020200" imgH="956160" progId="">
                  <p:embed/>
                </p:oleObj>
              </mc:Choice>
              <mc:Fallback>
                <p:oleObj r:id="rId3" imgW="5020200" imgH="9561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951163"/>
                        <a:ext cx="6324600" cy="230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Office\Predloge\Presentation Designs\high voltage.pot</Template>
  <TotalTime>0</TotalTime>
  <Words>20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Impact</vt:lpstr>
      <vt:lpstr>Monotype Corsiva</vt:lpstr>
      <vt:lpstr>Monotype Sorts</vt:lpstr>
      <vt:lpstr>Times New Roman</vt:lpstr>
      <vt:lpstr>high voltage</vt:lpstr>
      <vt:lpstr>Dokument</vt:lpstr>
      <vt:lpstr>ZDA PROJEKTNA NALOGA</vt:lpstr>
      <vt:lpstr>2.ZDRUŽENE DRŽAVE AMERIKE DANES</vt:lpstr>
      <vt:lpstr>1.UVOD</vt:lpstr>
      <vt:lpstr>GRAF OSNOVNI PODATKI                                                                                                                                5   3.TABELA-OSNOVNI PODATKI ZDA</vt:lpstr>
      <vt:lpstr>4.POKRAJINA  </vt:lpstr>
      <vt:lpstr>  SLIKA MIAMI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2019-05-31T08:41:43Z</dcterms:created>
  <dcterms:modified xsi:type="dcterms:W3CDTF">2019-05-31T08:41:43Z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