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8" autoAdjust="0"/>
    <p:restoredTop sz="94660"/>
  </p:normalViewPr>
  <p:slideViewPr>
    <p:cSldViewPr snapToGrid="0">
      <p:cViewPr varScale="1">
        <p:scale>
          <a:sx n="82" d="100"/>
          <a:sy n="82" d="100"/>
        </p:scale>
        <p:origin x="102" y="6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AA370-FE40-403E-AC7A-EE8B8AC00AE1}" type="datetimeFigureOut">
              <a:rPr lang="sl-SI" smtClean="0"/>
              <a:t>1. 07. 2019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9A501-C3A5-4869-B584-E718880454F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83188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AA370-FE40-403E-AC7A-EE8B8AC00AE1}" type="datetimeFigureOut">
              <a:rPr lang="sl-SI" smtClean="0"/>
              <a:t>1. 07. 2019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9A501-C3A5-4869-B584-E718880454F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74032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AA370-FE40-403E-AC7A-EE8B8AC00AE1}" type="datetimeFigureOut">
              <a:rPr lang="sl-SI" smtClean="0"/>
              <a:t>1. 07. 2019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9A501-C3A5-4869-B584-E718880454F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533650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AA370-FE40-403E-AC7A-EE8B8AC00AE1}" type="datetimeFigureOut">
              <a:rPr lang="sl-SI" smtClean="0"/>
              <a:t>1. 07. 2019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9A501-C3A5-4869-B584-E718880454F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258138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AA370-FE40-403E-AC7A-EE8B8AC00AE1}" type="datetimeFigureOut">
              <a:rPr lang="sl-SI" smtClean="0"/>
              <a:t>1. 07. 2019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9A501-C3A5-4869-B584-E718880454F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530995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AA370-FE40-403E-AC7A-EE8B8AC00AE1}" type="datetimeFigureOut">
              <a:rPr lang="sl-SI" smtClean="0"/>
              <a:t>1. 07. 2019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9A501-C3A5-4869-B584-E718880454F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417641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AA370-FE40-403E-AC7A-EE8B8AC00AE1}" type="datetimeFigureOut">
              <a:rPr lang="sl-SI" smtClean="0"/>
              <a:t>1. 07. 2019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9A501-C3A5-4869-B584-E718880454F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118529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AA370-FE40-403E-AC7A-EE8B8AC00AE1}" type="datetimeFigureOut">
              <a:rPr lang="sl-SI" smtClean="0"/>
              <a:t>1. 07. 2019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9A501-C3A5-4869-B584-E718880454F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582575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AA370-FE40-403E-AC7A-EE8B8AC00AE1}" type="datetimeFigureOut">
              <a:rPr lang="sl-SI" smtClean="0"/>
              <a:t>1. 07. 2019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9A501-C3A5-4869-B584-E718880454F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28241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AA370-FE40-403E-AC7A-EE8B8AC00AE1}" type="datetimeFigureOut">
              <a:rPr lang="sl-SI" smtClean="0"/>
              <a:t>1. 07. 2019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9A501-C3A5-4869-B584-E718880454F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590902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AA370-FE40-403E-AC7A-EE8B8AC00AE1}" type="datetimeFigureOut">
              <a:rPr lang="sl-SI" smtClean="0"/>
              <a:t>1. 07. 2019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9A501-C3A5-4869-B584-E718880454F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255107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AA370-FE40-403E-AC7A-EE8B8AC00AE1}" type="datetimeFigureOut">
              <a:rPr lang="sl-SI" smtClean="0"/>
              <a:t>1. 07. 2019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49A501-C3A5-4869-B584-E718880454F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76199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Fxa0UDeU7t0" TargetMode="Externa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8sg9QQxbhi8" TargetMode="Externa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sl.wikipedia.org/wiki/Dubaj" TargetMode="External"/><Relationship Id="rId3" Type="http://schemas.openxmlformats.org/officeDocument/2006/relationships/hyperlink" Target="https://sl.wikipedia.org/wiki/Zdru%C5%BEeni_arabski_emirati" TargetMode="External"/><Relationship Id="rId7" Type="http://schemas.openxmlformats.org/officeDocument/2006/relationships/hyperlink" Target="https://en.wikipedia.org/wiki/Ferrari_World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Yas_Marina_Circuit" TargetMode="External"/><Relationship Id="rId5" Type="http://schemas.openxmlformats.org/officeDocument/2006/relationships/hyperlink" Target="https://sl.wikipedia.org/wiki/Dirkali%C5%A1%C4%8De_Yas_Marina" TargetMode="External"/><Relationship Id="rId10" Type="http://schemas.openxmlformats.org/officeDocument/2006/relationships/hyperlink" Target="https://sl.wikipedia.org/wiki/Burd%C5%BE_Kalifa" TargetMode="External"/><Relationship Id="rId4" Type="http://schemas.openxmlformats.org/officeDocument/2006/relationships/hyperlink" Target="https://sl.wikipedia.org/wiki/Abu_Dabi" TargetMode="External"/><Relationship Id="rId9" Type="http://schemas.openxmlformats.org/officeDocument/2006/relationships/hyperlink" Target="https://en.wikipedia.org/wiki/Duba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" y="0"/>
            <a:ext cx="1219086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890435"/>
            <a:ext cx="9144000" cy="1171979"/>
          </a:xfrm>
        </p:spPr>
        <p:txBody>
          <a:bodyPr>
            <a:normAutofit fontScale="90000"/>
          </a:bodyPr>
          <a:lstStyle/>
          <a:p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ZDRUŽENI ARABSKI</a:t>
            </a:r>
            <a:b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EMIRATI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52293" y="4632326"/>
            <a:ext cx="6817218" cy="1655762"/>
          </a:xfrm>
        </p:spPr>
        <p:txBody>
          <a:bodyPr/>
          <a:lstStyle/>
          <a:p>
            <a:r>
              <a:rPr lang="sl-SI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sl-SI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937" y="5996226"/>
            <a:ext cx="295355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900" dirty="0"/>
              <a:t>https://www.google.si/url?sa=i&amp;rct=j&amp;q=&amp;esrc=s&amp;source=images&amp;cd=&amp;</a:t>
            </a:r>
            <a:r>
              <a:rPr lang="sl-SI" sz="800" dirty="0"/>
              <a:t>cad=rja&amp;uact=8&amp;ved=0ahUKEwiBvcWz8LTQAhXHvxQKHS0-Dc8QjRwIBw&amp;url=http%3A%2F%2Fsyndikata-np.deviantart.com%2Fart%2FUnited-Arab-Emirates-Grunge-Flag-360083891&amp;bvm=bv.139250283,d.d24&amp;psig=AFQjCNHj73KIExr0L8N-kYdfOJb0JDLsPw&amp;ust=1479646869818537</a:t>
            </a:r>
          </a:p>
        </p:txBody>
      </p:sp>
    </p:spTree>
    <p:extLst>
      <p:ext uri="{BB962C8B-B14F-4D97-AF65-F5344CB8AC3E}">
        <p14:creationId xmlns:p14="http://schemas.microsoft.com/office/powerpoint/2010/main" val="7615419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zultat iskanja slik za white grun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335" y="1250575"/>
            <a:ext cx="11725464" cy="5140818"/>
          </a:xfrm>
        </p:spPr>
        <p:txBody>
          <a:bodyPr/>
          <a:lstStyle/>
          <a:p>
            <a:endParaRPr lang="sl-SI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sl-SI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sl-SI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sl-SI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027003"/>
            <a:ext cx="29921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800" dirty="0"/>
              <a:t>https://www.google.si/url?sa=i&amp;rct=j&amp;q=&amp;esrc=s&amp;source=images&amp;cd=&amp;cad=rja&amp;uact=8&amp;ved=0ahUKEwiy7_OS9bTQAhWFOhQKHXg7DtAQjRwIBw&amp;url=http%3A%2F%2Fwww.win10themes.com%2Fgrunge-wallpapers.htm&amp;bvm=bv.139250283,d.d24&amp;psig=AFQjCNH3hTICCw9Lq3rvNL9iTXPJwMw5ig&amp;ust=1479648117018517</a:t>
            </a:r>
          </a:p>
        </p:txBody>
      </p:sp>
      <p:sp>
        <p:nvSpPr>
          <p:cNvPr id="11" name="AutoShape 4" descr="Rezultat iskanja slik za abu dhabi  beach"/>
          <p:cNvSpPr>
            <a:spLocks noChangeAspect="1" noChangeArrowheads="1"/>
          </p:cNvSpPr>
          <p:nvPr/>
        </p:nvSpPr>
        <p:spPr bwMode="auto">
          <a:xfrm>
            <a:off x="155575" y="-1752601"/>
            <a:ext cx="6453908" cy="3872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12" name="AutoShape 6" descr="Rezultat iskanja slik za abu dhabi  beach"/>
          <p:cNvSpPr>
            <a:spLocks noChangeAspect="1" noChangeArrowheads="1"/>
          </p:cNvSpPr>
          <p:nvPr/>
        </p:nvSpPr>
        <p:spPr bwMode="auto">
          <a:xfrm>
            <a:off x="155575" y="-1752600"/>
            <a:ext cx="60960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13" name="AutoShape 8" descr="Rezultat iskanja slik za abu dhabi  beach"/>
          <p:cNvSpPr>
            <a:spLocks noChangeAspect="1" noChangeArrowheads="1"/>
          </p:cNvSpPr>
          <p:nvPr/>
        </p:nvSpPr>
        <p:spPr bwMode="auto">
          <a:xfrm>
            <a:off x="307975" y="-1600200"/>
            <a:ext cx="60960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6639" y="1250575"/>
            <a:ext cx="7478721" cy="43077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ctangle 5"/>
          <p:cNvSpPr/>
          <p:nvPr/>
        </p:nvSpPr>
        <p:spPr>
          <a:xfrm>
            <a:off x="2385349" y="5576177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sz="800" dirty="0"/>
              <a:t>https://memecrunch.com/meme/ADKGV/hvala-za-pozornost/image.png?w=500&amp;c=1</a:t>
            </a:r>
          </a:p>
        </p:txBody>
      </p:sp>
    </p:spTree>
    <p:extLst>
      <p:ext uri="{BB962C8B-B14F-4D97-AF65-F5344CB8AC3E}">
        <p14:creationId xmlns:p14="http://schemas.microsoft.com/office/powerpoint/2010/main" val="36260152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zultat iskanja slik za white grun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245661" cy="6890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571222"/>
          </a:xfrm>
        </p:spPr>
        <p:txBody>
          <a:bodyPr/>
          <a:lstStyle/>
          <a:p>
            <a:pPr algn="ctr"/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OSNOVNI PODATKI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699" y="1571223"/>
            <a:ext cx="11809925" cy="4453702"/>
          </a:xfrm>
        </p:spPr>
        <p:txBody>
          <a:bodyPr/>
          <a:lstStyle/>
          <a:p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 mest ( Emiratov )  </a:t>
            </a:r>
          </a:p>
          <a:p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Glavno mesto: Abu Dabi</a:t>
            </a:r>
          </a:p>
          <a:p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Največje mesto: Dubai</a:t>
            </a:r>
          </a:p>
          <a:p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Prebivalstvo: 9,4 M</a:t>
            </a:r>
          </a:p>
          <a:p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Površina: 82.880 km</a:t>
            </a:r>
          </a:p>
          <a:p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Valuta: dirham</a:t>
            </a:r>
          </a:p>
          <a:p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Himna: Ishy Bilady</a:t>
            </a:r>
          </a:p>
          <a:p>
            <a:endParaRPr lang="sl-SI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027003"/>
            <a:ext cx="29921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800" dirty="0"/>
              <a:t>https://www.google.si/url?sa=i&amp;rct=j&amp;q=&amp;esrc=s&amp;source=images&amp;cd=&amp;cad=rja&amp;uact=8&amp;ved=0ahUKEwiy7_OS9bTQAhWFOhQKHXg7DtAQjRwIBw&amp;url=http%3A%2F%2Fwww.win10themes.com%2Fgrunge-wallpapers.htm&amp;bvm=bv.139250283,d.d24&amp;psig=AFQjCNH3hTICCw9Lq3rvNL9iTXPJwMw5ig&amp;ust=1479648117018517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97757" y="3611330"/>
            <a:ext cx="605307" cy="373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</a:p>
        </p:txBody>
      </p:sp>
      <p:pic>
        <p:nvPicPr>
          <p:cNvPr id="6" name="NATIONAL ANTHEM OF UA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91203" y="4597040"/>
            <a:ext cx="609600" cy="60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7" t="676" b="7344"/>
          <a:stretch/>
        </p:blipFill>
        <p:spPr>
          <a:xfrm>
            <a:off x="5821249" y="2696931"/>
            <a:ext cx="5615189" cy="25757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38000"/>
              </a:prstClr>
            </a:outerShdw>
            <a:reflection blurRad="12700" stA="38000" endPos="28000" dist="5000" dir="5400000" sy="-100000" algn="bl" rotWithShape="0"/>
          </a:effectLst>
        </p:spPr>
      </p:pic>
      <p:sp>
        <p:nvSpPr>
          <p:cNvPr id="8" name="Rectangle 7"/>
          <p:cNvSpPr/>
          <p:nvPr/>
        </p:nvSpPr>
        <p:spPr>
          <a:xfrm>
            <a:off x="5821249" y="5265072"/>
            <a:ext cx="214218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00" dirty="0"/>
              <a:t>https://www.google.si/url?sa=i&amp;rct=j&amp;q=&amp;esrc=s&amp;source=images&amp;cd=&amp;</a:t>
            </a:r>
            <a:r>
              <a:rPr lang="sl-SI" sz="300" dirty="0"/>
              <a:t>cad=rja&amp;uact=8&amp;ved=0ahUKEwi11PyVhbXQAhUBoRQKHeipDdAQjRwIBw&amp;url=http%3A%2F%2Fwww.arabiangazette.com%2Fdubai-tops-middle-east-office-space-real-estate-20130623%2F&amp;bvm=bv.139250283,d.d24&amp;psig=AFQjCNHTA9OlwSLtMg1RWcmh2PAE0NarEA&amp;ust=1479652447690151</a:t>
            </a:r>
          </a:p>
        </p:txBody>
      </p:sp>
    </p:spTree>
    <p:extLst>
      <p:ext uri="{BB962C8B-B14F-4D97-AF65-F5344CB8AC3E}">
        <p14:creationId xmlns:p14="http://schemas.microsoft.com/office/powerpoint/2010/main" val="415857693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500"/>
                            </p:stCondLst>
                            <p:childTnLst>
                              <p:par>
                                <p:cTn id="5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500"/>
                            </p:stCondLst>
                            <p:childTnLst>
                              <p:par>
                                <p:cTn id="6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3" grpId="0" uiExpand="1" build="p"/>
      <p:bldP spid="5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zultat iskanja slik za white grun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335" y="850006"/>
            <a:ext cx="11908664" cy="5174919"/>
          </a:xfrm>
        </p:spPr>
        <p:txBody>
          <a:bodyPr/>
          <a:lstStyle/>
          <a:p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Uradni jezik: arabščina</a:t>
            </a:r>
          </a:p>
          <a:p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Vera: Islam 76% prebivalstva, krščanstvo 8%, drugo 15%</a:t>
            </a:r>
          </a:p>
          <a:p>
            <a:endParaRPr lang="sl-SI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027003"/>
            <a:ext cx="29921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800" dirty="0"/>
              <a:t>https://www.google.si/url?sa=i&amp;rct=j&amp;q=&amp;esrc=s&amp;source=images&amp;cd=&amp;cad=rja&amp;uact=8&amp;ved=0ahUKEwiy7_OS9bTQAhWFOhQKHXg7DtAQjRwIBw&amp;url=http%3A%2F%2Fwww.win10themes.com%2Fgrunge-wallpapers.htm&amp;bvm=bv.139250283,d.d24&amp;psig=AFQjCNH3hTICCw9Lq3rvNL9iTXPJwMw5ig&amp;ust=1479648117018517</a:t>
            </a:r>
          </a:p>
        </p:txBody>
      </p:sp>
      <p:pic>
        <p:nvPicPr>
          <p:cNvPr id="5" name="Fxa0UDeU7t0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972776" y="2143125"/>
            <a:ext cx="6900977" cy="3881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4972776" y="6073169"/>
            <a:ext cx="204094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https://youtu.be/Fxa0UDeU7t0</a:t>
            </a:r>
          </a:p>
        </p:txBody>
      </p:sp>
    </p:spTree>
    <p:extLst>
      <p:ext uri="{BB962C8B-B14F-4D97-AF65-F5344CB8AC3E}">
        <p14:creationId xmlns:p14="http://schemas.microsoft.com/office/powerpoint/2010/main" val="25062634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zultat iskanja slik za white grun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335" y="1250575"/>
            <a:ext cx="11725464" cy="5140818"/>
          </a:xfrm>
        </p:spPr>
        <p:txBody>
          <a:bodyPr/>
          <a:lstStyle/>
          <a:p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prebivalstvo: 896.700 ( 2009 )</a:t>
            </a:r>
          </a:p>
          <a:p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Mesto zgrajeno po odkritju nafte l. 1958</a:t>
            </a:r>
          </a:p>
          <a:p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Najbogatejši emirat v ZAE v smislu BDP</a:t>
            </a:r>
          </a:p>
          <a:p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Večina mesta na otokih </a:t>
            </a:r>
          </a:p>
          <a:p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Veliko atrakcij</a:t>
            </a:r>
          </a:p>
          <a:p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Veliko nebotičnikov</a:t>
            </a:r>
          </a:p>
          <a:p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Peščene plaže</a:t>
            </a:r>
          </a:p>
          <a:p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Moderna arhitektura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027003"/>
            <a:ext cx="29921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800" dirty="0"/>
              <a:t>https://www.google.si/url?sa=i&amp;rct=j&amp;q=&amp;esrc=s&amp;source=images&amp;cd=&amp;cad=rja&amp;uact=8&amp;ved=0ahUKEwiy7_OS9bTQAhWFOhQKHXg7DtAQjRwIBw&amp;url=http%3A%2F%2Fwww.win10themes.com%2Fgrunge-wallpapers.htm&amp;bvm=bv.139250283,d.d24&amp;psig=AFQjCNH3hTICCw9Lq3rvNL9iTXPJwMw5ig&amp;ust=1479648117018517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571222"/>
          </a:xfrm>
        </p:spPr>
        <p:txBody>
          <a:bodyPr/>
          <a:lstStyle/>
          <a:p>
            <a:pPr algn="ctr"/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ABU DHABI</a:t>
            </a:r>
          </a:p>
        </p:txBody>
      </p:sp>
      <p:pic>
        <p:nvPicPr>
          <p:cNvPr id="7" name="Picture 2" descr="Rezultat iskanja slik za etihad tow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2440" y="1571223"/>
            <a:ext cx="3154760" cy="4720739"/>
          </a:xfrm>
          <a:prstGeom prst="roundRect">
            <a:avLst>
              <a:gd name="adj" fmla="val 12546"/>
            </a:avLst>
          </a:prstGeom>
          <a:solidFill>
            <a:srgbClr val="FFFFFF">
              <a:shade val="85000"/>
            </a:srgbClr>
          </a:solidFill>
          <a:ln>
            <a:solidFill>
              <a:schemeClr val="tx2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Rectangle 9"/>
          <p:cNvSpPr/>
          <p:nvPr/>
        </p:nvSpPr>
        <p:spPr>
          <a:xfrm>
            <a:off x="8732440" y="6291962"/>
            <a:ext cx="2191055" cy="138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300" dirty="0"/>
              <a:t>https://img.thetake.com/product_images/4d6b7503b9d4c6a74cf566bd4cb5e08e2cf169b6636474f955d9355c122a4845.jpeg</a:t>
            </a:r>
          </a:p>
        </p:txBody>
      </p:sp>
      <p:sp>
        <p:nvSpPr>
          <p:cNvPr id="11" name="AutoShape 4" descr="Rezultat iskanja slik za abu dhabi  beach"/>
          <p:cNvSpPr>
            <a:spLocks noChangeAspect="1" noChangeArrowheads="1"/>
          </p:cNvSpPr>
          <p:nvPr/>
        </p:nvSpPr>
        <p:spPr bwMode="auto">
          <a:xfrm>
            <a:off x="155575" y="-1752601"/>
            <a:ext cx="6453908" cy="3872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12" name="AutoShape 6" descr="Rezultat iskanja slik za abu dhabi  beach"/>
          <p:cNvSpPr>
            <a:spLocks noChangeAspect="1" noChangeArrowheads="1"/>
          </p:cNvSpPr>
          <p:nvPr/>
        </p:nvSpPr>
        <p:spPr bwMode="auto">
          <a:xfrm>
            <a:off x="155575" y="-1752600"/>
            <a:ext cx="60960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13" name="AutoShape 8" descr="Rezultat iskanja slik za abu dhabi  beach"/>
          <p:cNvSpPr>
            <a:spLocks noChangeAspect="1" noChangeArrowheads="1"/>
          </p:cNvSpPr>
          <p:nvPr/>
        </p:nvSpPr>
        <p:spPr bwMode="auto">
          <a:xfrm>
            <a:off x="307975" y="-1600200"/>
            <a:ext cx="60960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14" name="AutoShape 10" descr="Rezultat iskanja slik za abu dhabi  beach"/>
          <p:cNvSpPr>
            <a:spLocks noChangeAspect="1" noChangeArrowheads="1"/>
          </p:cNvSpPr>
          <p:nvPr/>
        </p:nvSpPr>
        <p:spPr bwMode="auto">
          <a:xfrm>
            <a:off x="460374" y="-1447800"/>
            <a:ext cx="6199907" cy="371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675730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zultat iskanja slik za white grun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335" y="1250575"/>
            <a:ext cx="11725464" cy="5140818"/>
          </a:xfrm>
        </p:spPr>
        <p:txBody>
          <a:bodyPr/>
          <a:lstStyle/>
          <a:p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Zabaviščni park</a:t>
            </a:r>
          </a:p>
          <a:p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Največja pokrita površina na svetu</a:t>
            </a:r>
          </a:p>
          <a:p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Odprt: 4. november 2010</a:t>
            </a:r>
          </a:p>
          <a:p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Površina: 86,000 m</a:t>
            </a:r>
          </a:p>
          <a:p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Najbolj znana atrakcija na Arabskem polotoku</a:t>
            </a:r>
          </a:p>
          <a:p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 vlakcev smrti</a:t>
            </a:r>
          </a:p>
          <a:p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Dirkalna steza</a:t>
            </a:r>
          </a:p>
          <a:p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Simulatorji vožnje</a:t>
            </a:r>
          </a:p>
          <a:p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4D kino</a:t>
            </a:r>
          </a:p>
          <a:p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Nahaja se na otoku Yas</a:t>
            </a:r>
          </a:p>
          <a:p>
            <a:endParaRPr lang="sl-SI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" y="6623417"/>
            <a:ext cx="1165167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800" dirty="0"/>
              <a:t>https://www.google.si/url?sa=i&amp;rct=j&amp;q=&amp;esrc=s&amp;source=images&amp;cd=&amp;cad=rja&amp;uact=8&amp;ved=0ahUKEwiy7_OS9bTQAhWFOhQKHXg7DtAQjRwIBw&amp;url=http%3A%2F%2Fwww.win10themes.com%2Fgrunge-wallpapers.htm&amp;bvm=bv.139250283,d.d24&amp;psig=AFQjCNH3hTICCw9Lq3rvNL9iTXPJwMw5ig&amp;ust=1479648117018517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571222"/>
          </a:xfrm>
        </p:spPr>
        <p:txBody>
          <a:bodyPr/>
          <a:lstStyle/>
          <a:p>
            <a:pPr algn="ctr"/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FERRARI WORLD ( ABU DHABI )</a:t>
            </a:r>
          </a:p>
        </p:txBody>
      </p:sp>
      <p:sp>
        <p:nvSpPr>
          <p:cNvPr id="11" name="AutoShape 4" descr="Rezultat iskanja slik za abu dhabi  beach"/>
          <p:cNvSpPr>
            <a:spLocks noChangeAspect="1" noChangeArrowheads="1"/>
          </p:cNvSpPr>
          <p:nvPr/>
        </p:nvSpPr>
        <p:spPr bwMode="auto">
          <a:xfrm>
            <a:off x="155575" y="-1752601"/>
            <a:ext cx="6453908" cy="3872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12" name="AutoShape 6" descr="Rezultat iskanja slik za abu dhabi  beach"/>
          <p:cNvSpPr>
            <a:spLocks noChangeAspect="1" noChangeArrowheads="1"/>
          </p:cNvSpPr>
          <p:nvPr/>
        </p:nvSpPr>
        <p:spPr bwMode="auto">
          <a:xfrm>
            <a:off x="155575" y="-1752600"/>
            <a:ext cx="60960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13" name="AutoShape 8" descr="Rezultat iskanja slik za abu dhabi  beach"/>
          <p:cNvSpPr>
            <a:spLocks noChangeAspect="1" noChangeArrowheads="1"/>
          </p:cNvSpPr>
          <p:nvPr/>
        </p:nvSpPr>
        <p:spPr bwMode="auto">
          <a:xfrm>
            <a:off x="307975" y="-1600200"/>
            <a:ext cx="60960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14" name="AutoShape 10" descr="Rezultat iskanja slik za abu dhabi  beach"/>
          <p:cNvSpPr>
            <a:spLocks noChangeAspect="1" noChangeArrowheads="1"/>
          </p:cNvSpPr>
          <p:nvPr/>
        </p:nvSpPr>
        <p:spPr bwMode="auto">
          <a:xfrm>
            <a:off x="460374" y="-1447800"/>
            <a:ext cx="6199907" cy="371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2" name="TextBox 1"/>
          <p:cNvSpPr txBox="1"/>
          <p:nvPr/>
        </p:nvSpPr>
        <p:spPr>
          <a:xfrm>
            <a:off x="4405746" y="2786242"/>
            <a:ext cx="637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</a:p>
        </p:txBody>
      </p:sp>
      <p:pic>
        <p:nvPicPr>
          <p:cNvPr id="5122" name="Picture 2" descr="Rezultat iskanja slik za abu dhabi ferrar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7465" y="1118525"/>
            <a:ext cx="3298764" cy="21931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ctangle 5"/>
          <p:cNvSpPr/>
          <p:nvPr/>
        </p:nvSpPr>
        <p:spPr>
          <a:xfrm>
            <a:off x="10686748" y="3315219"/>
            <a:ext cx="849481" cy="153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00" dirty="0"/>
              <a:t>https://yasisland.ae/wp-content/uploads/2016/09/FWAD-aerial-shot.jpg</a:t>
            </a:r>
          </a:p>
        </p:txBody>
      </p:sp>
      <p:pic>
        <p:nvPicPr>
          <p:cNvPr id="8" name="8sg9QQxbhi8"/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6964229" y="3796992"/>
            <a:ext cx="4572000" cy="2571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Rectangle 14"/>
          <p:cNvSpPr/>
          <p:nvPr/>
        </p:nvSpPr>
        <p:spPr>
          <a:xfrm>
            <a:off x="7007133" y="6349946"/>
            <a:ext cx="178446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https://youtu.be/8sg9QQxbhi8</a:t>
            </a:r>
          </a:p>
        </p:txBody>
      </p:sp>
    </p:spTree>
    <p:extLst>
      <p:ext uri="{BB962C8B-B14F-4D97-AF65-F5344CB8AC3E}">
        <p14:creationId xmlns:p14="http://schemas.microsoft.com/office/powerpoint/2010/main" val="4039895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000"/>
                            </p:stCondLst>
                            <p:childTnLst>
                              <p:par>
                                <p:cTn id="8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zultat iskanja slik za white grun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335" y="1250575"/>
            <a:ext cx="11725464" cy="5140818"/>
          </a:xfrm>
        </p:spPr>
        <p:txBody>
          <a:bodyPr/>
          <a:lstStyle/>
          <a:p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Leži na otoku Yas</a:t>
            </a:r>
          </a:p>
          <a:p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Sprejme 50.000 gledalcev</a:t>
            </a:r>
          </a:p>
          <a:p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Odprli so ga maja 2009</a:t>
            </a:r>
          </a:p>
          <a:p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Stal je 893 milijonov EUR</a:t>
            </a:r>
          </a:p>
          <a:p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Zasnoval ga je Herman Tilke</a:t>
            </a:r>
          </a:p>
          <a:p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Dolžina: 5.554 km</a:t>
            </a:r>
          </a:p>
          <a:p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Zavoji: 21</a:t>
            </a:r>
          </a:p>
          <a:p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Rekord: 1:40.279- Sebastian Vettel</a:t>
            </a:r>
          </a:p>
          <a:p>
            <a:endParaRPr lang="sl-SI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sl-SI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sl-SI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027003"/>
            <a:ext cx="29921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800" dirty="0"/>
              <a:t>https://www.google.si/url?sa=i&amp;rct=j&amp;q=&amp;esrc=s&amp;source=images&amp;cd=&amp;cad=rja&amp;uact=8&amp;ved=0ahUKEwiy7_OS9bTQAhWFOhQKHXg7DtAQjRwIBw&amp;url=http%3A%2F%2Fwww.win10themes.com%2Fgrunge-wallpapers.htm&amp;bvm=bv.139250283,d.d24&amp;psig=AFQjCNH3hTICCw9Lq3rvNL9iTXPJwMw5ig&amp;ust=1479648117018517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571222"/>
          </a:xfrm>
        </p:spPr>
        <p:txBody>
          <a:bodyPr/>
          <a:lstStyle/>
          <a:p>
            <a:pPr algn="ctr"/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DIRKALIŠČE YAS MARINA ( ABU DHABI ) </a:t>
            </a:r>
          </a:p>
        </p:txBody>
      </p:sp>
      <p:sp>
        <p:nvSpPr>
          <p:cNvPr id="11" name="AutoShape 4" descr="Rezultat iskanja slik za abu dhabi  beach"/>
          <p:cNvSpPr>
            <a:spLocks noChangeAspect="1" noChangeArrowheads="1"/>
          </p:cNvSpPr>
          <p:nvPr/>
        </p:nvSpPr>
        <p:spPr bwMode="auto">
          <a:xfrm>
            <a:off x="155575" y="-1752601"/>
            <a:ext cx="6453908" cy="3872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12" name="AutoShape 6" descr="Rezultat iskanja slik za abu dhabi  beach"/>
          <p:cNvSpPr>
            <a:spLocks noChangeAspect="1" noChangeArrowheads="1"/>
          </p:cNvSpPr>
          <p:nvPr/>
        </p:nvSpPr>
        <p:spPr bwMode="auto">
          <a:xfrm>
            <a:off x="155575" y="-1752600"/>
            <a:ext cx="60960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13" name="AutoShape 8" descr="Rezultat iskanja slik za abu dhabi  beach"/>
          <p:cNvSpPr>
            <a:spLocks noChangeAspect="1" noChangeArrowheads="1"/>
          </p:cNvSpPr>
          <p:nvPr/>
        </p:nvSpPr>
        <p:spPr bwMode="auto">
          <a:xfrm>
            <a:off x="307975" y="-1600200"/>
            <a:ext cx="60960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9303" y="1495454"/>
            <a:ext cx="5589170" cy="32858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ctangle 5"/>
          <p:cNvSpPr/>
          <p:nvPr/>
        </p:nvSpPr>
        <p:spPr>
          <a:xfrm>
            <a:off x="8160053" y="4829912"/>
            <a:ext cx="3848746" cy="1231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00" dirty="0"/>
              <a:t>https://www.google.si/url?sa=i&amp;rct=j&amp;q=&amp;esrc=s&amp;source=images&amp;cd=&amp;cad=rja&amp;uact=8&amp;ved=0ahUKEwj-m5S72b_QAhXHECwKHV7dDSwQjRwIBw&amp;url=https%3A%2F%2Fwww.flickr.com%2Fphotos%2Fmartin2012%2F7431097490&amp;psig=AFQjCNGquyRrCJB2iSTu_CtpZo8IbQ1OJw&amp;ust=1480018633605206</a:t>
            </a:r>
          </a:p>
        </p:txBody>
      </p:sp>
    </p:spTree>
    <p:extLst>
      <p:ext uri="{BB962C8B-B14F-4D97-AF65-F5344CB8AC3E}">
        <p14:creationId xmlns:p14="http://schemas.microsoft.com/office/powerpoint/2010/main" val="10916612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zultat iskanja slik za white grun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335" y="1250575"/>
            <a:ext cx="11725464" cy="5140818"/>
          </a:xfrm>
        </p:spPr>
        <p:txBody>
          <a:bodyPr/>
          <a:lstStyle/>
          <a:p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Največji emirat</a:t>
            </a:r>
          </a:p>
          <a:p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Prebivalstvo: 2,1 milijona</a:t>
            </a:r>
          </a:p>
          <a:p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Slovi po visokih stavbah </a:t>
            </a:r>
          </a:p>
          <a:p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 najbolj obiskanimi turističnimi mesti</a:t>
            </a:r>
          </a:p>
          <a:p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 10. najdražjimi mesti na svetu</a:t>
            </a:r>
          </a:p>
          <a:p>
            <a:endParaRPr lang="sl-SI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sl-SI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027003"/>
            <a:ext cx="29921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800" dirty="0"/>
              <a:t>https://www.google.si/url?sa=i&amp;rct=j&amp;q=&amp;esrc=s&amp;source=images&amp;cd=&amp;cad=rja&amp;uact=8&amp;ved=0ahUKEwiy7_OS9bTQAhWFOhQKHXg7DtAQjRwIBw&amp;url=http%3A%2F%2Fwww.win10themes.com%2Fgrunge-wallpapers.htm&amp;bvm=bv.139250283,d.d24&amp;psig=AFQjCNH3hTICCw9Lq3rvNL9iTXPJwMw5ig&amp;ust=1479648117018517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571222"/>
          </a:xfrm>
        </p:spPr>
        <p:txBody>
          <a:bodyPr/>
          <a:lstStyle/>
          <a:p>
            <a:pPr algn="ctr"/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DUBAI</a:t>
            </a:r>
          </a:p>
        </p:txBody>
      </p:sp>
      <p:sp>
        <p:nvSpPr>
          <p:cNvPr id="11" name="AutoShape 4" descr="Rezultat iskanja slik za abu dhabi  beach"/>
          <p:cNvSpPr>
            <a:spLocks noChangeAspect="1" noChangeArrowheads="1"/>
          </p:cNvSpPr>
          <p:nvPr/>
        </p:nvSpPr>
        <p:spPr bwMode="auto">
          <a:xfrm>
            <a:off x="155575" y="-1752601"/>
            <a:ext cx="6453908" cy="3872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12" name="AutoShape 6" descr="Rezultat iskanja slik za abu dhabi  beach"/>
          <p:cNvSpPr>
            <a:spLocks noChangeAspect="1" noChangeArrowheads="1"/>
          </p:cNvSpPr>
          <p:nvPr/>
        </p:nvSpPr>
        <p:spPr bwMode="auto">
          <a:xfrm>
            <a:off x="155575" y="-1752600"/>
            <a:ext cx="60960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13" name="AutoShape 8" descr="Rezultat iskanja slik za abu dhabi  beach"/>
          <p:cNvSpPr>
            <a:spLocks noChangeAspect="1" noChangeArrowheads="1"/>
          </p:cNvSpPr>
          <p:nvPr/>
        </p:nvSpPr>
        <p:spPr bwMode="auto">
          <a:xfrm>
            <a:off x="307975" y="-1600200"/>
            <a:ext cx="60960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14" name="AutoShape 10" descr="Rezultat iskanja slik za abu dhabi  beach"/>
          <p:cNvSpPr>
            <a:spLocks noChangeAspect="1" noChangeArrowheads="1"/>
          </p:cNvSpPr>
          <p:nvPr/>
        </p:nvSpPr>
        <p:spPr bwMode="auto">
          <a:xfrm>
            <a:off x="460374" y="-1447800"/>
            <a:ext cx="6199907" cy="371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482" y="3914014"/>
            <a:ext cx="3259074" cy="21685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2870" y="3781577"/>
            <a:ext cx="5305394" cy="28207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ctangle 5"/>
          <p:cNvSpPr/>
          <p:nvPr/>
        </p:nvSpPr>
        <p:spPr>
          <a:xfrm>
            <a:off x="5992870" y="6602278"/>
            <a:ext cx="1451379" cy="1231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00" dirty="0"/>
              <a:t>http://all-that-is-interesting.com/wordpress/wp-content/uploads/2016/02/dubai-then-and-now.jpg</a:t>
            </a:r>
          </a:p>
        </p:txBody>
      </p:sp>
      <p:sp>
        <p:nvSpPr>
          <p:cNvPr id="7" name="Rectangle 6"/>
          <p:cNvSpPr/>
          <p:nvPr/>
        </p:nvSpPr>
        <p:spPr>
          <a:xfrm>
            <a:off x="2736840" y="6052306"/>
            <a:ext cx="1678983" cy="1231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00" dirty="0"/>
              <a:t>https://upload.wikimedia.org/wikipedia/commons/thumb/1/1b/Dubai_skyline_2015.jpg/260px-Dubai_skyline_2015.jpg</a:t>
            </a:r>
          </a:p>
        </p:txBody>
      </p:sp>
    </p:spTree>
    <p:extLst>
      <p:ext uri="{BB962C8B-B14F-4D97-AF65-F5344CB8AC3E}">
        <p14:creationId xmlns:p14="http://schemas.microsoft.com/office/powerpoint/2010/main" val="30344503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zultat iskanja slik za white grun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335" y="1250575"/>
            <a:ext cx="11725464" cy="5140818"/>
          </a:xfrm>
        </p:spPr>
        <p:txBody>
          <a:bodyPr/>
          <a:lstStyle/>
          <a:p>
            <a:endParaRPr lang="sl-SI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Zgrajen leta 2010</a:t>
            </a:r>
          </a:p>
          <a:p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Začeli so ga graditi l. 2004</a:t>
            </a:r>
          </a:p>
          <a:p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Najvišja zgradba je postal že l. 2008</a:t>
            </a:r>
          </a:p>
          <a:p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Glavni izvajalec: Samsung</a:t>
            </a:r>
          </a:p>
          <a:p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Višina: 828m</a:t>
            </a:r>
          </a:p>
          <a:p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211 nadstropij</a:t>
            </a:r>
          </a:p>
          <a:p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Načrtovan za mešano rabo</a:t>
            </a:r>
          </a:p>
          <a:p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Vrednost: 20 milijard ameriških dolarjev</a:t>
            </a:r>
          </a:p>
          <a:p>
            <a:pPr marL="0" indent="0">
              <a:buNone/>
            </a:pPr>
            <a:endParaRPr lang="sl-SI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sl-SI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027003"/>
            <a:ext cx="29921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800" dirty="0"/>
              <a:t>https://www.google.si/url?sa=i&amp;rct=j&amp;q=&amp;esrc=s&amp;source=images&amp;cd=&amp;cad=rja&amp;uact=8&amp;ved=0ahUKEwiy7_OS9bTQAhWFOhQKHXg7DtAQjRwIBw&amp;url=http%3A%2F%2Fwww.win10themes.com%2Fgrunge-wallpapers.htm&amp;bvm=bv.139250283,d.d24&amp;psig=AFQjCNH3hTICCw9Lq3rvNL9iTXPJwMw5ig&amp;ust=1479648117018517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571222"/>
          </a:xfrm>
        </p:spPr>
        <p:txBody>
          <a:bodyPr/>
          <a:lstStyle/>
          <a:p>
            <a:pPr algn="ctr"/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BURJ KHALIFA ( DUBAI ) </a:t>
            </a:r>
          </a:p>
        </p:txBody>
      </p:sp>
      <p:sp>
        <p:nvSpPr>
          <p:cNvPr id="11" name="AutoShape 4" descr="Rezultat iskanja slik za abu dhabi  beach"/>
          <p:cNvSpPr>
            <a:spLocks noChangeAspect="1" noChangeArrowheads="1"/>
          </p:cNvSpPr>
          <p:nvPr/>
        </p:nvSpPr>
        <p:spPr bwMode="auto">
          <a:xfrm>
            <a:off x="155575" y="-1752601"/>
            <a:ext cx="6453908" cy="3872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12" name="AutoShape 6" descr="Rezultat iskanja slik za abu dhabi  beach"/>
          <p:cNvSpPr>
            <a:spLocks noChangeAspect="1" noChangeArrowheads="1"/>
          </p:cNvSpPr>
          <p:nvPr/>
        </p:nvSpPr>
        <p:spPr bwMode="auto">
          <a:xfrm>
            <a:off x="155575" y="-1752600"/>
            <a:ext cx="60960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13" name="AutoShape 8" descr="Rezultat iskanja slik za abu dhabi  beach"/>
          <p:cNvSpPr>
            <a:spLocks noChangeAspect="1" noChangeArrowheads="1"/>
          </p:cNvSpPr>
          <p:nvPr/>
        </p:nvSpPr>
        <p:spPr bwMode="auto">
          <a:xfrm>
            <a:off x="307975" y="-1600200"/>
            <a:ext cx="60960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14" name="AutoShape 10" descr="Rezultat iskanja slik za abu dhabi  beach"/>
          <p:cNvSpPr>
            <a:spLocks noChangeAspect="1" noChangeArrowheads="1"/>
          </p:cNvSpPr>
          <p:nvPr/>
        </p:nvSpPr>
        <p:spPr bwMode="auto">
          <a:xfrm>
            <a:off x="460374" y="-1447800"/>
            <a:ext cx="6199907" cy="371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2378" y="1365058"/>
            <a:ext cx="3246421" cy="48681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ctangle 4"/>
          <p:cNvSpPr/>
          <p:nvPr/>
        </p:nvSpPr>
        <p:spPr>
          <a:xfrm>
            <a:off x="8579177" y="6237506"/>
            <a:ext cx="3333956" cy="153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00" dirty="0"/>
              <a:t>https://www.google.si/url?sa=i&amp;rct=j&amp;q=&amp;esrc=s&amp;source=images&amp;cd=&amp;cad=rja&amp;uact=8&amp;ved=0ahUKEwiVvfzi6L_QAhVDiywKHZNVBlAQjRwIBw&amp;url=https%3A%2F%2Fen.wikipedia.org%2Fwiki%2FFile%3ABurj_Khalifa_building.jpg&amp;psig=AFQjCNHs6NShKLg9s7CnME1wNrccBOD2Hw&amp;ust=1480022760752165</a:t>
            </a:r>
          </a:p>
        </p:txBody>
      </p:sp>
    </p:spTree>
    <p:extLst>
      <p:ext uri="{BB962C8B-B14F-4D97-AF65-F5344CB8AC3E}">
        <p14:creationId xmlns:p14="http://schemas.microsoft.com/office/powerpoint/2010/main" val="30892033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zultat iskanja slik za white grun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335" y="1250575"/>
            <a:ext cx="11725464" cy="5140818"/>
          </a:xfrm>
        </p:spPr>
        <p:txBody>
          <a:bodyPr/>
          <a:lstStyle/>
          <a:p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Wikpedia:</a:t>
            </a:r>
          </a:p>
          <a:p>
            <a:pPr marL="514350" indent="-514350">
              <a:buFont typeface="+mj-lt"/>
              <a:buAutoNum type="arabicPeriod"/>
            </a:pPr>
            <a:r>
              <a:rPr lang="sl-SI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https://sl.wikipedia.org/wiki/Zdru%C5%BEeni_arabski_emirati</a:t>
            </a:r>
            <a:endParaRPr lang="sl-SI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sl-SI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https://sl.wikipedia.org/wiki/Abu_Dabi</a:t>
            </a:r>
            <a:endParaRPr lang="sl-SI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sl-SI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5"/>
              </a:rPr>
              <a:t>https://sl.wikipedia.org/wiki/Dirkali%C5%A1%C4%8De_Yas_Marina</a:t>
            </a:r>
            <a:endParaRPr lang="sl-SI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sl-SI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6"/>
              </a:rPr>
              <a:t>https://en.wikipedia.org/wiki/Yas_Marina_Circuit</a:t>
            </a:r>
            <a:endParaRPr lang="sl-SI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sl-SI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7"/>
              </a:rPr>
              <a:t>https://en.wikipedia.org/wiki/Ferrari_World</a:t>
            </a:r>
            <a:endParaRPr lang="sl-SI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sl-SI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6"/>
              </a:rPr>
              <a:t>https://en.wikipedia.org/wiki/Yas_Marina_Circuit</a:t>
            </a:r>
            <a:endParaRPr lang="sl-SI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sl-SI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8"/>
              </a:rPr>
              <a:t>https://sl.wikipedia.org/wiki/Dubaj</a:t>
            </a:r>
            <a:endParaRPr lang="sl-SI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sl-SI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9"/>
              </a:rPr>
              <a:t>https://en.wikipedia.org/wiki/Dubai</a:t>
            </a:r>
            <a:endParaRPr lang="sl-SI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sl-SI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10"/>
              </a:rPr>
              <a:t>https://sl.wikipedia.org/wiki/Burd%C5%BE_Kalifa</a:t>
            </a:r>
            <a:endParaRPr lang="sl-SI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Google slike</a:t>
            </a:r>
          </a:p>
          <a:p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Youtube </a:t>
            </a:r>
          </a:p>
          <a:p>
            <a:endParaRPr lang="sl-SI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sl-SI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sl-SI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sl-SI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027003"/>
            <a:ext cx="29921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800" dirty="0"/>
              <a:t>https://www.google.si/url?sa=i&amp;rct=j&amp;q=&amp;esrc=s&amp;source=images&amp;cd=&amp;cad=rja&amp;uact=8&amp;ved=0ahUKEwiy7_OS9bTQAhWFOhQKHXg7DtAQjRwIBw&amp;url=http%3A%2F%2Fwww.win10themes.com%2Fgrunge-wallpapers.htm&amp;bvm=bv.139250283,d.d24&amp;psig=AFQjCNH3hTICCw9Lq3rvNL9iTXPJwMw5ig&amp;ust=1479648117018517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571222"/>
          </a:xfrm>
        </p:spPr>
        <p:txBody>
          <a:bodyPr/>
          <a:lstStyle/>
          <a:p>
            <a:pPr algn="ctr"/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VIRI</a:t>
            </a:r>
          </a:p>
        </p:txBody>
      </p:sp>
      <p:sp>
        <p:nvSpPr>
          <p:cNvPr id="11" name="AutoShape 4" descr="Rezultat iskanja slik za abu dhabi  beach"/>
          <p:cNvSpPr>
            <a:spLocks noChangeAspect="1" noChangeArrowheads="1"/>
          </p:cNvSpPr>
          <p:nvPr/>
        </p:nvSpPr>
        <p:spPr bwMode="auto">
          <a:xfrm>
            <a:off x="155575" y="-1752601"/>
            <a:ext cx="6453908" cy="3872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12" name="AutoShape 6" descr="Rezultat iskanja slik za abu dhabi  beach"/>
          <p:cNvSpPr>
            <a:spLocks noChangeAspect="1" noChangeArrowheads="1"/>
          </p:cNvSpPr>
          <p:nvPr/>
        </p:nvSpPr>
        <p:spPr bwMode="auto">
          <a:xfrm>
            <a:off x="155575" y="-1752600"/>
            <a:ext cx="60960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13" name="AutoShape 8" descr="Rezultat iskanja slik za abu dhabi  beach"/>
          <p:cNvSpPr>
            <a:spLocks noChangeAspect="1" noChangeArrowheads="1"/>
          </p:cNvSpPr>
          <p:nvPr/>
        </p:nvSpPr>
        <p:spPr bwMode="auto">
          <a:xfrm>
            <a:off x="307975" y="-1600200"/>
            <a:ext cx="60960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837516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1504</Words>
  <Application>Microsoft Office PowerPoint</Application>
  <PresentationFormat>Widescreen</PresentationFormat>
  <Paragraphs>97</Paragraphs>
  <Slides>10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Verdana</vt:lpstr>
      <vt:lpstr>Office Theme</vt:lpstr>
      <vt:lpstr>ZDRUŽENI ARABSKI EMIRATI</vt:lpstr>
      <vt:lpstr>OSNOVNI PODATKI</vt:lpstr>
      <vt:lpstr>PowerPoint Presentation</vt:lpstr>
      <vt:lpstr>ABU DHABI</vt:lpstr>
      <vt:lpstr>FERRARI WORLD ( ABU DHABI )</vt:lpstr>
      <vt:lpstr>DIRKALIŠČE YAS MARINA ( ABU DHABI ) </vt:lpstr>
      <vt:lpstr>DUBAI</vt:lpstr>
      <vt:lpstr>BURJ KHALIFA ( DUBAI ) </vt:lpstr>
      <vt:lpstr>VIRI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2019-07-01T12:53:53Z</dcterms:created>
  <dcterms:modified xsi:type="dcterms:W3CDTF">2019-07-01T12:53:53Z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