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320" r:id="rId6"/>
    <p:sldId id="257" r:id="rId7"/>
    <p:sldId id="258" r:id="rId8"/>
    <p:sldId id="259" r:id="rId9"/>
    <p:sldId id="260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8277-70A8-4A78-A158-33A3DFC65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0AFAF9-AAA5-4C0F-871A-706EEEAD4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42EFE-9209-46BF-9C9F-F2935725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734E6-E579-40C4-9CAE-C2A5EFAA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3370F-501D-496A-AC72-DC9F5BA0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3EC2C-58A9-4A27-9217-E5CEF30251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8757971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5486-DD47-44F6-8B92-B5E5DA1DF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5F0390-0040-46BA-AF50-E496AE61B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40A76-6B89-40BB-8133-B73D465F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2C423-BCF9-4113-95EE-884B6781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6075-6840-4A49-AB25-848E1A01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EF581-56AE-43F5-BD2E-7BF7A3ECFE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0925051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50F41-F05A-4EE9-894F-FA55E42CA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7AA7D-3B2F-4704-B0D5-D28150854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00171-56CF-40CF-B123-4E8FA53A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A4AE1-A399-4B9C-B102-9C0D1E9F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1E0D9-BB31-47F2-B462-459C2C7E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0D584-1E37-4890-B9D4-6FDE510ACD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8095179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6BF3C-265B-4695-8B03-AE0A8FB1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726BD-2A9D-411D-ABC9-F88DCF156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98C1F-FC3E-463F-AA7F-1097A66E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0126D-1EEE-4E46-BEFE-6AFF2D96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3E6AF-8CA6-4379-ACF2-8F15C0BB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79F5F-F6CE-423A-AD26-23E9E844D0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3724608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32E98-7D73-461C-8256-ACF151E28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B4E65-F410-4C2A-9F5E-E8F11A3DF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7A207-7049-4812-8FED-9C52AC11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3C17C-862D-4A37-A970-907C6E3E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21E65-D6A1-45EC-A147-FC203851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FD9BC-F1BA-4117-977D-738C61F231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0198466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7787-A565-42F7-A087-521032456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5600-CA29-43E9-8E2C-B693B9CD9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DF57A-9017-4A99-90C5-44D0A1BEC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7D247-7A4A-47DB-B8C6-418F6524F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CCC0B-020D-4A7F-9B34-DAF08409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5B3D2A-E96E-4347-83FB-E13FB93D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184C0-33FB-45D8-A7CD-3DA0CCB902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70795479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DB54-2A4B-459D-BEE9-D756718D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A00A6-DF2F-4CB4-8A00-D210748B1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01E25-2ED9-439F-916E-8EA5D2DAD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6EBD2-8564-4FD6-84AD-FF4F23C3A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4DC238-27B4-47F8-8658-824E31FD6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324232-5402-4D3E-82E8-AA231E6F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3CCB8-F7AF-44B0-8D84-5FD0F0A55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565D8-684A-47FB-80D9-723BD4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ADAF5-41E6-49E3-BEDB-9946F8F508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17998111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2330-5519-4A95-8756-979AE1F9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00A57-E736-48A5-A464-887651208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83ACA-CF48-4F90-A955-E7A852AD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45DC6-95A7-4437-B74F-942A0887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6B56F-0466-4DBB-8AAF-21EE588901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3259950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94058-38CC-4565-AB9D-D6CDD3F8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1104BD-9EF3-40ED-848F-8B14F431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5A685-24D7-4918-8C76-E72CB8DC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C3F9-29B2-4778-A698-010EAAA9D3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0719922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8D277-6136-4A98-9EEC-CF5F54784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DBCFE-E63F-4C52-8068-0C69CC8B4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2D519-21DC-4DFB-83AD-DCAC4CEBF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D8153-35C2-4D99-89C0-17B24506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34C45-2FA5-446F-8582-03F683B4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CE919-C7B3-495D-8DCC-6B6008F75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44A31-D377-4024-AFEE-646BF0E98C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6764153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0647-70AC-4576-9FFC-C61044EA4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978B46-CBC4-445D-BE0F-4EC537C3A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515FA-1989-49A5-B27E-8DF71DD0D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8C7B4-7F2B-4FEB-B068-4934F1D2D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5FBF8-BD80-49A4-92E1-15D3A62C8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D0FCD-9B96-4B2F-A3AC-A20FBEE5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2437C-C4F2-4725-84A8-D149231DA3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23874877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7D044F2-C77F-40BA-BA6A-148966A39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31E6C48-FD15-45DE-9C0F-F60C312D3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AF5415-7E13-4FE0-94AA-54D40B015F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E0FB95-3007-404C-9C30-E166AA5FD8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77DF3D-B8C3-4EFE-8F02-5033B46DA7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AB408C-363B-4C14-B00D-83472E356C1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DE772A6-181E-4ED4-82DF-EA84138A3E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7200" b="1"/>
              <a:t>KLIMOGRAMI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82ACCF9-3D77-4913-B968-45D854B551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6000" b="1"/>
              <a:t>AFRIKA</a:t>
            </a:r>
          </a:p>
        </p:txBody>
      </p:sp>
    </p:spTree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85B82B1-9B50-4283-B79A-EFFBD9754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A17F49D-BE7B-44B0-80AC-9912DE759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8196" name="Picture 4" descr="algier_2">
            <a:extLst>
              <a:ext uri="{FF2B5EF4-FFF2-40B4-BE49-F238E27FC236}">
                <a16:creationId xmlns:a16="http://schemas.microsoft.com/office/drawing/2014/main" id="{CE3C0A56-69A7-440F-8BEF-E47455C98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annaba_2">
            <a:extLst>
              <a:ext uri="{FF2B5EF4-FFF2-40B4-BE49-F238E27FC236}">
                <a16:creationId xmlns:a16="http://schemas.microsoft.com/office/drawing/2014/main" id="{F4E5D157-7B92-4146-8BA5-CF177C082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00213"/>
            <a:ext cx="3157538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459073F-F784-43C4-876E-3CCE977DF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C8C6896-04C9-4D2F-BC56-593E8AD0E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2292" name="Picture 4" descr="asmara_2">
            <a:extLst>
              <a:ext uri="{FF2B5EF4-FFF2-40B4-BE49-F238E27FC236}">
                <a16:creationId xmlns:a16="http://schemas.microsoft.com/office/drawing/2014/main" id="{21521940-4289-4322-81B4-A74A462A3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assuan_2">
            <a:extLst>
              <a:ext uri="{FF2B5EF4-FFF2-40B4-BE49-F238E27FC236}">
                <a16:creationId xmlns:a16="http://schemas.microsoft.com/office/drawing/2014/main" id="{41B1F100-881B-441E-83A1-7C0167D67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C65359B-1E25-486C-B20B-BB677F33E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4929498-491E-4312-8353-A19A3315B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3316" name="Picture 4" descr="atakpame_2">
            <a:extLst>
              <a:ext uri="{FF2B5EF4-FFF2-40B4-BE49-F238E27FC236}">
                <a16:creationId xmlns:a16="http://schemas.microsoft.com/office/drawing/2014/main" id="{1CC2A554-0022-4792-B945-114D6FF67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bamako_2">
            <a:extLst>
              <a:ext uri="{FF2B5EF4-FFF2-40B4-BE49-F238E27FC236}">
                <a16:creationId xmlns:a16="http://schemas.microsoft.com/office/drawing/2014/main" id="{C2EAADC3-6419-4360-AF84-5CD307D09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7225F84-D9B5-4596-82F1-3E6B50719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6F8B333-113E-4800-8638-DFB2972EB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4340" name="Picture 4" descr="bangassou_2">
            <a:extLst>
              <a:ext uri="{FF2B5EF4-FFF2-40B4-BE49-F238E27FC236}">
                <a16:creationId xmlns:a16="http://schemas.microsoft.com/office/drawing/2014/main" id="{31FC69DD-9EC0-44B3-80C1-B28FFB503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bangui_2">
            <a:extLst>
              <a:ext uri="{FF2B5EF4-FFF2-40B4-BE49-F238E27FC236}">
                <a16:creationId xmlns:a16="http://schemas.microsoft.com/office/drawing/2014/main" id="{632F206E-560C-4F2B-99FB-414C72B3AB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335AA6F-B8A8-4412-8F1E-457E5DECB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8F02014-EEE6-44D2-A004-8E75352BB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5364" name="Picture 4" descr="banjul_2">
            <a:extLst>
              <a:ext uri="{FF2B5EF4-FFF2-40B4-BE49-F238E27FC236}">
                <a16:creationId xmlns:a16="http://schemas.microsoft.com/office/drawing/2014/main" id="{188F9C98-77E9-406B-B88E-BB55C2D82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157537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beira_2">
            <a:extLst>
              <a:ext uri="{FF2B5EF4-FFF2-40B4-BE49-F238E27FC236}">
                <a16:creationId xmlns:a16="http://schemas.microsoft.com/office/drawing/2014/main" id="{6FBF8497-9103-47AE-9C82-ED99B5B27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313F8DE-68A2-4F40-9D60-E71B809AD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3004EAC-6686-40F6-84B5-9F407D8DB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6388" name="Picture 4" descr="bilma_2">
            <a:extLst>
              <a:ext uri="{FF2B5EF4-FFF2-40B4-BE49-F238E27FC236}">
                <a16:creationId xmlns:a16="http://schemas.microsoft.com/office/drawing/2014/main" id="{E8A85ECC-AA41-4136-A225-DC94DDDD2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157537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bloemfontain_2">
            <a:extLst>
              <a:ext uri="{FF2B5EF4-FFF2-40B4-BE49-F238E27FC236}">
                <a16:creationId xmlns:a16="http://schemas.microsoft.com/office/drawing/2014/main" id="{BF1C8265-A629-48ED-ADED-33FC24246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B88DD6-C209-479A-81AB-E802CC591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995FD91-5D92-44B6-9D0A-6CF45E28E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7412" name="Picture 4" descr="bobodioulasso_2">
            <a:extLst>
              <a:ext uri="{FF2B5EF4-FFF2-40B4-BE49-F238E27FC236}">
                <a16:creationId xmlns:a16="http://schemas.microsoft.com/office/drawing/2014/main" id="{FC469548-A10E-42FE-9DDF-DFBF1402B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bouake_2">
            <a:extLst>
              <a:ext uri="{FF2B5EF4-FFF2-40B4-BE49-F238E27FC236}">
                <a16:creationId xmlns:a16="http://schemas.microsoft.com/office/drawing/2014/main" id="{5E84FFB7-9894-4EBD-A4E6-422D229A1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1EA0F5B-77F2-46EC-8D7A-1419A004D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9E87712-294C-4E81-869E-888F30F31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8436" name="Picture 4" descr="brazzaville_2">
            <a:extLst>
              <a:ext uri="{FF2B5EF4-FFF2-40B4-BE49-F238E27FC236}">
                <a16:creationId xmlns:a16="http://schemas.microsoft.com/office/drawing/2014/main" id="{C2120C70-907E-46E8-A928-BAE5575BD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bujumbura_2">
            <a:extLst>
              <a:ext uri="{FF2B5EF4-FFF2-40B4-BE49-F238E27FC236}">
                <a16:creationId xmlns:a16="http://schemas.microsoft.com/office/drawing/2014/main" id="{79219B0D-7F70-4822-8E85-C93883496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E385C78-B370-4B46-8D7D-C8BA14243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7DD00DA-5DE8-4304-B010-18122E1D1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9460" name="Picture 4" descr="bulawayo_2">
            <a:extLst>
              <a:ext uri="{FF2B5EF4-FFF2-40B4-BE49-F238E27FC236}">
                <a16:creationId xmlns:a16="http://schemas.microsoft.com/office/drawing/2014/main" id="{D7BC1DF6-B1F5-4915-9736-8A8FE3F0F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calvinia_2">
            <a:extLst>
              <a:ext uri="{FF2B5EF4-FFF2-40B4-BE49-F238E27FC236}">
                <a16:creationId xmlns:a16="http://schemas.microsoft.com/office/drawing/2014/main" id="{BD09DEB2-B8BE-420F-92B3-3F33DF262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1700213"/>
            <a:ext cx="3209925" cy="44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091C916-FAC7-481C-9BC9-71FE4EA29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DC4D92E-973B-4EDB-AC5C-BC0A0471E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0484" name="Picture 4" descr="casablanca_2">
            <a:extLst>
              <a:ext uri="{FF2B5EF4-FFF2-40B4-BE49-F238E27FC236}">
                <a16:creationId xmlns:a16="http://schemas.microsoft.com/office/drawing/2014/main" id="{A976A2D9-0A6A-4871-8AC6-23C9E18F7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combolcha_2">
            <a:extLst>
              <a:ext uri="{FF2B5EF4-FFF2-40B4-BE49-F238E27FC236}">
                <a16:creationId xmlns:a16="http://schemas.microsoft.com/office/drawing/2014/main" id="{46F68491-E3E9-4703-A636-11A7BA643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72B24EC-2125-4815-A5F2-593AD8E2DA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EA7C98A-0283-47AC-8397-C038EE77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AFRIKA LEŽI V TROPSKEM IN SUBTROPSKEM TOPLOTNEM PASU</a:t>
            </a:r>
          </a:p>
          <a:p>
            <a:endParaRPr lang="sl-SI" altLang="sl-SI" b="1"/>
          </a:p>
          <a:p>
            <a:r>
              <a:rPr lang="sl-SI" altLang="sl-SI" b="1"/>
              <a:t>EKVATOR JO DELI NA DVA SKORAJ ENAKA DELA</a:t>
            </a:r>
          </a:p>
        </p:txBody>
      </p:sp>
    </p:spTree>
  </p:cSld>
  <p:clrMapOvr>
    <a:masterClrMapping/>
  </p:clrMapOvr>
  <p:transition spd="slow">
    <p:push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03ADD0F-4D27-4DD3-808C-5ECD28283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990BB1B-04E9-4B93-8607-6FBD95897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1508" name="Picture 4" descr="conakry_2">
            <a:extLst>
              <a:ext uri="{FF2B5EF4-FFF2-40B4-BE49-F238E27FC236}">
                <a16:creationId xmlns:a16="http://schemas.microsoft.com/office/drawing/2014/main" id="{DA1515B5-6287-480F-8FD0-F5AAB1D16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351212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tonou_2">
            <a:extLst>
              <a:ext uri="{FF2B5EF4-FFF2-40B4-BE49-F238E27FC236}">
                <a16:creationId xmlns:a16="http://schemas.microsoft.com/office/drawing/2014/main" id="{43DDE2C3-A499-4ADD-897C-E337BE9D1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D7B645D-65E7-468B-9BB0-C12B431EA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BBE7B6C-0EE6-4BFC-86C1-D8DE63559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2532" name="Picture 4" descr="dakar_2">
            <a:extLst>
              <a:ext uri="{FF2B5EF4-FFF2-40B4-BE49-F238E27FC236}">
                <a16:creationId xmlns:a16="http://schemas.microsoft.com/office/drawing/2014/main" id="{424B227E-1176-4325-9E54-F23A9E3FD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damazine_2">
            <a:extLst>
              <a:ext uri="{FF2B5EF4-FFF2-40B4-BE49-F238E27FC236}">
                <a16:creationId xmlns:a16="http://schemas.microsoft.com/office/drawing/2014/main" id="{7EBB09C2-FCC9-4E6B-BA21-910B14804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7B6442B-FC25-42D1-A6D1-145FB4D14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D67D210-ED26-4B4E-922A-EA195CD0E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3556" name="Picture 4" descr="daressalaam_2">
            <a:extLst>
              <a:ext uri="{FF2B5EF4-FFF2-40B4-BE49-F238E27FC236}">
                <a16:creationId xmlns:a16="http://schemas.microsoft.com/office/drawing/2014/main" id="{D8FDD9EE-ECFA-4232-8BF8-52162D3A6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diredawa_2">
            <a:extLst>
              <a:ext uri="{FF2B5EF4-FFF2-40B4-BE49-F238E27FC236}">
                <a16:creationId xmlns:a16="http://schemas.microsoft.com/office/drawing/2014/main" id="{ED6FA8D0-EB34-403C-8E96-C7C2E3960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CA1246D-251B-41BE-AA07-75E5554B6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3157FBA-7E67-4EC8-A94C-150FD1E61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4580" name="Picture 4" descr="djibouti_2">
            <a:extLst>
              <a:ext uri="{FF2B5EF4-FFF2-40B4-BE49-F238E27FC236}">
                <a16:creationId xmlns:a16="http://schemas.microsoft.com/office/drawing/2014/main" id="{1FCCB308-D397-4AD9-BE86-E1157A716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 descr="dodoma_2">
            <a:extLst>
              <a:ext uri="{FF2B5EF4-FFF2-40B4-BE49-F238E27FC236}">
                <a16:creationId xmlns:a16="http://schemas.microsoft.com/office/drawing/2014/main" id="{3052AE95-D3C5-4F14-815E-44340CB57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4819D0E-6B21-48CE-A5D3-05D2ACB5F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933A1FD-8BE1-4E00-82B7-B6A830562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5604" name="Picture 4" descr="dori_2">
            <a:extLst>
              <a:ext uri="{FF2B5EF4-FFF2-40B4-BE49-F238E27FC236}">
                <a16:creationId xmlns:a16="http://schemas.microsoft.com/office/drawing/2014/main" id="{342DB324-080F-4569-BB07-1B9542DC0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douala_2">
            <a:extLst>
              <a:ext uri="{FF2B5EF4-FFF2-40B4-BE49-F238E27FC236}">
                <a16:creationId xmlns:a16="http://schemas.microsoft.com/office/drawing/2014/main" id="{46C0625D-27EE-4FD1-BF45-890495490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CBD0877-6F5F-4C33-84FE-7FBA1163D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4D68DCD-2749-40DE-865F-11C24BBA8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6628" name="Picture 4" descr="durban_2">
            <a:extLst>
              <a:ext uri="{FF2B5EF4-FFF2-40B4-BE49-F238E27FC236}">
                <a16:creationId xmlns:a16="http://schemas.microsoft.com/office/drawing/2014/main" id="{1387513B-B247-476B-AD88-221CDD7EC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 descr="elfasher_2">
            <a:extLst>
              <a:ext uri="{FF2B5EF4-FFF2-40B4-BE49-F238E27FC236}">
                <a16:creationId xmlns:a16="http://schemas.microsoft.com/office/drawing/2014/main" id="{DE97B3F1-10A4-4A21-8956-73864C289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97BC0AC-D90B-4C3D-BC65-5CFD1B384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F2A1E2E-FEBA-42EB-A454-ED97D03DB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7652" name="Picture 4" descr="elgolea_2">
            <a:extLst>
              <a:ext uri="{FF2B5EF4-FFF2-40B4-BE49-F238E27FC236}">
                <a16:creationId xmlns:a16="http://schemas.microsoft.com/office/drawing/2014/main" id="{F9B06582-A08F-49F8-81A0-4C79BB967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157538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elobeid_2">
            <a:extLst>
              <a:ext uri="{FF2B5EF4-FFF2-40B4-BE49-F238E27FC236}">
                <a16:creationId xmlns:a16="http://schemas.microsoft.com/office/drawing/2014/main" id="{1D4BAD0B-128F-4673-96D3-7523127C4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8FCB516-828B-465D-9492-E2B50C35E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35FBD53-7489-49FB-8643-EC31321F5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8676" name="Picture 4" descr="gafsa_2">
            <a:extLst>
              <a:ext uri="{FF2B5EF4-FFF2-40B4-BE49-F238E27FC236}">
                <a16:creationId xmlns:a16="http://schemas.microsoft.com/office/drawing/2014/main" id="{25E851AA-40B3-4644-8BF1-3D7C46797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7" name="Picture 5" descr="gao_2">
            <a:extLst>
              <a:ext uri="{FF2B5EF4-FFF2-40B4-BE49-F238E27FC236}">
                <a16:creationId xmlns:a16="http://schemas.microsoft.com/office/drawing/2014/main" id="{3CE372BD-6670-435F-AEE2-9AA486BE4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4DE42FE-047F-4D1F-96D9-94B4C3F39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B58B36A-2085-4D61-81A7-F244C331BB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29700" name="Picture 4" descr="garissa_2">
            <a:extLst>
              <a:ext uri="{FF2B5EF4-FFF2-40B4-BE49-F238E27FC236}">
                <a16:creationId xmlns:a16="http://schemas.microsoft.com/office/drawing/2014/main" id="{450981D0-D75F-450A-91AD-AADDE1305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 descr="garoua_2">
            <a:extLst>
              <a:ext uri="{FF2B5EF4-FFF2-40B4-BE49-F238E27FC236}">
                <a16:creationId xmlns:a16="http://schemas.microsoft.com/office/drawing/2014/main" id="{7B60035D-1A07-477E-AC3D-8A2510A30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1557338"/>
            <a:ext cx="331311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6047D18-75A8-4A32-ACBD-D0525C3EB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57C9B9D-F054-4880-B4E2-876A6503D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0724" name="Picture 4" descr="george_2">
            <a:extLst>
              <a:ext uri="{FF2B5EF4-FFF2-40B4-BE49-F238E27FC236}">
                <a16:creationId xmlns:a16="http://schemas.microsoft.com/office/drawing/2014/main" id="{6D9860D0-522D-46AE-B6B4-1FC19B84E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gondar_2">
            <a:extLst>
              <a:ext uri="{FF2B5EF4-FFF2-40B4-BE49-F238E27FC236}">
                <a16:creationId xmlns:a16="http://schemas.microsoft.com/office/drawing/2014/main" id="{AB41D162-9393-48A2-B068-64686FF27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673F409-B040-47E3-B893-54DA80575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/>
              <a:t>TIPI PODNEBJA V TROPSKEM PASU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E1B0B05-88F5-4C0A-B62C-BFD05983C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EKVATORIALNO</a:t>
            </a:r>
          </a:p>
          <a:p>
            <a:r>
              <a:rPr lang="sl-SI" altLang="sl-SI" b="1"/>
              <a:t>SAVANSKO</a:t>
            </a:r>
          </a:p>
          <a:p>
            <a:r>
              <a:rPr lang="sl-SI" altLang="sl-SI" b="1"/>
              <a:t>TROPSKO POLSUHO</a:t>
            </a:r>
          </a:p>
          <a:p>
            <a:r>
              <a:rPr lang="sl-SI" altLang="sl-SI" b="1"/>
              <a:t>TROPSKO SUHO</a:t>
            </a:r>
          </a:p>
          <a:p>
            <a:r>
              <a:rPr lang="sl-SI" altLang="sl-SI" b="1"/>
              <a:t>GORSKO</a:t>
            </a:r>
          </a:p>
        </p:txBody>
      </p:sp>
    </p:spTree>
  </p:cSld>
  <p:clrMapOvr>
    <a:masterClrMapping/>
  </p:clrMapOvr>
  <p:transition spd="slow">
    <p:push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8F6EC46-D5F8-41E8-AFC8-455D940A03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8C5FB28-95B0-4E7F-B4F5-1427B2DC5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1748" name="Picture 4" descr="goughisland_2">
            <a:extLst>
              <a:ext uri="{FF2B5EF4-FFF2-40B4-BE49-F238E27FC236}">
                <a16:creationId xmlns:a16="http://schemas.microsoft.com/office/drawing/2014/main" id="{7E9DFE8C-B37C-443B-96E9-40C544B99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harare_2">
            <a:extLst>
              <a:ext uri="{FF2B5EF4-FFF2-40B4-BE49-F238E27FC236}">
                <a16:creationId xmlns:a16="http://schemas.microsoft.com/office/drawing/2014/main" id="{ADC3566B-3BA8-44A7-A89A-0C645A109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C97375C-2ADA-4770-990B-9DE031E3B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8195E8C-4E3F-4E81-AE11-70A8B638C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2772" name="Picture 4" descr="inamenas_2">
            <a:extLst>
              <a:ext uri="{FF2B5EF4-FFF2-40B4-BE49-F238E27FC236}">
                <a16:creationId xmlns:a16="http://schemas.microsoft.com/office/drawing/2014/main" id="{A401A781-FAAF-4805-8145-A185C8FD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5" descr="insalah_2">
            <a:extLst>
              <a:ext uri="{FF2B5EF4-FFF2-40B4-BE49-F238E27FC236}">
                <a16:creationId xmlns:a16="http://schemas.microsoft.com/office/drawing/2014/main" id="{5E2FA23F-E73D-439C-ACB4-7B7524D03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441D3AB-BB91-4FDD-B2B7-41CCB6A38D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785B25E-7127-4016-9282-53AFA4C0A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3796" name="Picture 4" descr="jimma_2">
            <a:extLst>
              <a:ext uri="{FF2B5EF4-FFF2-40B4-BE49-F238E27FC236}">
                <a16:creationId xmlns:a16="http://schemas.microsoft.com/office/drawing/2014/main" id="{4310B009-8EAB-4A07-B410-FF6217E04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kabala_2">
            <a:extLst>
              <a:ext uri="{FF2B5EF4-FFF2-40B4-BE49-F238E27FC236}">
                <a16:creationId xmlns:a16="http://schemas.microsoft.com/office/drawing/2014/main" id="{8E2D23DF-FD3B-4829-AA2A-267EB9F58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6134AFD-8B00-4E74-95A9-973A7437E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D309A2B-8AD1-461A-8A00-24E3B7E94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4820" name="Picture 4" descr="kabwe_2">
            <a:extLst>
              <a:ext uri="{FF2B5EF4-FFF2-40B4-BE49-F238E27FC236}">
                <a16:creationId xmlns:a16="http://schemas.microsoft.com/office/drawing/2014/main" id="{8B7E941C-CA41-49D7-941A-4814B2501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1" name="Picture 5" descr="kairo_2">
            <a:extLst>
              <a:ext uri="{FF2B5EF4-FFF2-40B4-BE49-F238E27FC236}">
                <a16:creationId xmlns:a16="http://schemas.microsoft.com/office/drawing/2014/main" id="{40BABBBD-52BB-42D2-B6DE-22B33A902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34BBB0E-79EF-4D61-9BB2-7EAAF485F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74884DD-180E-4786-B0D9-514F2331E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5844" name="Picture 4" descr="kandi_2">
            <a:extLst>
              <a:ext uri="{FF2B5EF4-FFF2-40B4-BE49-F238E27FC236}">
                <a16:creationId xmlns:a16="http://schemas.microsoft.com/office/drawing/2014/main" id="{A4195074-F9A1-4452-B1B6-1938846E5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 descr="kapstadt_2">
            <a:extLst>
              <a:ext uri="{FF2B5EF4-FFF2-40B4-BE49-F238E27FC236}">
                <a16:creationId xmlns:a16="http://schemas.microsoft.com/office/drawing/2014/main" id="{C0B1EA9C-FAC8-40E3-8CB1-720998C1D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CED81E2-B364-4D56-8C45-45BF2AEA4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750C989-A21E-4E71-87E1-F22A71E50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6868" name="Picture 4" descr="kasama_2">
            <a:extLst>
              <a:ext uri="{FF2B5EF4-FFF2-40B4-BE49-F238E27FC236}">
                <a16:creationId xmlns:a16="http://schemas.microsoft.com/office/drawing/2014/main" id="{480F4D49-75D8-424B-841E-93AF26ACC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9925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khartoum_2">
            <a:extLst>
              <a:ext uri="{FF2B5EF4-FFF2-40B4-BE49-F238E27FC236}">
                <a16:creationId xmlns:a16="http://schemas.microsoft.com/office/drawing/2014/main" id="{72BA10C4-CD1A-49AC-8DAA-ABA77EC73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00213"/>
            <a:ext cx="3106738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72BBBE1-000A-405C-B9B0-84A36DABF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2A0472D-D4BD-4CE1-88C9-4E2B8481B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7892" name="Picture 4" descr="kigali_2">
            <a:extLst>
              <a:ext uri="{FF2B5EF4-FFF2-40B4-BE49-F238E27FC236}">
                <a16:creationId xmlns:a16="http://schemas.microsoft.com/office/drawing/2014/main" id="{7E47ECA2-7C7D-4A5A-A8AE-0C602495B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3157537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 descr="kimberley_2">
            <a:extLst>
              <a:ext uri="{FF2B5EF4-FFF2-40B4-BE49-F238E27FC236}">
                <a16:creationId xmlns:a16="http://schemas.microsoft.com/office/drawing/2014/main" id="{868ACA4E-CF4C-41CA-846A-0F19DCBFF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05905A3-0307-4523-BCE0-3FEF2B18A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F807EC2-8C60-4502-84C2-E62DC6281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8916" name="Picture 4" descr="kinshasa_2">
            <a:extLst>
              <a:ext uri="{FF2B5EF4-FFF2-40B4-BE49-F238E27FC236}">
                <a16:creationId xmlns:a16="http://schemas.microsoft.com/office/drawing/2014/main" id="{C33A9658-EB71-424C-B2FD-173C0F383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kita_2">
            <a:extLst>
              <a:ext uri="{FF2B5EF4-FFF2-40B4-BE49-F238E27FC236}">
                <a16:creationId xmlns:a16="http://schemas.microsoft.com/office/drawing/2014/main" id="{10DFEE8C-6943-44CA-BF3B-B3BE4ED95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1967F2D-F3B6-45A8-AFF8-B17A688A1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5208D68-970E-4D78-90F8-E44DCD25B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39940" name="Picture 4" descr="korhogo_2">
            <a:extLst>
              <a:ext uri="{FF2B5EF4-FFF2-40B4-BE49-F238E27FC236}">
                <a16:creationId xmlns:a16="http://schemas.microsoft.com/office/drawing/2014/main" id="{83EF1A35-68CD-4B45-9BC8-AF32C7E01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1" name="Picture 5" descr="kosti_2">
            <a:extLst>
              <a:ext uri="{FF2B5EF4-FFF2-40B4-BE49-F238E27FC236}">
                <a16:creationId xmlns:a16="http://schemas.microsoft.com/office/drawing/2014/main" id="{3378C80A-E084-4FC2-A2B6-4677CB9B6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E5D55EB-60F1-40EA-A202-DF1AE1ADB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EED3040-5DB3-4ACC-B1FB-69B78E2C8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0964" name="Picture 4" descr="kufra_2">
            <a:extLst>
              <a:ext uri="{FF2B5EF4-FFF2-40B4-BE49-F238E27FC236}">
                <a16:creationId xmlns:a16="http://schemas.microsoft.com/office/drawing/2014/main" id="{742D0A71-B083-4C0D-A090-3D21F66FF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65" name="Picture 5" descr="kumasi_2">
            <a:extLst>
              <a:ext uri="{FF2B5EF4-FFF2-40B4-BE49-F238E27FC236}">
                <a16:creationId xmlns:a16="http://schemas.microsoft.com/office/drawing/2014/main" id="{C288BEEB-D480-442D-B381-99B2B247A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B66CC29-ED5E-41B7-B065-1201A74CE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/>
              <a:t>TIPI PODNEBJA V SUBTROPSKEM PASU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C29BAEF-4396-45D1-984A-43B328EE7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SUBTROPSKO SUHO</a:t>
            </a:r>
          </a:p>
          <a:p>
            <a:r>
              <a:rPr lang="sl-SI" altLang="sl-SI" b="1"/>
              <a:t>SUBTROPSKO POLSUHO</a:t>
            </a:r>
          </a:p>
          <a:p>
            <a:r>
              <a:rPr lang="sl-SI" altLang="sl-SI" b="1"/>
              <a:t>SREDOZEMSKO</a:t>
            </a:r>
          </a:p>
          <a:p>
            <a:r>
              <a:rPr lang="sl-SI" altLang="sl-SI" b="1"/>
              <a:t>SUBTROPSKO VLAŽNO</a:t>
            </a:r>
          </a:p>
          <a:p>
            <a:r>
              <a:rPr lang="sl-SI" altLang="sl-SI" b="1"/>
              <a:t>MONSUNSKO</a:t>
            </a:r>
          </a:p>
          <a:p>
            <a:r>
              <a:rPr lang="sl-SI" altLang="sl-SI" b="1"/>
              <a:t>GORSKO</a:t>
            </a:r>
          </a:p>
        </p:txBody>
      </p:sp>
    </p:spTree>
  </p:cSld>
  <p:clrMapOvr>
    <a:masterClrMapping/>
  </p:clrMapOvr>
  <p:transition spd="slow">
    <p:push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42129B9-FE4A-4108-B23C-5862D2F49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B053F18-EDA7-4A0D-B9A5-119ADADBC1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1988" name="Picture 4" descr="laspalmas_2">
            <a:extLst>
              <a:ext uri="{FF2B5EF4-FFF2-40B4-BE49-F238E27FC236}">
                <a16:creationId xmlns:a16="http://schemas.microsoft.com/office/drawing/2014/main" id="{615ADD6E-CFDF-45F3-837A-7E59EED41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3260725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9" name="Picture 5" descr="livingstone_2">
            <a:extLst>
              <a:ext uri="{FF2B5EF4-FFF2-40B4-BE49-F238E27FC236}">
                <a16:creationId xmlns:a16="http://schemas.microsoft.com/office/drawing/2014/main" id="{A910AE21-526A-44D3-B899-BDF18BC2E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00213"/>
            <a:ext cx="3157538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71FEBC0-AFE9-4713-95D8-3E760B3E4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265E101-E234-4487-A06D-E4948C184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3012" name="Picture 4" descr="lodwar_2">
            <a:extLst>
              <a:ext uri="{FF2B5EF4-FFF2-40B4-BE49-F238E27FC236}">
                <a16:creationId xmlns:a16="http://schemas.microsoft.com/office/drawing/2014/main" id="{0DE1B4B2-9DB3-4171-AE6B-DC86B38CF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363913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3" name="Picture 5" descr="lome_2">
            <a:extLst>
              <a:ext uri="{FF2B5EF4-FFF2-40B4-BE49-F238E27FC236}">
                <a16:creationId xmlns:a16="http://schemas.microsoft.com/office/drawing/2014/main" id="{234C0DFD-51E2-4852-A41B-B61B6DC2B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1557338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06F14E5-B9C7-4667-BF10-635FB947C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82CF414-1758-4E96-B845-E78E172B9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4036" name="Picture 4" descr="lungi_2">
            <a:extLst>
              <a:ext uri="{FF2B5EF4-FFF2-40B4-BE49-F238E27FC236}">
                <a16:creationId xmlns:a16="http://schemas.microsoft.com/office/drawing/2014/main" id="{837F98A8-93C8-4A6A-9C00-DDEFF1AC5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7" name="Picture 5" descr="mainesoroa_2">
            <a:extLst>
              <a:ext uri="{FF2B5EF4-FFF2-40B4-BE49-F238E27FC236}">
                <a16:creationId xmlns:a16="http://schemas.microsoft.com/office/drawing/2014/main" id="{AF769DA3-9C05-46E6-B667-5B1DAC408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3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D46C306-2EF2-4A7E-826D-89A7F1EC5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D34DD57-639C-49BB-816A-559FECE7B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5060" name="Picture 4" descr="makokou_2">
            <a:extLst>
              <a:ext uri="{FF2B5EF4-FFF2-40B4-BE49-F238E27FC236}">
                <a16:creationId xmlns:a16="http://schemas.microsoft.com/office/drawing/2014/main" id="{9D4D3C5B-3252-4813-841A-900E34654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1" name="Picture 5" descr="malakal_2">
            <a:extLst>
              <a:ext uri="{FF2B5EF4-FFF2-40B4-BE49-F238E27FC236}">
                <a16:creationId xmlns:a16="http://schemas.microsoft.com/office/drawing/2014/main" id="{33479477-E1F1-4888-8EB7-BB3212896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F676CB1-FC0D-445A-93AE-F91CE85A0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ABF472A-5473-4015-9923-A5B8AB9C2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6084" name="Picture 4" descr="malindi_2">
            <a:extLst>
              <a:ext uri="{FF2B5EF4-FFF2-40B4-BE49-F238E27FC236}">
                <a16:creationId xmlns:a16="http://schemas.microsoft.com/office/drawing/2014/main" id="{D72F2194-03FF-4C28-8E9B-ADC14C020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5" name="Picture 5" descr="mango_2">
            <a:extLst>
              <a:ext uri="{FF2B5EF4-FFF2-40B4-BE49-F238E27FC236}">
                <a16:creationId xmlns:a16="http://schemas.microsoft.com/office/drawing/2014/main" id="{D9E15603-EF10-4075-8941-D7DE98FEB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E3DBDFA-29BA-4FD9-B584-77E7A1362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536C3AB-9A80-4A9C-B311-7E342ECFF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7108" name="Picture 4" descr="maputo_2">
            <a:extLst>
              <a:ext uri="{FF2B5EF4-FFF2-40B4-BE49-F238E27FC236}">
                <a16:creationId xmlns:a16="http://schemas.microsoft.com/office/drawing/2014/main" id="{66B0E187-9D2C-4CBD-897F-52FE799CA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109" name="Picture 5" descr="marionisland_2">
            <a:extLst>
              <a:ext uri="{FF2B5EF4-FFF2-40B4-BE49-F238E27FC236}">
                <a16:creationId xmlns:a16="http://schemas.microsoft.com/office/drawing/2014/main" id="{289FAB9D-2A96-44C7-95A1-0A56BE2A6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F169196-41BE-4205-ABBA-2FD2ECAD1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CC473CA-34FE-471F-B9D2-7767917CF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8132" name="Picture 4" descr="marrakesch_2">
            <a:extLst>
              <a:ext uri="{FF2B5EF4-FFF2-40B4-BE49-F238E27FC236}">
                <a16:creationId xmlns:a16="http://schemas.microsoft.com/office/drawing/2014/main" id="{3F3780A9-FA06-4D59-9651-8F5F216C2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5" descr="mersamatruh_2">
            <a:extLst>
              <a:ext uri="{FF2B5EF4-FFF2-40B4-BE49-F238E27FC236}">
                <a16:creationId xmlns:a16="http://schemas.microsoft.com/office/drawing/2014/main" id="{F96C4F42-0BE8-459B-965C-9717E81FB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1628775"/>
            <a:ext cx="3157537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CC794FF-53F2-460E-9CF9-0CFDC3E86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39C9865-BC31-4211-BA55-EEF738250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49156" name="Picture 4" descr="mopti_2">
            <a:extLst>
              <a:ext uri="{FF2B5EF4-FFF2-40B4-BE49-F238E27FC236}">
                <a16:creationId xmlns:a16="http://schemas.microsoft.com/office/drawing/2014/main" id="{F3E9AC1F-02DA-46E6-9E0F-C7CEBED21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7" name="Picture 5" descr="mwanza_2">
            <a:extLst>
              <a:ext uri="{FF2B5EF4-FFF2-40B4-BE49-F238E27FC236}">
                <a16:creationId xmlns:a16="http://schemas.microsoft.com/office/drawing/2014/main" id="{15FCE6B3-4827-47A1-A971-88FF8ABD4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75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D703D38-0BCE-4183-B590-6BCF2BBB2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3544D34-3385-4793-81AE-8A2B6B530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0180" name="Picture 4" descr="nairobi_2">
            <a:extLst>
              <a:ext uri="{FF2B5EF4-FFF2-40B4-BE49-F238E27FC236}">
                <a16:creationId xmlns:a16="http://schemas.microsoft.com/office/drawing/2014/main" id="{9303885E-6937-40F1-82B8-3247C4836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557338"/>
            <a:ext cx="3260725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1" name="Picture 5" descr="ndjamena_2">
            <a:extLst>
              <a:ext uri="{FF2B5EF4-FFF2-40B4-BE49-F238E27FC236}">
                <a16:creationId xmlns:a16="http://schemas.microsoft.com/office/drawing/2014/main" id="{352ADB75-0496-4472-A26F-6890017FC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453C99A-4E87-4574-B22D-14032A987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90E5A61-AFEB-4B03-82E5-1D511BB0E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1204" name="Picture 4" descr="ngaoundere_2">
            <a:extLst>
              <a:ext uri="{FF2B5EF4-FFF2-40B4-BE49-F238E27FC236}">
                <a16:creationId xmlns:a16="http://schemas.microsoft.com/office/drawing/2014/main" id="{97DDA1C9-5DD2-4108-B147-E4DB79D1C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5" name="Picture 5" descr="niamey_2">
            <a:extLst>
              <a:ext uri="{FF2B5EF4-FFF2-40B4-BE49-F238E27FC236}">
                <a16:creationId xmlns:a16="http://schemas.microsoft.com/office/drawing/2014/main" id="{442D1A59-4180-4721-BDC8-DE75BD14E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628775"/>
            <a:ext cx="3157537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>
            <a:extLst>
              <a:ext uri="{FF2B5EF4-FFF2-40B4-BE49-F238E27FC236}">
                <a16:creationId xmlns:a16="http://schemas.microsoft.com/office/drawing/2014/main" id="{2355F3F4-B84A-4332-8FC7-3C2A6A1466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000" b="1"/>
              <a:t>VELIKO USPEHA PRI DOLOČANJU PODNEBNIH TIPOV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456889E5-8E1E-4E77-BD34-EF79C011CC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/>
              <a:t>VAJA DELA MOJSTRA!</a:t>
            </a:r>
          </a:p>
        </p:txBody>
      </p:sp>
    </p:spTree>
  </p:cSld>
  <p:clrMapOvr>
    <a:masterClrMapping/>
  </p:clrMapOvr>
  <p:transition spd="slow">
    <p:push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7946B05-0BB4-403E-BBA5-BDFAB76E4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9717F56-052C-46DC-BFFD-32304FCF2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2228" name="Picture 4" descr="niorodusahel_2">
            <a:extLst>
              <a:ext uri="{FF2B5EF4-FFF2-40B4-BE49-F238E27FC236}">
                <a16:creationId xmlns:a16="http://schemas.microsoft.com/office/drawing/2014/main" id="{E8921088-94A3-4F0F-B6B7-70590F092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9" name="Picture 5" descr="nouadhibou_2">
            <a:extLst>
              <a:ext uri="{FF2B5EF4-FFF2-40B4-BE49-F238E27FC236}">
                <a16:creationId xmlns:a16="http://schemas.microsoft.com/office/drawing/2014/main" id="{4E397EAD-640B-4C6C-8FEE-DBB813C55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32C0462-5A79-4BA1-8DDB-EA1F4F2EF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0E31BA6-12E9-47B4-978A-53A104938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3252" name="Picture 4" descr="nouakchott_2">
            <a:extLst>
              <a:ext uri="{FF2B5EF4-FFF2-40B4-BE49-F238E27FC236}">
                <a16:creationId xmlns:a16="http://schemas.microsoft.com/office/drawing/2014/main" id="{7E651802-C6B8-4DD4-AA10-66DA27E5D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3" name="Picture 5" descr="odienne_2">
            <a:extLst>
              <a:ext uri="{FF2B5EF4-FFF2-40B4-BE49-F238E27FC236}">
                <a16:creationId xmlns:a16="http://schemas.microsoft.com/office/drawing/2014/main" id="{40F95A82-1CBC-4A5B-A7F3-E97578471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EEAC2D3-B3C8-4FFA-9853-30120A70E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362FD8E-F4EC-4DD0-80DB-A51AF7526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4276" name="Picture 4" descr="oran_2">
            <a:extLst>
              <a:ext uri="{FF2B5EF4-FFF2-40B4-BE49-F238E27FC236}">
                <a16:creationId xmlns:a16="http://schemas.microsoft.com/office/drawing/2014/main" id="{A62F9AC8-FDAE-4C8A-BB16-0F0F30BAD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7" name="Picture 5" descr="ouagadougou_2">
            <a:extLst>
              <a:ext uri="{FF2B5EF4-FFF2-40B4-BE49-F238E27FC236}">
                <a16:creationId xmlns:a16="http://schemas.microsoft.com/office/drawing/2014/main" id="{707225F7-A302-4795-8218-2A538A16F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B04FC5E-41EB-430F-984B-C7AE5A8E9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E5A6F07-B7EE-42AB-AB99-0A4E8222F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5300" name="Picture 4" descr="parakou_2">
            <a:extLst>
              <a:ext uri="{FF2B5EF4-FFF2-40B4-BE49-F238E27FC236}">
                <a16:creationId xmlns:a16="http://schemas.microsoft.com/office/drawing/2014/main" id="{6BDCB40A-C35F-4B7B-8DA2-030BF219D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1" name="Picture 5" descr="pietersburg_2">
            <a:extLst>
              <a:ext uri="{FF2B5EF4-FFF2-40B4-BE49-F238E27FC236}">
                <a16:creationId xmlns:a16="http://schemas.microsoft.com/office/drawing/2014/main" id="{19873D37-0E41-4E38-A65B-366D19E9D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9E6A3FF4-7112-483E-A006-1EC0D511F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E8C1A8C-EE55-4359-968A-7CBE3DCE0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6324" name="Picture 4" descr="plaisance_2">
            <a:extLst>
              <a:ext uri="{FF2B5EF4-FFF2-40B4-BE49-F238E27FC236}">
                <a16:creationId xmlns:a16="http://schemas.microsoft.com/office/drawing/2014/main" id="{889EE9D6-C143-4327-92D3-3EAA65F08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5" name="Picture 5" descr="pointnoire_2">
            <a:extLst>
              <a:ext uri="{FF2B5EF4-FFF2-40B4-BE49-F238E27FC236}">
                <a16:creationId xmlns:a16="http://schemas.microsoft.com/office/drawing/2014/main" id="{0558A816-C5F4-47D9-B419-BA3F9DCA0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1628775"/>
            <a:ext cx="3106737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D952276-4867-4518-9F91-E09921690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9B37AAA-BD6A-4C5A-B17E-059C6F4EA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7348" name="Picture 4" descr="portelizabeth_2">
            <a:extLst>
              <a:ext uri="{FF2B5EF4-FFF2-40B4-BE49-F238E27FC236}">
                <a16:creationId xmlns:a16="http://schemas.microsoft.com/office/drawing/2014/main" id="{AB5E3FA1-FE3B-4CA1-AFC9-F1BCF24E5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157538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9" name="Picture 5" descr="portsudan_2">
            <a:extLst>
              <a:ext uri="{FF2B5EF4-FFF2-40B4-BE49-F238E27FC236}">
                <a16:creationId xmlns:a16="http://schemas.microsoft.com/office/drawing/2014/main" id="{FC39CD74-C97D-44D6-BB29-D9324F714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F50B64BF-5DD5-4C31-A873-42E22CA0B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CF510BA-2FB2-40A4-A961-B619141C2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8372" name="Picture 4" descr="pretoria_2">
            <a:extLst>
              <a:ext uri="{FF2B5EF4-FFF2-40B4-BE49-F238E27FC236}">
                <a16:creationId xmlns:a16="http://schemas.microsoft.com/office/drawing/2014/main" id="{B2204A22-30CE-4B63-9F46-11C688B4B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3" name="Picture 5" descr="saintlouis_2">
            <a:extLst>
              <a:ext uri="{FF2B5EF4-FFF2-40B4-BE49-F238E27FC236}">
                <a16:creationId xmlns:a16="http://schemas.microsoft.com/office/drawing/2014/main" id="{0919E31E-84DA-4A3D-8678-1C7D97C6E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90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C08F5EB-EF3D-478B-9EDF-8EC59A005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787A7C23-1FCC-4929-8B8E-9CB410FE0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9396" name="Picture 4" descr="sal_2">
            <a:extLst>
              <a:ext uri="{FF2B5EF4-FFF2-40B4-BE49-F238E27FC236}">
                <a16:creationId xmlns:a16="http://schemas.microsoft.com/office/drawing/2014/main" id="{114C33CC-F053-4116-9409-686877564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5" descr="santacruz_2">
            <a:extLst>
              <a:ext uri="{FF2B5EF4-FFF2-40B4-BE49-F238E27FC236}">
                <a16:creationId xmlns:a16="http://schemas.microsoft.com/office/drawing/2014/main" id="{02178666-66B8-4C0A-BA92-8FB3D46C9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2AD6AFD-2F26-4BF4-991D-5A4CDF867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A728EFE-94AA-4712-9306-0F6495FA4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0420" name="Picture 4" descr="sarh_2">
            <a:extLst>
              <a:ext uri="{FF2B5EF4-FFF2-40B4-BE49-F238E27FC236}">
                <a16:creationId xmlns:a16="http://schemas.microsoft.com/office/drawing/2014/main" id="{0C8B3368-0699-4FCF-B21C-EC8D0EE7F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1" name="Picture 5" descr="save_2">
            <a:extLst>
              <a:ext uri="{FF2B5EF4-FFF2-40B4-BE49-F238E27FC236}">
                <a16:creationId xmlns:a16="http://schemas.microsoft.com/office/drawing/2014/main" id="{8B3B73E5-DD2C-458D-9C98-489419DF6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3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964C558-CF8A-41B1-8E9D-1DEBC90C8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D18EAE0-600C-4575-AEC0-BA2A82AE6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1444" name="Picture 4" descr="sebha_2">
            <a:extLst>
              <a:ext uri="{FF2B5EF4-FFF2-40B4-BE49-F238E27FC236}">
                <a16:creationId xmlns:a16="http://schemas.microsoft.com/office/drawing/2014/main" id="{A6A0CB41-8046-487A-A771-30336EB8D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157538" cy="43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5" name="Picture 5" descr="segou_2">
            <a:extLst>
              <a:ext uri="{FF2B5EF4-FFF2-40B4-BE49-F238E27FC236}">
                <a16:creationId xmlns:a16="http://schemas.microsoft.com/office/drawing/2014/main" id="{338D075A-F00C-4959-A500-C96E5FB82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1557338"/>
            <a:ext cx="3260725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93D34441-61C2-49A7-8143-E57C340D4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5E5C9ED-4DDF-40EF-B2B5-F4E630E75C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sl-SI" altLang="sl-SI" sz="2800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1D4D61D-D0E3-44DB-95C8-2EDE3F74AA3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sl-SI" altLang="sl-SI" sz="2800"/>
          </a:p>
        </p:txBody>
      </p:sp>
      <p:pic>
        <p:nvPicPr>
          <p:cNvPr id="3079" name="Picture 7" descr="abeche_2">
            <a:extLst>
              <a:ext uri="{FF2B5EF4-FFF2-40B4-BE49-F238E27FC236}">
                <a16:creationId xmlns:a16="http://schemas.microsoft.com/office/drawing/2014/main" id="{BADFEBCD-34C2-457F-B162-33E3A8AEE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73238"/>
            <a:ext cx="3416300" cy="475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bidjan_2">
            <a:extLst>
              <a:ext uri="{FF2B5EF4-FFF2-40B4-BE49-F238E27FC236}">
                <a16:creationId xmlns:a16="http://schemas.microsoft.com/office/drawing/2014/main" id="{197355B1-E199-40E0-AEC3-2CE5513A1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89138"/>
            <a:ext cx="3157537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11F3FE3-7D3A-4BCE-8856-F6E41F4AC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FD91869F-F67C-467D-A9AB-7DC69A58A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2468" name="Picture 4" descr="stbrandon_2">
            <a:extLst>
              <a:ext uri="{FF2B5EF4-FFF2-40B4-BE49-F238E27FC236}">
                <a16:creationId xmlns:a16="http://schemas.microsoft.com/office/drawing/2014/main" id="{C5329BB1-8305-46AD-908A-0BC57708B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106738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9" name="Picture 5" descr="tabou_2">
            <a:extLst>
              <a:ext uri="{FF2B5EF4-FFF2-40B4-BE49-F238E27FC236}">
                <a16:creationId xmlns:a16="http://schemas.microsoft.com/office/drawing/2014/main" id="{BA2C9F56-D740-4395-8C15-52118E719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EFF586D-25C7-4F8F-B32F-5931690F7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CC78CDB-B363-41C3-BAA3-B1EFFFCF1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3492" name="Picture 4" descr="tahoua_2">
            <a:extLst>
              <a:ext uri="{FF2B5EF4-FFF2-40B4-BE49-F238E27FC236}">
                <a16:creationId xmlns:a16="http://schemas.microsoft.com/office/drawing/2014/main" id="{6702AA2E-71D9-4ADA-B829-91EAF024F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3" name="Picture 5" descr="tamanrasset_2">
            <a:extLst>
              <a:ext uri="{FF2B5EF4-FFF2-40B4-BE49-F238E27FC236}">
                <a16:creationId xmlns:a16="http://schemas.microsoft.com/office/drawing/2014/main" id="{C1071B36-AB17-42B2-B661-CC5ADD927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EAA4D46-F63C-4C93-B444-5E0940D83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3421BDF-0695-44D5-8566-7DAD3695B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4516" name="Picture 4" descr="tambacaounda_2">
            <a:extLst>
              <a:ext uri="{FF2B5EF4-FFF2-40B4-BE49-F238E27FC236}">
                <a16:creationId xmlns:a16="http://schemas.microsoft.com/office/drawing/2014/main" id="{BA096505-6075-4E67-825C-293B6E261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3157538" cy="439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7" name="Picture 5" descr="tebessa_2">
            <a:extLst>
              <a:ext uri="{FF2B5EF4-FFF2-40B4-BE49-F238E27FC236}">
                <a16:creationId xmlns:a16="http://schemas.microsoft.com/office/drawing/2014/main" id="{DCB4A249-9C63-4921-BCCC-3DD5357ED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2B8EE9A-98DD-4846-9C10-169D46947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A8DCA3C-4C6D-4074-A17A-14BD731B6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5540" name="Picture 4" descr="tessalit_2">
            <a:extLst>
              <a:ext uri="{FF2B5EF4-FFF2-40B4-BE49-F238E27FC236}">
                <a16:creationId xmlns:a16="http://schemas.microsoft.com/office/drawing/2014/main" id="{D2022AE4-7799-4D62-BB43-59D633580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41" name="Picture 5" descr="timbuktu_2">
            <a:extLst>
              <a:ext uri="{FF2B5EF4-FFF2-40B4-BE49-F238E27FC236}">
                <a16:creationId xmlns:a16="http://schemas.microsoft.com/office/drawing/2014/main" id="{57765B1B-AA5E-4DC2-9BAB-B4954364D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9A1843B-1ADD-4F70-8946-EE2BD0204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29BA045-C736-4036-9630-8783F6DAB8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6564" name="Picture 4" descr="tripolis_2">
            <a:extLst>
              <a:ext uri="{FF2B5EF4-FFF2-40B4-BE49-F238E27FC236}">
                <a16:creationId xmlns:a16="http://schemas.microsoft.com/office/drawing/2014/main" id="{186AA2B9-6DA1-4A08-BCA4-C4999A99A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565" name="Picture 5" descr="tunis_2">
            <a:extLst>
              <a:ext uri="{FF2B5EF4-FFF2-40B4-BE49-F238E27FC236}">
                <a16:creationId xmlns:a16="http://schemas.microsoft.com/office/drawing/2014/main" id="{6461E55A-7678-4207-BD5F-EAFE6F39E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4D33D0F-9DD8-4222-8AE3-4D5B9FA82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6ED715F9-4A0B-4679-8FB9-611313136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7588" name="Picture 4" descr="upington_2">
            <a:extLst>
              <a:ext uri="{FF2B5EF4-FFF2-40B4-BE49-F238E27FC236}">
                <a16:creationId xmlns:a16="http://schemas.microsoft.com/office/drawing/2014/main" id="{939E300A-02BD-47A5-85F5-5E0F9C68E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589" name="Picture 5" descr="yaounde_2">
            <a:extLst>
              <a:ext uri="{FF2B5EF4-FFF2-40B4-BE49-F238E27FC236}">
                <a16:creationId xmlns:a16="http://schemas.microsoft.com/office/drawing/2014/main" id="{ADB430B4-6191-4CA7-96E0-7CBAC79B8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F0A336A-BBFC-4C5D-BA3A-3C9177C25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0794DE4-F228-4145-B617-C355E4CD2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5124" name="Picture 4" descr="abuhamed_2">
            <a:extLst>
              <a:ext uri="{FF2B5EF4-FFF2-40B4-BE49-F238E27FC236}">
                <a16:creationId xmlns:a16="http://schemas.microsoft.com/office/drawing/2014/main" id="{D2891FE9-4D33-4740-A217-89A2F5779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addisabeba_2">
            <a:extLst>
              <a:ext uri="{FF2B5EF4-FFF2-40B4-BE49-F238E27FC236}">
                <a16:creationId xmlns:a16="http://schemas.microsoft.com/office/drawing/2014/main" id="{561CCF59-A7E6-4AA8-BD45-5C2D9F36D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DB56AD-92D0-429B-A531-3DB4759F2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FAB30E7-8245-4C8D-ADCA-03DFA16BF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6148" name="Picture 4" descr="agadez_2">
            <a:extLst>
              <a:ext uri="{FF2B5EF4-FFF2-40B4-BE49-F238E27FC236}">
                <a16:creationId xmlns:a16="http://schemas.microsoft.com/office/drawing/2014/main" id="{6394EEFF-F1CC-4DA8-8A05-9991F56D7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208337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agalegar_2">
            <a:extLst>
              <a:ext uri="{FF2B5EF4-FFF2-40B4-BE49-F238E27FC236}">
                <a16:creationId xmlns:a16="http://schemas.microsoft.com/office/drawing/2014/main" id="{0DF7CDDB-1035-4A02-B3C5-2926783F0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38" y="1628775"/>
            <a:ext cx="326072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7492061-C1F0-4B05-84C9-20477A94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255FDFC-B97A-4DF1-9241-8F03730E8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7172" name="Picture 4" descr="aiounelatrouss_2">
            <a:extLst>
              <a:ext uri="{FF2B5EF4-FFF2-40B4-BE49-F238E27FC236}">
                <a16:creationId xmlns:a16="http://schemas.microsoft.com/office/drawing/2014/main" id="{0B8682AE-CF0A-4518-942D-C77A15BB6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33131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alexanderbay_2">
            <a:extLst>
              <a:ext uri="{FF2B5EF4-FFF2-40B4-BE49-F238E27FC236}">
                <a16:creationId xmlns:a16="http://schemas.microsoft.com/office/drawing/2014/main" id="{F9AEF247-1DFC-430E-9870-31C7B3015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1628775"/>
            <a:ext cx="32083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20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Arial</vt:lpstr>
      <vt:lpstr>Privzeti načrt</vt:lpstr>
      <vt:lpstr>KLIMOGRAMI</vt:lpstr>
      <vt:lpstr>PowerPoint Presentation</vt:lpstr>
      <vt:lpstr>TIPI PODNEBJA V TROPSKEM PASU</vt:lpstr>
      <vt:lpstr>TIPI PODNEBJA V SUBTROPSKEM PASU</vt:lpstr>
      <vt:lpstr>VELIKO USPEHA PRI DOLOČANJU PODNEBNIH TIPOV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2019-05-31T08:41:46Z</dcterms:created>
  <dcterms:modified xsi:type="dcterms:W3CDTF">2019-05-31T08:41:46Z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