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nakokraki trikotni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 trikotni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nakokraki trikotni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1" name="Raven konek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8BF522-7084-4F3F-8BC1-52FB268943AC}" type="datetimeFigureOut">
              <a:rPr lang="sl-SI" smtClean="0"/>
              <a:pPr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C9BF08-A7C1-476B-9D88-82515654EBB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dirty="0"/>
              <a:t>POSELITEV ZEMLJE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l-SI" dirty="0"/>
              <a:t>(str. 38,39)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8. MUMBAI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Ali drugače Bombaj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Je veliko indijsko pristanišče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18 000 000 prebivalcev</a:t>
            </a:r>
          </a:p>
        </p:txBody>
      </p:sp>
      <p:pic>
        <p:nvPicPr>
          <p:cNvPr id="4" name="Slika 3" descr="preno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2571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preno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27241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renos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36912"/>
            <a:ext cx="220942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Mumbai_skyline88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509120"/>
            <a:ext cx="2592288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9. ŠANGHAJ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Je največje kitajsko pristanišče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13 000 000 prebivalcev</a:t>
            </a:r>
          </a:p>
        </p:txBody>
      </p:sp>
      <p:pic>
        <p:nvPicPr>
          <p:cNvPr id="4" name="Slika 3" descr="preno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preno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314575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reno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140968"/>
            <a:ext cx="3105150" cy="1512168"/>
          </a:xfrm>
          <a:prstGeom prst="rect">
            <a:avLst/>
          </a:prstGeom>
        </p:spPr>
      </p:pic>
      <p:pic>
        <p:nvPicPr>
          <p:cNvPr id="8" name="Slika 7" descr="images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048250"/>
            <a:ext cx="5472608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images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10. TOKIO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Mesto v prestolnici japonske 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Pristanišče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26,5 milijona prebivalcev</a:t>
            </a:r>
          </a:p>
        </p:txBody>
      </p:sp>
      <p:pic>
        <p:nvPicPr>
          <p:cNvPr id="4" name="Slika 3" descr="prenos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868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prenos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renos (1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025" y="314096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prenos (1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548680"/>
            <a:ext cx="2376264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images (1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86104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Skoraj povsod na Zemlji živijo ljudje.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Nekateri predeli so pogosteje naseljeni kot naslednji:morske obale,bregovi rek,nižine.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V teh predelih ležijo največja mesta sveta (New York,Los Angeles,</a:t>
            </a:r>
            <a:r>
              <a:rPr lang="sl-SI" dirty="0" err="1"/>
              <a:t>Ciudad</a:t>
            </a:r>
            <a:r>
              <a:rPr lang="sl-SI" dirty="0"/>
              <a:t> de </a:t>
            </a:r>
            <a:r>
              <a:rPr lang="sl-SI" dirty="0" err="1"/>
              <a:t>Mexico</a:t>
            </a:r>
            <a:r>
              <a:rPr lang="sl-SI" dirty="0"/>
              <a:t>,Rio de </a:t>
            </a:r>
            <a:r>
              <a:rPr lang="sl-SI" dirty="0" err="1"/>
              <a:t>Janeiro</a:t>
            </a:r>
            <a:r>
              <a:rPr lang="sl-SI" dirty="0"/>
              <a:t>,London,Moskva,Kairo,</a:t>
            </a:r>
            <a:r>
              <a:rPr lang="sl-SI" dirty="0" err="1"/>
              <a:t>Mumbai</a:t>
            </a:r>
            <a:r>
              <a:rPr lang="sl-SI" dirty="0"/>
              <a:t> ,Šanghaj,Tokio…)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27582" indent="-742950">
              <a:buFont typeface="+mj-lt"/>
              <a:buAutoNum type="arabicPeriod"/>
            </a:pPr>
            <a:r>
              <a:rPr lang="sl-SI" dirty="0"/>
              <a:t>NEW YORK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Je največje mesto v ZDA in pristanišče na vzhodni obali.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več kot 18 000 000 prebivalcev</a:t>
            </a:r>
          </a:p>
        </p:txBody>
      </p:sp>
      <p:pic>
        <p:nvPicPr>
          <p:cNvPr id="4" name="Slika 3" descr="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0963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N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2736304" cy="224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27582" indent="-742950"/>
            <a:r>
              <a:rPr lang="sl-SI" dirty="0"/>
              <a:t>2. HOLLYWOOD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Je filmska četrt Los Angelesa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Je drugo največje mesto v ZDA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Število prebivalcev ni znano</a:t>
            </a:r>
          </a:p>
        </p:txBody>
      </p:sp>
      <p:pic>
        <p:nvPicPr>
          <p:cNvPr id="4" name="Slika 3" descr="H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6724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O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2915816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CIUDAD DE MEXICO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Mesto ki leži v prestolnici Mehike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18 000 000 prebivalcev</a:t>
            </a:r>
          </a:p>
        </p:txBody>
      </p:sp>
      <p:pic>
        <p:nvPicPr>
          <p:cNvPr id="4" name="Slika 3" descr="m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37799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preno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429000"/>
            <a:ext cx="32403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RIO DE JANEIRO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Je brazilsko velemesto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10 000 000 prebivalcev</a:t>
            </a:r>
          </a:p>
        </p:txBody>
      </p:sp>
      <p:pic>
        <p:nvPicPr>
          <p:cNvPr id="4" name="Slika 3" descr="preno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preno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4563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LONDON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Je evropsko velemesto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Šteje 7 000 000 prebivalcev</a:t>
            </a:r>
          </a:p>
        </p:txBody>
      </p:sp>
      <p:pic>
        <p:nvPicPr>
          <p:cNvPr id="5" name="Slika 4" descr="preno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69269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140968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284984"/>
            <a:ext cx="28575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5157192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MOSKVA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Mesto ki leži v prestolnici Rusije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Ima 10 000 000 prebivalcev</a:t>
            </a:r>
          </a:p>
        </p:txBody>
      </p:sp>
      <p:pic>
        <p:nvPicPr>
          <p:cNvPr id="4" name="Slika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86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99695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94116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 KAIRO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/>
              <a:t>Mesto v prestolnici Egipta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Šteje 13 000 000 prebivalcev</a:t>
            </a:r>
          </a:p>
        </p:txBody>
      </p:sp>
      <p:pic>
        <p:nvPicPr>
          <p:cNvPr id="4" name="Slika 3" descr="2-ka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4020319" cy="20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6672"/>
            <a:ext cx="264795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reno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645024"/>
            <a:ext cx="2907407" cy="210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207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Verdana</vt:lpstr>
      <vt:lpstr>Wingdings 2</vt:lpstr>
      <vt:lpstr>Umetniško</vt:lpstr>
      <vt:lpstr>POSELITEV ZEMLJE</vt:lpstr>
      <vt:lpstr>PowerPoint Presentation</vt:lpstr>
      <vt:lpstr>NEW YORK</vt:lpstr>
      <vt:lpstr>2. HOLLYWOOD</vt:lpstr>
      <vt:lpstr>3. CIUDAD DE MEXICO</vt:lpstr>
      <vt:lpstr>4. RIO DE JANEIRO </vt:lpstr>
      <vt:lpstr>5. LONDON </vt:lpstr>
      <vt:lpstr>6. MOSKVA</vt:lpstr>
      <vt:lpstr>7. KAIRO</vt:lpstr>
      <vt:lpstr>8. MUMBAI</vt:lpstr>
      <vt:lpstr>9. ŠANGHAJ</vt:lpstr>
      <vt:lpstr>10. TOKIO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2019-07-04T11:10:03Z</dcterms:created>
  <dcterms:modified xsi:type="dcterms:W3CDTF">2019-07-04T11:10:03Z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