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442A8236-2CA6-4801-BFFD-09195012BC47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1CE3A104-3E17-4024-AC78-A74F984CF804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1BA116E8-F0CD-4ABA-AC29-840C871378D6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7" name="Ograda datuma 27">
            <a:extLst>
              <a:ext uri="{FF2B5EF4-FFF2-40B4-BE49-F238E27FC236}">
                <a16:creationId xmlns:a16="http://schemas.microsoft.com/office/drawing/2014/main" id="{1FE067E0-EEFA-46D2-B226-19B1B30E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4DBD46-0FE8-4E0C-B292-D9D406AB0E4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68BB3539-B7AD-4C4C-BEB4-353825CD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28">
            <a:extLst>
              <a:ext uri="{FF2B5EF4-FFF2-40B4-BE49-F238E27FC236}">
                <a16:creationId xmlns:a16="http://schemas.microsoft.com/office/drawing/2014/main" id="{9FC7B4A8-D0B8-4960-8A77-9875BAD33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05E5C1-BE72-4146-8380-2B3CE9B191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12407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7365ED4-0657-4FC3-BC04-4595C1A4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F39E2-6A15-4F8B-B5F9-6FE60B5A4BA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CF838B1-FE1C-4C1C-8B3E-82FF68F9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7114298-AD30-4FC7-86FF-A8EDE489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4B2D2-12B0-4ABF-8AF3-095B19A2C0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572185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3A71D8BC-2729-4C9B-8121-F8A8A46D7FB7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CF201D97-99E9-49BC-8F6B-357AA2D8A0D3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8D6A54DE-D8CB-43D7-833D-8B80B3412456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991C8D14-5B70-459F-A057-0502E84D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49B61-4E64-4A89-BBC4-22ACBAB5A16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E9FE9E41-B844-46B8-A403-3480C19E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B94C1C15-51AD-4C6D-9455-DE8B59A2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D0401553-AC21-4DAF-8EC4-5DF88C0734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837628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AB38496-E759-485C-8BCA-0FBCD848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97A14-3A87-43BC-BE4D-845453E3567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20545B6-6D88-4B7C-A726-7CB4B17B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657780E-9C9C-4470-80DA-A30BBD94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B4FDB-03DA-4D8B-A636-19BC2B0D33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71897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038A1CB5-1EFE-4B31-A6C1-66A52BA7C0B8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8DB522F5-2BBF-4445-B69E-1DD0C5979E70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CA0BABA3-C916-402D-B942-0972D3928CE8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7" name="Ograda datuma 11">
            <a:extLst>
              <a:ext uri="{FF2B5EF4-FFF2-40B4-BE49-F238E27FC236}">
                <a16:creationId xmlns:a16="http://schemas.microsoft.com/office/drawing/2014/main" id="{DE9AEFD1-8280-4ED0-8406-CCC5825D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EFCF-CB4D-4FAA-AA7D-45E160313D8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številke diapozitiva 12">
            <a:extLst>
              <a:ext uri="{FF2B5EF4-FFF2-40B4-BE49-F238E27FC236}">
                <a16:creationId xmlns:a16="http://schemas.microsoft.com/office/drawing/2014/main" id="{CD0EBE30-BDD2-408A-AAD6-74D635081D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31AEB011-B23C-4D84-B966-33F24FFBA23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Ograda noge 13">
            <a:extLst>
              <a:ext uri="{FF2B5EF4-FFF2-40B4-BE49-F238E27FC236}">
                <a16:creationId xmlns:a16="http://schemas.microsoft.com/office/drawing/2014/main" id="{53A120F9-F2D7-49AE-AACA-26AFC3BB7D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26577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FBDC2B61-53F2-4762-941C-B3F92007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95964A-F6F4-45C1-8336-81940717375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9">
            <a:extLst>
              <a:ext uri="{FF2B5EF4-FFF2-40B4-BE49-F238E27FC236}">
                <a16:creationId xmlns:a16="http://schemas.microsoft.com/office/drawing/2014/main" id="{54DF2B39-7C4A-492C-B598-331218AE17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4196CE-37D9-48BA-86AE-654BE1B6D95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11">
            <a:extLst>
              <a:ext uri="{FF2B5EF4-FFF2-40B4-BE49-F238E27FC236}">
                <a16:creationId xmlns:a16="http://schemas.microsoft.com/office/drawing/2014/main" id="{C05884D3-D359-4059-ABD4-A218EFA0FC5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94041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6" name="Ograda besedil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5" name="Ograda besedil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9">
            <a:extLst>
              <a:ext uri="{FF2B5EF4-FFF2-40B4-BE49-F238E27FC236}">
                <a16:creationId xmlns:a16="http://schemas.microsoft.com/office/drawing/2014/main" id="{F7CC7008-5C6D-4DF5-9279-9D966878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F5564C-3AAC-422C-942E-F205D70CEE4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številke diapozitiva 11">
            <a:extLst>
              <a:ext uri="{FF2B5EF4-FFF2-40B4-BE49-F238E27FC236}">
                <a16:creationId xmlns:a16="http://schemas.microsoft.com/office/drawing/2014/main" id="{1BA1C54A-36B5-4EF9-A93A-BBE940B757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A75759-8E71-420C-90F5-D25028D558D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Ograda noge 13">
            <a:extLst>
              <a:ext uri="{FF2B5EF4-FFF2-40B4-BE49-F238E27FC236}">
                <a16:creationId xmlns:a16="http://schemas.microsoft.com/office/drawing/2014/main" id="{F99F7E17-BCDC-4C55-B654-5C56078E97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327918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6E76093C-3D49-47D3-BC1E-D73327EB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90359-ACE1-4327-94D1-2E1BF1D28FE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DD51D537-8824-45BD-B8B8-281596D73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9DD80F94-DDD7-4B5C-9C25-857E29E07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2D964-389A-4C5A-A952-B15DBFD7B2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05370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B2DED772-8DA9-4A6E-93A2-8E040206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CFD85-B969-4974-A78D-5968127732E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03D90A17-ABC1-4F95-B6CC-830DB612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5D31DA3B-14E0-45A6-9134-9B92B6CA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3A5B42-A164-427B-8587-B8BB2FDCD6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268450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4CE41836-9B68-4E60-AA36-5F1C9BC2F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0D42-E438-4E39-BB0C-F73670F49C1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A1656190-7448-4928-A380-3694E9129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7642C378-1B4D-4DBB-B78F-975207957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AED99-66B7-4A17-AE74-E666724BDE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89974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91B36720-19CA-4ECC-87D7-B75D6F267AAF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E8919B2E-B3DD-4821-B822-7DF3E48A0595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9">
            <a:extLst>
              <a:ext uri="{FF2B5EF4-FFF2-40B4-BE49-F238E27FC236}">
                <a16:creationId xmlns:a16="http://schemas.microsoft.com/office/drawing/2014/main" id="{33574CE5-084D-4AA3-ACF8-9EF9B7F567E9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5596ED24-0AF9-4C4B-8FC5-990CDB0055E9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11">
            <a:extLst>
              <a:ext uri="{FF2B5EF4-FFF2-40B4-BE49-F238E27FC236}">
                <a16:creationId xmlns:a16="http://schemas.microsoft.com/office/drawing/2014/main" id="{1E99E752-FE85-405F-8AFC-E5B5C41AEF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F124B0-BFB1-43C5-9B13-C647149A348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0" name="Ograda številke diapozitiva 12">
            <a:extLst>
              <a:ext uri="{FF2B5EF4-FFF2-40B4-BE49-F238E27FC236}">
                <a16:creationId xmlns:a16="http://schemas.microsoft.com/office/drawing/2014/main" id="{9B1CE1BF-F1A8-47EE-91FA-34868E9724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036531DD-C626-403B-8DD3-F9A1056B792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" name="Ograda noge 13">
            <a:extLst>
              <a:ext uri="{FF2B5EF4-FFF2-40B4-BE49-F238E27FC236}">
                <a16:creationId xmlns:a16="http://schemas.microsoft.com/office/drawing/2014/main" id="{80767A71-0DB4-4FF1-A3F0-097E597C25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55920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21">
            <a:extLst>
              <a:ext uri="{FF2B5EF4-FFF2-40B4-BE49-F238E27FC236}">
                <a16:creationId xmlns:a16="http://schemas.microsoft.com/office/drawing/2014/main" id="{A6207ED7-12FD-414F-A04E-B2F16AF55D5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7" name="Ograda besedila 12">
            <a:extLst>
              <a:ext uri="{FF2B5EF4-FFF2-40B4-BE49-F238E27FC236}">
                <a16:creationId xmlns:a16="http://schemas.microsoft.com/office/drawing/2014/main" id="{086199EB-AC51-4480-8753-73D359EE39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3FD7C9BD-64F8-4770-ADD8-DD4D8D6DA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976C63-9817-40D2-8E32-C8A09BA7EB5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AA456F6F-D6A2-4773-8D2A-AE074EBB6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AB2F292B-C750-48FF-8AD8-8EE0BBED242B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BEC2C156-8805-4736-9E2B-32BEC98110D8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0234910F-8245-4CE5-9359-67BB9ACA70DA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6554A768-F5F2-4819-8C98-746AA564E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C99A23B6-80FA-4071-AA84-21B20C75B69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B32C16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F5CD2D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1C4FBF-1AD1-4216-8E90-BFF373CB7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30776">
            <a:off x="-193675" y="2476500"/>
            <a:ext cx="8185150" cy="20478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600" dirty="0"/>
              <a:t>         </a:t>
            </a:r>
            <a:br>
              <a:rPr lang="sl-SI" sz="6600" dirty="0"/>
            </a:br>
            <a:r>
              <a:rPr lang="sl-SI" sz="6600" dirty="0"/>
              <a:t>         </a:t>
            </a:r>
            <a:r>
              <a:rPr lang="sl-SI" sz="10700" dirty="0" err="1"/>
              <a:t>ansmbel</a:t>
            </a:r>
            <a:br>
              <a:rPr lang="sl-SI" sz="10700" dirty="0"/>
            </a:br>
            <a:r>
              <a:rPr lang="sl-SI" sz="10700" dirty="0"/>
              <a:t>      pogum</a:t>
            </a:r>
          </a:p>
        </p:txBody>
      </p:sp>
      <p:sp>
        <p:nvSpPr>
          <p:cNvPr id="13315" name="Podnaslov 2">
            <a:extLst>
              <a:ext uri="{FF2B5EF4-FFF2-40B4-BE49-F238E27FC236}">
                <a16:creationId xmlns:a16="http://schemas.microsoft.com/office/drawing/2014/main" id="{89DCC800-EF08-4020-A0D9-AE9FFB736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>
            <a:extLst>
              <a:ext uri="{FF2B5EF4-FFF2-40B4-BE49-F238E27FC236}">
                <a16:creationId xmlns:a16="http://schemas.microsoft.com/office/drawing/2014/main" id="{0A0E6EF8-4651-4044-9DA9-0B651D6D8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22531" name="Ograda vsebine 2">
            <a:extLst>
              <a:ext uri="{FF2B5EF4-FFF2-40B4-BE49-F238E27FC236}">
                <a16:creationId xmlns:a16="http://schemas.microsoft.com/office/drawing/2014/main" id="{4EEC0CBA-FD5D-43A7-924F-0F96BB139B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 rot="248806">
            <a:off x="612775" y="1600200"/>
            <a:ext cx="8153400" cy="4495800"/>
          </a:xfrm>
        </p:spPr>
        <p:txBody>
          <a:bodyPr/>
          <a:lstStyle/>
          <a:p>
            <a:endParaRPr lang="sl-SI" altLang="sl-SI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4800">
                <a:solidFill>
                  <a:srgbClr val="00FF00"/>
                </a:solidFill>
              </a:rPr>
              <a:t>      HVALA ZA VAŠO              POZORNOST</a:t>
            </a:r>
          </a:p>
          <a:p>
            <a:endParaRPr lang="sl-SI" altLang="sl-SI" sz="4800">
              <a:solidFill>
                <a:srgbClr val="00FF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4800">
                <a:solidFill>
                  <a:srgbClr val="00FF00"/>
                </a:solidFill>
              </a:rPr>
              <a:t>             LEP POZDRAV!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BEB3B0-2E9D-4B4E-AA91-26983A552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NEKAJ O POGUMU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6B3048F-DFA0-4077-8D5A-B98ACF7F97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Slovenski narodno zabavni ansambel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5 članska zasedba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Prihajajo iz dolenjske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sl-SI" altLang="sl-SI"/>
          </a:p>
        </p:txBody>
      </p:sp>
      <p:pic>
        <p:nvPicPr>
          <p:cNvPr id="14340" name="Picture 2" descr="C:\Users\Joze\Desktop\POGUM\prenos.jpg">
            <a:extLst>
              <a:ext uri="{FF2B5EF4-FFF2-40B4-BE49-F238E27FC236}">
                <a16:creationId xmlns:a16="http://schemas.microsoft.com/office/drawing/2014/main" id="{40F88057-4D82-4D76-BFC7-0B352AAFA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2596">
            <a:off x="3606800" y="3462338"/>
            <a:ext cx="4605338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C1429707-9157-447E-9480-E560D8CEA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1A7D18C-5F5F-4ECB-B054-E9DFD04F76C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750" y="981075"/>
            <a:ext cx="7488238" cy="37719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9600" dirty="0"/>
              <a:t>   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9600" dirty="0"/>
              <a:t>      </a:t>
            </a:r>
            <a:r>
              <a:rPr lang="sl-SI" sz="9600" dirty="0">
                <a:solidFill>
                  <a:schemeClr val="tx2">
                    <a:lumMod val="75000"/>
                  </a:schemeClr>
                </a:solidFill>
              </a:rPr>
              <a:t>ČLANI: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B2069F1F-85C8-440D-8051-9C2B284A0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0B8CD3A-7BC5-4BF3-A186-8ADEDBC90C9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>
                <a:solidFill>
                  <a:srgbClr val="00FF00"/>
                </a:solidFill>
              </a:rPr>
              <a:t>    ANDREJ JUREČIČ</a:t>
            </a:r>
          </a:p>
          <a:p>
            <a:pPr marL="514350" indent="-5143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it-IT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vodja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sl-S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</a:t>
            </a:r>
            <a:r>
              <a:rPr lang="it-IT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ritem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solo </a:t>
            </a:r>
            <a:r>
              <a:rPr lang="it-IT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kitaro</a:t>
            </a:r>
            <a:endParaRPr lang="sl-S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</a:t>
            </a:r>
            <a:r>
              <a:rPr lang="it-IT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oje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</a:t>
            </a:r>
            <a:r>
              <a:rPr lang="it-IT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</a:t>
            </a:r>
            <a:endParaRPr lang="sl-S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sl-SI" sz="3200" dirty="0"/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sl-SI" sz="3200" dirty="0"/>
          </a:p>
        </p:txBody>
      </p:sp>
      <p:pic>
        <p:nvPicPr>
          <p:cNvPr id="16388" name="Picture 2" descr="C:\Users\Joze\Desktop\POGUM\thumbs_cf069373.jpg">
            <a:extLst>
              <a:ext uri="{FF2B5EF4-FFF2-40B4-BE49-F238E27FC236}">
                <a16:creationId xmlns:a16="http://schemas.microsoft.com/office/drawing/2014/main" id="{9E1CD410-1764-45E2-8E11-0609576BD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962">
            <a:off x="5594350" y="1211263"/>
            <a:ext cx="3360738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0EF6FB50-30F0-4E49-8B46-FA746E01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460EC75-3012-4E31-A170-FC9F468F21A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</a:t>
            </a:r>
            <a:r>
              <a:rPr lang="sl-SI" altLang="sl-SI">
                <a:solidFill>
                  <a:srgbClr val="00FF00"/>
                </a:solidFill>
              </a:rPr>
              <a:t>MITJA JUREČIČ</a:t>
            </a: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sv-SE" altLang="sl-SI"/>
              <a:t>igra kontrabas</a:t>
            </a:r>
            <a:r>
              <a:rPr lang="sl-SI" altLang="sl-SI"/>
              <a:t>,</a:t>
            </a:r>
            <a:r>
              <a:rPr lang="sv-SE" altLang="sl-SI"/>
              <a:t> bariton</a:t>
            </a:r>
            <a:endParaRPr lang="sl-SI" altLang="sl-SI"/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sv-SE" altLang="sl-SI"/>
              <a:t>poje 2. bas</a:t>
            </a:r>
            <a:endParaRPr lang="sl-SI" altLang="sl-SI"/>
          </a:p>
        </p:txBody>
      </p:sp>
      <p:pic>
        <p:nvPicPr>
          <p:cNvPr id="17412" name="Picture 2" descr="C:\Users\Joze\Desktop\POGUM\thumbs_cf069215_1.jpg">
            <a:extLst>
              <a:ext uri="{FF2B5EF4-FFF2-40B4-BE49-F238E27FC236}">
                <a16:creationId xmlns:a16="http://schemas.microsoft.com/office/drawing/2014/main" id="{F951C7E6-13F7-4E67-9A69-18AB8E96F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125">
            <a:off x="4572000" y="2997200"/>
            <a:ext cx="259238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D0CA1621-E69A-4C43-92EC-17F079709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F0BD7A9-90C5-4DB0-A767-2C9BEDBDA1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00FF00"/>
                </a:solidFill>
              </a:rPr>
              <a:t>    DEJAN VENE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igra klaviature in harmoniko.</a:t>
            </a:r>
            <a:endParaRPr lang="sl-SI" altLang="sl-SI">
              <a:solidFill>
                <a:srgbClr val="00FF00"/>
              </a:solidFill>
            </a:endParaRPr>
          </a:p>
          <a:p>
            <a:endParaRPr lang="sl-SI" altLang="sl-SI">
              <a:solidFill>
                <a:srgbClr val="00FF00"/>
              </a:solidFill>
            </a:endParaRPr>
          </a:p>
        </p:txBody>
      </p:sp>
      <p:pic>
        <p:nvPicPr>
          <p:cNvPr id="18436" name="Picture 2" descr="C:\Users\Joze\Desktop\POGUM\thumbs_cf069435.jpg">
            <a:extLst>
              <a:ext uri="{FF2B5EF4-FFF2-40B4-BE49-F238E27FC236}">
                <a16:creationId xmlns:a16="http://schemas.microsoft.com/office/drawing/2014/main" id="{AA9EEB05-3267-4763-AE78-2D77231AE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5847">
            <a:off x="4724400" y="3078163"/>
            <a:ext cx="311467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DAE20804-F002-4AF8-A887-29C913841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B2085FE-CF84-4A2E-903D-36BE96CF9BA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sl-SI" altLang="sl-SI"/>
              <a:t>    </a:t>
            </a:r>
            <a:r>
              <a:rPr lang="sl-SI" altLang="sl-SI">
                <a:solidFill>
                  <a:srgbClr val="00FF00"/>
                </a:solidFill>
              </a:rPr>
              <a:t>EMIL ŠINKEC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 igra na ritem kitaro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poje 2. tenor.</a:t>
            </a:r>
          </a:p>
        </p:txBody>
      </p:sp>
      <p:pic>
        <p:nvPicPr>
          <p:cNvPr id="19460" name="Picture 2" descr="C:\Users\Joze\Desktop\POGUM\thumbs_cf069308.jpg">
            <a:extLst>
              <a:ext uri="{FF2B5EF4-FFF2-40B4-BE49-F238E27FC236}">
                <a16:creationId xmlns:a16="http://schemas.microsoft.com/office/drawing/2014/main" id="{71FB9833-6467-4665-AFEA-CD60A969E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9157">
            <a:off x="3851275" y="3429000"/>
            <a:ext cx="27368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1F3E9FA1-D62A-4773-B41B-26C5D744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BA01D1F-C1F5-4D90-BE4D-13E25B2836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00FF00"/>
                </a:solidFill>
              </a:rPr>
              <a:t>    DARKO POGLAJEN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rgbClr val="00FF00"/>
                </a:solidFill>
              </a:rPr>
              <a:t> </a:t>
            </a:r>
            <a:r>
              <a:rPr lang="sl-SI" altLang="sl-SI"/>
              <a:t>poje 1. tenor.</a:t>
            </a:r>
            <a:endParaRPr lang="sl-SI" altLang="sl-SI">
              <a:solidFill>
                <a:srgbClr val="00FF00"/>
              </a:solidFill>
            </a:endParaRPr>
          </a:p>
        </p:txBody>
      </p:sp>
      <p:pic>
        <p:nvPicPr>
          <p:cNvPr id="20484" name="Picture 2" descr="C:\Users\Joze\Desktop\POGUM\thumbs_cf069289.jpg">
            <a:extLst>
              <a:ext uri="{FF2B5EF4-FFF2-40B4-BE49-F238E27FC236}">
                <a16:creationId xmlns:a16="http://schemas.microsoft.com/office/drawing/2014/main" id="{D48A8BAA-6531-4076-8EB1-6A7A7BEC7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6904">
            <a:off x="3995738" y="2997200"/>
            <a:ext cx="2795587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B88C06-B502-4B4A-985C-F6BACC49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DOSEŽKI: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1441A83-399A-47E5-AE68-390C6C823A2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sl-SI" altLang="sl-SI" sz="2400"/>
              <a:t>LETO 2002: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sl-SI" altLang="sl-SI" sz="2400"/>
              <a:t>   VURBERK: Plaketa Jožeta Šifrarja za najboljše večglasno petje, 1. nagrada občinstva 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sl-SI" altLang="sl-SI" sz="2400"/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sl-SI" altLang="sl-SI" sz="2400"/>
              <a:t>LETO 2006: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sl-SI" altLang="sl-SI" sz="2400"/>
              <a:t>  PTUJ: zmagovalci festivala Ptuj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sl-SI" altLang="sl-SI" sz="2400"/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sl-SI" altLang="sl-SI" sz="2400"/>
              <a:t>LETO 2005: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sl-SI" altLang="sl-SI" sz="2400"/>
              <a:t>   GRAŠKA GORA: Zlata plaketa za izvedbo, 2. mesto občinstva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edinsko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redinsk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98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Wingdings</vt:lpstr>
      <vt:lpstr>Wingdings 2</vt:lpstr>
      <vt:lpstr>Sredinsko</vt:lpstr>
      <vt:lpstr>                   ansmbel       pogum</vt:lpstr>
      <vt:lpstr>NEKAJ O POGUMU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DOSEŽKI: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2019-05-31T08:41:47Z</dcterms:created>
  <dcterms:modified xsi:type="dcterms:W3CDTF">2019-05-31T08:41:47Z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