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27985A-4EB5-456A-9E6D-15A3932E5B97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BC3B9E-AB60-46EE-8C7B-25BC0773C2FA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7392FF-A3FC-4C03-8206-92BEC2416B18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F721801B-CFF7-4515-A69E-B62342E5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296780-6A6D-4428-B452-C2175F4F3E9D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EA43B4BF-EA6E-4A88-B873-0F6B0E43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1FE2C340-A9E5-46E0-BD12-AD82A9B8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3588A5-1A81-4FFA-9F22-40D720BBDA6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94837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19E9986-DE24-492E-8C0D-8A6163E63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4B81-2F48-4647-A70A-DE7A56CF04F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C4FBC45-285B-47D5-AFC8-A4B9B585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C776044-5E6A-4631-9544-DB11DB05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08398-4588-410E-AE2B-2B8AAF2786B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293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E23011-886B-41F4-A8D6-2A622A8BD951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46193F-2F6C-44E6-BF8B-345E8969CB0E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CF6FFD-3EFD-44DB-829A-490B0E7D92F2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E9A7D2-C6A2-4919-9DEE-94288695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BD89-E94C-4A97-888D-A416D2136DE4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B1B730-D29A-4723-B37B-C8F9FE3B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E11B87-53DA-4A1A-9C22-A6D9ABF2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F926745B-217C-4DB5-9A6F-F79EF285F05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7516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CFBAC81-9607-4920-98F3-FBE261E2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3941-9195-46CE-ABD1-4036AD5D158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EC7679-A111-44B5-AEFB-3EB9D39D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7625F1C-9D86-4FAE-A6E5-F47B0FDB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EB292-4B4C-41F9-898D-29C5A40FE29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7644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C21AC0-718B-4D2D-8E2F-29B32F97D960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8004B2-C407-4CC9-85A6-AA5ADCE2A6D8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5AA1BE-1763-482A-B5E7-730E0E1F4493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082C3A9E-7D84-4350-935A-D00A0A2B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A890-C4F5-421A-9F46-376260B59376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46C00D40-55FA-4EF6-8EF2-862E13C19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4F0128B9-2D5B-4163-9E45-EA2E3E59D8E7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DAA955F6-FC4B-49C8-9A92-12F5F083F5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38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0032C568-0140-4A93-904F-0E7525CD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976EEF-BDFA-434B-B881-6A2846FA98B4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B41AF43-2222-4462-A3A3-C3509B5EC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5BE7D3-6EC6-4633-9CE9-BE8CDA1562F8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AF5A0363-E1D5-4209-A930-3C0B1F74D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5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9FA3D41-5AFB-42CC-A81B-5BDE76E5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D7126F-A32D-40A3-B620-A9780574492C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95493B13-B1DD-44C8-AFE3-43F1DFBE07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B17744-77FD-4AD7-9963-0D6777DB49AF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63FB16D-7140-40E1-A4E1-BF07E504AB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6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D9FEAF1B-3BBB-4902-8A5A-4E703A50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4924-FEC1-400C-AECA-8AD868C341CC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C356CDB-B06D-4D0E-BA45-62667E54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31548AB1-20DC-4890-97D9-5E2782C0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CB74B-E34E-4959-B689-5033FC3EA3D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6576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45382-CC4E-4A78-8223-418ECE64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7932-6641-487B-8B96-599836C0912C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A1D0D-C2DC-4E44-8058-53FA4B9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3F4F8-4AEC-4C35-911C-C5F22E6C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6B53BC-442B-4FA6-BF4A-AD6BE58E98B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7450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55DB0D5-1434-49D2-B327-0C68E109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FFDD6-6D02-4300-B382-863C54BECB78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CC9E59E-51E9-43FD-813B-A1CF32BF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1EB914D-70C0-4E28-B9EB-C98DF80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6D01B-A78F-43EC-8132-FE1D79330C8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4484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5CC726-F811-4A5D-A9A9-A131AFC1084F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9DC37C-1C3F-4B58-8FD5-48B2A47E02D3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9FC77D-E5AA-408A-929D-F6D2BBDD9CE9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4EF78C-B5DB-40F4-AD1F-55D9E0E3EA30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45EDF01C-8A58-4F85-942B-7F84A3F3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8FCA3A-FE6D-4C70-845C-821D1BB6ACCB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4A1DC32C-8FC5-4BD7-98F7-010B4748B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EFD51C8A-A8F8-4A92-A1BD-827E19DC827D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0D39CEE1-50F5-46AB-AE26-BA2B4E5B46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04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41B2D8B0-E79C-4014-BCED-2B57BA752E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0FA801FB-D695-45DC-9D70-E739782DE3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2206A6B-0462-4ED9-B937-6E5A08895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DBB4F6-34D1-4AA2-A49D-30F6553DF33F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DDBFF-CE2B-4897-9848-31FB1637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6B853-2BB5-4603-81AA-EF5CB13CC793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8EBEF-09CB-4BF5-833C-F3F332296305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925075-1FD8-4CA6-A73F-E2FBB09A8584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A4CC870-0DA5-4F74-AC5C-064FDA6B8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3BB41909-D797-4B8B-81A5-8E5167B4CC51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2" r:id="rId6"/>
    <p:sldLayoutId id="2147483699" r:id="rId7"/>
    <p:sldLayoutId id="2147483693" r:id="rId8"/>
    <p:sldLayoutId id="2147483700" r:id="rId9"/>
    <p:sldLayoutId id="2147483694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2VCwBzGdP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dnevnik.si/clanek/104230290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F423-B679-4147-B7D3-4DA9A55B1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0306"/>
            <a:ext cx="9196422" cy="22145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udy Stout" pitchFamily="18" charset="0"/>
              </a:rPr>
              <a:t>LOUIS ARMSTRONG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oudy Stout" pitchFamily="18" charset="0"/>
            </a:endParaRP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04126732-1E76-4C27-964D-93E3812F4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sl-SI" altLang="sl-SI" dirty="0"/>
              <a:t> </a:t>
            </a:r>
            <a:endParaRPr lang="en-US" altLang="sl-SI" dirty="0"/>
          </a:p>
        </p:txBody>
      </p:sp>
      <p:sp>
        <p:nvSpPr>
          <p:cNvPr id="9220" name="AutoShape 2" descr="data:image/jpeg;base64,/9j/4AAQSkZJRgABAQAAAQABAAD/2wCEAAkGBxQSEhQUEBQUFRQUFBUUFBQUFBQUFBQUFBQWFhQUFRQYHCggGBolHBQUITEhJSkrLi4uFx8zODMsNygtLisBCgoKDg0OGhAQFywkHCQsLCwsLSwsLCwsLCwsLCwsLCwsLCwtLCwsLCwsLCwsLCwsLCwsLCwsLCwsLCwsLCwsLP/AABEIAP8AxQMBEQACEQEDEQH/xAAcAAAABwEBAAAAAAAAAAAAAAAAAQIDBAUHBgj/xABNEAABAwIBCQMFCgwFBAMAAAABAAIDBBEhBQYHEhMxQVFhInGBMkJykaEUI1JUYoKTscHRFRYkMzVDU3OSorKzCDREdMKjtOHxY4PD/8QAGwEBAQADAQEBAAAAAAAAAAAAAAEDBAYFAgf/xAA5EQACAQIEAggFBAEDBQEAAAAAAQIDEQQFITESUSJBYXGRobHBEzJCgdEGFOHw8TM0UiNEU2JyFf/aAAwDAQACEQMRAD8A02GNYj7JLYUArYIBQgQgNgqAtggBsEANggAKdQoRgQBthQB7BADYIAtgoAbBUgkwIUIwIBQgQgDTqFC2CoD2CASYEAl0KAZkhQpELEBZU7UIT42IBzVQgNVUALUANRAANQA1EAeqgElqgCDEKK1UIFqoAtRCh6qECcxRlC1UAbWoA9VAJDVQKLUAgsUAh7UKMStQFfKMVQTqUIQnsQCkIBUCrKgBQACABQBKAIqAAQBoUSgDQgEKEUAlQBhAGqABCBlAEUKIcoCNMhStlOKoJ1MhCc1ALCAAVIKVASgDCACAbkkDAXOIaBvc4gAd5Kmx9Ri5OyV2czlPSBQQ3Bm2jh5sIMl+52DfasUq8F1npUcmxdT6LLt08t/I5ys0uxj8zTPd1kkaz2NDvrWJ4pdSPRp/pyX11Eu5X9Wism0uVHmQQj0jI76iF8fupdSNqP6dor5py8l7MZbpaq+MNOe5so/5qfupckfT/T2G6pS8V+CdBped+spWn0ZS362lfSxT5GCX6ch9NV/dX90XlBpUo3m0jZoupaHt9bTf2LIsTB7mlU/T+Jj8jUvJ+enmdTkzLdPU/wCXmjkO/Va4a472HtDxCzRnGWzPLr4SvQ/1INenjsTwvo1xQQAQgaAIoAkKIcgI06FKyU4oCfToQmsQDgQCgqQCoAowRco5Qip2GSd7Y2DeXG3gBvJ6DFfLairtmWjRqVpcFON2ZpnDpXOLKGPDdtpRjxxbHw4EFx8AtWeK/wCKOkwn6fXzYiX2Xu/x4meZVyzPUu1qiV8h32ceyPRbub4Ba0puW7Pfo4elQVqcUu7+3ZAXyZwIA0ASAFkJZMNChtcQQQbEYgjAg96Bq6sdZkLSFWU1g5+3jHmy3Jt0k8oeNx0WaFeUe08rFZNhq+qXC+a/Gxp+bOfVLWWaDspj+qkIxPyH7new9Ft060Zd5zOMymvhulbijzXuur07TqFlPLAgAUAlCiHlARpEBU1W/BClpToQmtQCggFhUgCqDj89M/IqEGOO0tRbyL9mO+4yEf0jHu3rBVrKGi3PWy/KamJ6ctIc+t9359TGMtZbmq5NpUPLzwG5rRyY3cAtCc3J3Z2OHw9LDw4KcbL17+ZXr5M+wEAl8gbvIHfxVUXLZGOpWp0leckl2uxYUORaqb8xTVDxzETmt8HPsPasyw82ebUzvBw2k33J+9kW8GYGUnD/ACxb6csQPscV9/tXzRqv9RUeqEvL8jp0dZS/YN8Jo0/avmRfqKl1035EKozMygzyqSUgcWGN49TXX9i+Xhp9TRmhn+FfzKS+y9mUtTE6M2lY+M8pGOjJ7tYC6xypTjujfo5hhq2kKivy2fmJWM3QIAIDvcz9I0tPqxVZdLDuD98sY6E+W3oceR4LYp4hx0lseFj8kp1rzo9GXLqf4f8Ae01+grY542yQvD43C7XNxB+4jkcQt2LTV0cjVpTpTcJqzQ+5U+BJQCXKAizlUpWSb0BZU6EJrEAsIBS+iGd6Rc/vc+tTUhG23SSDERfJbzf14d+7VrV+Hox3OgyrKfi2rVl0epc+19nr3b4495JJcSSTckm5JO8krSOsStoggoUXDC6RzWRsdI95s1jBrOceg+3cF9wg5uyNbF4ulhocdV6ebNDzd0TyyWfXybJu/YwkOk7nynBvc0eK3YYeMd9TlsVnteq7UuivF+PV9vE0TImaNHSfmKeMO/aOGvIe+R1ysy00R40pSm+KTu+0vEPkCFCQgLIUZqadkgLZGNeDhZwDh6ihDj8t6MKOa5gBpn848Y79Yjh6rL4lTjLdG9hsxxGH+SWnJ6r+9xmWcmZlVQ3dI3aRD9dHctA5vbvZ43HValTDtax1OkwWd0qtoVejLyf36vv4nPLXPdDQHQZoZ1y0El2dqJx98iJwd1HwXdfWslOq4PsNDH5fTxcLPSS2f96jd8k5TiqYmzQO1mO9YPFrhwI5L0YyUldHC16E6FR06is0S1TEIKAi1CArZW4oUsadCE1iAcQhxekrPD3FHsoD+USjA/smbi/0juHieGOGvV4FZbnsZRl37ifxKi6C83y7ufgYaXEkk4km5J3klaB2iCQAQXLvM3L3uGqZOW67bFjx52o+2sW/KFgfZxuslKpwO5oZhgli6XDezWq7+09C0lUyWNskTg5jwHNcNxBXoppq6OFnTlTk4yVmh5D4AgCCANUAQCS3FfLKLVIJc24scRxvxQGa56aN2vDpqBoZJvdBuY/ns/gO6bj03rBVoqeq3PZy7Np4ZqE9Yea7vwZRLGWktcC1wJDmkWII3gg7itFpp2Z2dOrCpFTg7piVDIdLmPnU6hmxuYHkCVn1Pb8oe0YciMtKpwPsPNzLL44unp862fs+x+RvMEzXta9hDmuAc1wxDmkXBC9C9zhJRcW4yVmgOQ+SNOqUr3tQFhToQmsQELL2VmUkEk8vksGA4uccGtHUmwXzKSirszYbDyxFVU49flzZ5xytlF9TM+aU3fI7WdyHAAcgAAB0C86Tcndnf0aUaMFThsiKvkylnm9m9UVz3tpWB2zAL3udqMaTubrWN3HfZZ6dBzV9jysbm1PCzULcT67dX95EGrpnxPdHI0sewlrmneCOCwyi4uzPRo1o1oKcHdMaUMh2+jfPI0kmxnP5NId5/VPPnj5J4jx53z0avC7PY8bNsuWIj8SmumvNcu/l4G3tdhhiDiCNy3jjgBAGEIGqBIKhQwoA1SBEIBLFEVnE6Q8yG1bTNTgCpaMRuEwHmn5XI+B6Y6tJTXaenluYyws7PWD3XujE3NIJBBBBIIIsQQbEEHcV5zVtGdxCaklKLumBD7NN0SZzWPuOU4G7oCeB3uj8cXDx5hbeHqfSzmM+wP8A3EF2S9n7eBqDwts5kZlaoCtmNiqCxp0ITGIDHtMWX9pO2lYexB2pOsrhgPmtPrc5aeInd8J1eR4X4dJ1nvLbu/l+iM6Wse9ckZOoZKiWOGEXklcGt5Dm49ALk9yyUqfHKxpY/GLC0XPr2S7T0bmxkGOhp2QReaLvefKkefKe7qSvStbRHCTnKcnKTu2czpLzM91s29O38ojGLR+uYPN9IcD4d2GtS41puelleYPCztL5Hv2dpiJHPeN43ELQtY7aMlJXWwFCmoaLc87atHUuw3U73HceEJPL4Pq5LboVfpZzWc5be9ekv/pe/wCfHmauto5kCACATZCigUAaECKACAJCmWaWc1f9bA3kJ2geDZfqB8DzWriKd1xI6PI8dwy/bzej+Xv5GXLTOrQ5TzOY5r2HVcxwc1w3hzTcH1hVOzuj4qU41IuEtnoz0Pm5lcVlNHMMC5vbA817cHt9YPhZelCXEkz88xNB0Ksqb6n/AILB+5fRrlbKMVSk2BCCsp17aeCWZ+6Jjnkc9UXDR1JsPFST4U2ZaNJ1akaa63Y80VdS6WR8jzdz3Oe483OJJPrK81u7ufoEIqMVGOy08BpQ+jWdCub9mvrZB2n3iguN0bT748ek4W7mjmt+jDhj3nF5tivj4hpfLHRe78fQ1JZjywIDKtKeZXlVlK3rURgf9Zo/qHjzvrV6V+kj38nzH4bVGo+i9ny7O4ypaR1d7gQG2aM89PdTBT1Dvyhjey4/rmDjf4YG/mMea3qNXi0e5x+bZb8B/FproPyf4/xyO9Wc8USVQC6hQ0IBABAFdCgQCKiBsjHMeA5jwWuadxa4WIPgUsWMnFprdHnLObI7qOplgdc6juw4+cx2LHd9iL9brzKkOCVj9CwWJWJoxqLd79/WVa+DaNJ0OZX1ZJaZxweNqz0m2Dx4jVPzStvDS3icx+ocPrGsu5+3uahKVtHNFbMcVQToChDkNMOUdnRNiBxnkAI5sj7Z/m2awYh2jY9rI6XFXc/+K83p6XMUWkdYLhgdI5sbPLkc2NvHtPcGg+1fdOPFJI1sbX+BQlU5LTveiPTuSaBtPDFDGLNiY1g+aLL0TgSWgAqAOHtQGIaS8zPcj9vTt/J5Di0boXnzejDw5HDktOvSt0kdVlGZfE/6NR9LqfP+ThVqnQDtNUOje18bi17CHNcMCHDcQqnZ3R8ThGcXGSunub7mJnY2vh7Vmzx2ErBuPKRo+CfYcORPoUqnGu04nMcBLC1NNYvZ+3edMsp5wShQBUBqECKADQhQioBVlQZhppyVdsNS0YtJhebcDdzCegIf/EFq4mO0jpP09XtKdF969H7GUrTOpLLNvKHueqgl4Mkbreg7sv8A5XFZKLtNGhmdL4uFnHsv4anoeQ4L0TgiqlOKpCwp0BlWmms1qmCLhHDreMjzf2MatTEPpJHU5FTtRlPm/RfyZ2tc9w6nRfQ7bKcF90QfMfmN1W+14PgtjDLVs8PPatqMYc36f5NzyvlmClaH1UrIWudqtc82BdYmw62B9S20cqQsnZ4UM8jYoKqGSR99VjX3c6wLjYdwJ8FbC5a1tbHCwyTyMjY3e+RwY0d7jggIGS856OpdqU1VBK/E6jJGl9hvIbe5HUJYDuWqylazZ1kkLGzBzA2aRjBILdoDWIvvG7mEtcqk4u6epgueObwo5ventkgfcxSNc1+HFjiD5Q9ox520K1Lgd1sdnlmYLEw4ZPprft7ShWA9UnZFyrLSTNmgdZ7T81w4scOLSvuMnF3RhxGHhXg6c1o/I9CZtZejrYGzRYXwey93Rv4tP2HiF6EJqUbo4XF4WeGqOnP7Pmi1X0a4d1SCV8lDVIEFChhUCggOe0gUYlyfUt+DGZB3xESfU0jxWOsrwZvZXUdPF03zdvHQ89LzTvwiFT5aurM9D5u1e2o6eQ73wsce/VF/bdeondXPzipDgm48m0FNvVPgnU6EMS0pzF2Uph8BsTR9E131uK0az6bOxymNsLF87+rOTusR6dzR9B8N6qod8CBo/jeb/wBC28Nszmc+fTgux+v8E7/EZ/kKf/dD+zItqJz7Mv0M/pmj75f+3lX09iId0wZyyVeUJoy47GmkdDFH5oMZ1XvI4uLg7HlYcEQOIhlcxwcwlrmkOa5pIc1wNwQRiCDxVBo+knLz67JeSZ5fzp91MkOHadGYmF+HFwAcepKiKZzDKWEFpsQkoqSsz7o1Z0pqcHZo6ajqhI2438RyK8upTcJWO6wWMhiqXEt+tcmSAsZuIts3c4p6F7n0zm3c3Vc14Lo3ctZoIvY7iDffzK+6c3B3NPG4OGKp8Et+p8n+OZdx6dKmM6s9JC4jfqPkjv1x1l6UbSV0cPWpTozdOas0WtHp7gP56jlb+7lZJ/UGr64TFcuaLTbk1/lioi9OJpH8j3KcIuXNHpQyVJuq2NP/AMjJY/a5oCnCy3LmjzpopfzVXTOPITx39V7qWYuWM1QxgvI9rBe13ODRflclCiYcpQuIa2WJzjuDZGEnuAOKWIKrY9eORp3OY9v8TSPtUZkpy4ZJ8mjzAvLP0kCENv0aT6+TYb+aZGfwyOAXpU9YI4DHx4cTUXay4l3r7NQn0yEMJ0lfpKp9Jn9pi0avzs7PK/8Aaw+/qzmVjPQNN0Ffnqz93B/VKtvD/KzmM9/1Yd3uSP8AEX/kKf8A3Q/syLZieCzMNDX6ZpO+X/t5V9PYiOj0xaP521clXSRmWGc67xGNZ8Up8u7BiWuN3aw5m9sLkynA5HzUrKqQRw08pJNi5zHNY3q57hZoVIaHpUzUdS0OS6Wna+YxCoMjo2OeC95ic44A2BJNr8AoimZ/gGq+LT/QyfcqQfo8l1cbrimn6jYyYj1L4qQU1Zm1hMVPDVFOP3XNF0WkeU1zTxa4Frh3g4heXKLi7M7mhXhXpqcHowL5M9yHlKiEjcPKG48+hWehW4HZ7Hl5nlyxUOKPzrbt7PxyKluQ6kgEU85BxBEUhBHMGy9K5xTi4uzWof4Cqvi0/wBDJ9yEB+Aqr4tP9DJ9yAH4Cqvi0/0Mn3IDdNP36Mh6VUXh7zMviO5WZVoi/S9H+8d/aevp7EPVL9xWM+1ueWl5R+lgQG0aKf0c397N/WV6NL5EcHmf+7qd50Eu9ZDRJ1KhDFNLEGrlKQ/tGRP/AOmGf8CtKsumddlE74aK5XXnf3OPWI9Q0bQhPaqnZxfACPmPx/rW1h3o0c5n0dYS70T/APEX/kKf/dD+1ItqJzzPPa+yBgoAFx5lABriNxsgFbQ8z6ygBtDzPrKAl5OrzG7G5ad/3rDWpca7T0stx7ws9fle/wCTomuuARiCvNas7M7WMlOKlF6MUofZW5Woy4azL6w3gcR9628PWt0ZbHgZxl3xV8akukt1zXPvXmii2h5n1lbxygNoeZ9ZQA2h5n1lAIQHYaIv0vR/vHf2nqPYHqHKs4jhlkO5kUjz81hP2LFJ2TZnoQ46kYrraXmeYl5Z+jAQpuGjaHUyZB8raP8A45HEL04K0Uj89xk+PETl/wCz9S6evo1yZToQy7TbR2mp5vhxujPK8btb/wDT2LVxC1TOlyOd6c4cnfx/wZotc9xM6rRhXbHKUF8BJrRE+m3s/wAzWLNQdpWPJzmlxYfi5O/sdb/iMH5BT/7of2ZFvROSZ56X2QCACACACACACAtMkV+qdV3knceR+5a1ejxLiW57mU5j8GXwqj6L27H+C9XnnWgCApcsUFu2wYecOXXuW9h61+i9zls4y3gbr010XuuXb3Py9KhbZz4EAEB1+iP9L0f7x39p6j2CPQmkqv2OTpzxkAib12hs7+UP9S160rQZ6mU0viYuHZr4fzY8/rzjuAnusCeQKqV3Y+Ks1Tg5vqTZ6NyHQ7Ckp4vgQxtPeGi/tXqH5023qwS71AS6dUhy+lrJu2oC9ou6B7ZMN+qew/2OB+asVaN4nqZRV4MQk+tW9zClpHWDlPO5jmvYbOY5r2nk5pBB9YCqdnc+KsFUg4PZqxsWknI82WcnUhoQ1xdI2Yhzw2w2T2kXPEOday9KMlucHUg4ScXutDjMyNEdXDWwyV0MD6dpftGl7JAQY3hvY49otK+mz4sa5+I+TfiNL9Cz7l83ZbCTmPk74jS/Qs+5LsB/iPk74jS/Qs+5S7APxHyd8RpfoWfcrdiwf4jZN+I0v0LPuVuLBfiPk34jS/Qs+5LiwPxGyd8RpfoWfcpcGb6TMyBTH3RSNtTmwfG0YQu3Aj5B9h6HDUrUvqR0uUZle1Co+5+34M9WqdCAhUNJqzNc0e0+TK6LUkoqQVMY7bdhGNdu7atFu644E8iFv0qvGu04zMsveGnxR+R7dnYdd+I+TviNL9Cz7lluzzLHK6R9GkdRSsZkympophM1znBrYvewx4I1gOZZh06KpkaOWzB0VV9HlCnqJxDs4nEu1ZdZ1ixzcBbHEhVtWCRc6asr3fDTNPkDayek7Bg7w3WPzwtHEy1UTqcgocMZVn16LuW/n6GYrVOiLXNXJ3umsp4eDpWud6EfbffpZtvFZ6EbzvyPKzmv8PCtdctPz5HomoW6cYV0m9ASqZUg/VUzZY3xvF2SNcxw5tcLH2FGrn1CTjJSW6PM2WMnup55IZPKjeWnrbc4dCLHxXnyjZ2O4o1VVgpx6yIFDKazoWzhwfRSHEXkhvyP5xg8e14u5LZoTuuE5zOcLwyVaOz0fearZbB4QAgAqABfJQ19EAgCQAUAieFr2lrwHNcCHNOIIOBBB4IVOxgmkDNA0EutHc08hOzccdQ7zE48xwPEdxWlWpcOq2OuyvMPjx4J/OvM5NYD1yXkvKMlPKyaF2q9huD9YI4gi4I6r6jJxd0Y61GFaDhNaM9CZo5yR18AkZ2Xjsyx8WPt7WneD9oK36c1NXRxONwc8LU4JbdT5r+7l2F9mmRcp5QZTxPmlNmRtLnfYB1JsB1KjaSuzLRpSrVFTjuzzbljKT6meSaTypHFx6Dg0dALDwXmyk5O7O/oUo0aapx2RCUMmxpuhXI93zVbhg0bCLvNnSkfyDwK3aEbRvzOSzvEfEr/AA1tH1e/sanULMeMVsm9ASadUhOCAynTRm/iysjGGEU1uf6t5/pv6K168PqPeybFWboy717r38TKlrHQknJ1a+GRksR1XxuDmnqPrHAjkUTs7o+alONWDhJaM9HZp5wx11O2aOwd5MjL3McgGLe7iDxBXoQkpK5xWKw0sPUcJfZ80XK+jWCQBqAJAAoABAAoAICJlbJsdTE+Gdocx4sRxHIg8CDYg9EaTVmfdOpKnJSi7NHnnO3N2ShnMUmLT2opLYSM5943EcPELQqU+Bna4DGxxVO/1Ldf3qKYLEb6LfNjOCWhnEsWI3PYTZsjOLTy6HgV9wm4u6NXGYSGJp8Evs+TPQuRcpx1ULZoTdjxhzaeLXDg4HBb8WpK6OIr0Z0ZuE1qjJ9K2donf7lgN4onXkcDhJIOA5tbj3m/IFatepd8KOnyfAfCh8aa6T27F+X6fczxa57Y5T075HsjiGtJI4MYObnGwv04noCvunDjlY1sZiVh6LqP7dr6j0hm7kdlHTRQM3RtALvhOOL3HqXElegcE5OTbe7JVS5AV8pxQEqAKkJjEA1lChZPE+KUXZI0tcOhHA8DxBUavofUJuElKO6PN+c+Q30VQ+CTzcWO4PjN9V49XgQQtKcOF2OyweKWIpqa36+8q18G2XWaWcstBOJYsWnCWMnsyM5HkRwPDuJB+4TcXdGri8LDEQ4ZfZ8j0JkHLMNZC2andrNOBHnMdxY8cHD/AMi4K3YyUldHH16E6E+Ca19e1FivowgKAS11xcKFDQgAgCKFDCEAgKbOrN6OugdFJgd8b7Yxv4EdOBHEL5lFSVmZ8NiJ0KinD/J56yvkySmlfDM3Vew2PIjg5p4tPBaEoOLszuMPiYYimpw/wyGvkzlhk3LlRTseyCZ8bJPLa02BwtfobcQvpTaVkzDUw1KpJSnFNrYr18GcAQGqaHc1/wDXzDeC2mB+CfKm8dw6X5rfo0+COu5xua439xV4Yvox27X1v8GpPWQ8sjVAQpAm3oCRTuVITmFAONQHNZ/ZptyhBYWE8d3QvO6/Fjj8E2HcbFfM4cSsbWDxUsPU4lt1o8+VdO6N7mSNLXsJa5rsCCOBWi007M7CnVjVipQd0NBQyIt82c456GXaQO32D2HFkjRwcPXY7wvuM3F3RrYnC08RHhmu59aN0zRz1p69oDDs5rdqBx7XUsPnjux5gLbp1FI5fF4Crh3d6x5/nkdKspohAKABCgAFUAioAwhQkIBCnGaUc34p6R87yI5Kdpcx5t2h+yPPWOA5E94OKtFOOvUellVepTxEYx1UtGvf7GELROyAFCoNAdTmBmg7KE15ARSxn3137Rw/Ut/5HgMOOG1QpfU/sc/m+Y2ToU3r9T9vyb9GwNAa0ANaAGgYAACwAC2jmgFQEaYIUrpzigJFMqQnRoB0IBSpDidIOYza5u1hsypaLAnBsoG5j/sdwWOcFJG7g8bPDS01i91/eswuspHxPdHKxzHsNnMcLEH7R13FacouLszq6NaFaPFB6DS+TOHG8tILSQQQQQbEEbiDzQm61O+zb0p1MADKkCoYMLuOrKB6fnfOF+qzQryW+p5eJyejU1h0X5eH48DRcj6RKCot77sXfBnGpb5+LPas8a0WeNWyvE0/p4l2a+W/kdTDK14uxzXDm0hw9YWQ0JRcXZqwoBU+QKAMBAVuU8v01MDt54mEY6pcC/wYLuPgF8ucVuzYo4StV+SDfp47HDZe0twsBbRxuldwfJ2I928NHad3HVWGWIX0o9fD5HN61pW7Fq/Hb1Mzy/nHUVjtaokLgD2WDsxs9FgwG/fv6rXlOUtz3sPhqVCNqcbevj/UVIXwbCDQp02ZGZsuUX62MdM02fNxeRvZFzPN24d62aVD6pHP5jm6jelQevW+Xd2+hvmTMnx08TIoGBkbBZrRwH2nqts5kfK+WUIoCPUIUrJd6oJFMhCfEgHWoBRQgmyFOezvzQgr2e+jVlaOxM3y29D8JvQr5kk1ZmahXqUZcUH/AD3mH5z5p1NA739t4ybNmZcxu5XPmHofAla06LWq2OlwmZ0q3Rl0ZeX2ZRrCemBABAPU1U+M3je5h5tcWn1hNthKKkrSVy0hzrrWeTV1HjK8/WV9KcuZhlhKD3px8EOuzzrz/q5/pCE+JLmfKwWH/wDHHwRBqMuVMgtLUTvHEOle4eolRyb3ZmhRpRd4wS7kkQbr5M17gQoCgYGi5DWguc42a1oLnOPJrRiSvqMHJ2RhrYinQjxVHZf3Y0vM3RY+QtlykCxmBbTA9t375w3D5I8TwW3ToqOr1ZzGNzapX6FPox833/g12ngaxrWRtDWNADWtADQBuAA3LKeQOFAEShRBQDEyArJt6FJFIgLKMIQWEAaEAUASFETRNc0teA5pFi0gEEdQVSGe5yaJ4Jbvo3e53/AtrQnubvZ4G3RY5UoyN/D5jXo6XuuTM1y3mZW0t9rA5zB+sh99Z/L2h4gLBKhJbantUM4oz0n0X4rxOfDgd3Df0KwtNbnpwqQqK8Gn3BlQyBoAIABQqYZQo7RQPmdqQMfK7dqxtc8jvtu8VkjSnLZGpWzDD0dJTV+S1fkdxkHRVVzWdVObTMO9uEkx8B2WnvJ7lnjh0vmZ42IzyctKMbdr1fht6mo5s5n0tCPyeP3wjtSv7crvnHcOgsFnSS0R4lSpOpLim7vtL9U+AKABQCShRJUBHlVBWzHFASKZCljGhBxAC6ACACANCBFUBoCoypmxR1ONRTxPPwiwBw7nDFQsW4u6dmcxW6JKF99mZ4vRk1wPCQFfLpwfUbcMfiYaKo/vr6lTNoaZ5lZJ8+Jh+ohfPwYGws3xK60/sNM0M86zDpAPtep8CBf/ANnE9nh/JMp9DdODeSqqH9GiJg/pJ9q+vhQ5GKWaYqX127kvwXlBo0ydFiYNqecz3yfyk6vsX2klsjUqV6tT55N97OqpKWOJobExjG8AxoaPUEMQ+qAIAyoAIAiqAWUKNuUBGmKoKyXegJlOhSfGgFhCAsgAEAYQAQBFAHdABCAQBIUMKkElQoEAq6AO6pABQAVAV1ChhCAKFGXoCPMgKybehSVTOQFi0qAcCpAEoBj3Yy7BfGQEs34gC59hQCHZQjDXOLsGO1XGxwIsLe0IB01TdfUv2tXXt8m9roBEdYxzQ5puHOLQbHEgkH6j6kAy7KbASCHjVFydR1gMcb2+SfUoB6qq2xgF18SGiwJJJ3CwVAIqxriG2cCd2s0i9u9AJmrADYBziMTqtJsOv3b0APwjHqOfrdltrmxwuARh84etAOOqG64ZftFutboDbegGPwky5DdZ1t+q1xHEb7WOII8CgHG1jNUvuQBgQQQQb7tXffEYcbhACGua4iwcA7ySWkB2F8PAE48kIHLWhpLbOcRi7VaTq359em9Qok5Qb5oc/AElrSbAi4v16b+ioF01ayQkMNy219+5wuPYgFU1S1+tqm+q4sPpDeEIO3QDTyhRibchStlGKAkUyAsWqAcQgaApDSPGudUkxEbEYXc0HXIbyuCGY/B5IBTKB2sxpF2ObryHCxkaCDfjdxc0/wD1nxAb9yy6msAdoHbMG4vqAbMO7rkyc7dcEBIjpSySwadm0a7bW8stDNUDoA4/PQAqKRx21h5cQaLc/fMB6x60AzlXJxswtMjrPaSNYkgDeQOaAcY7Ve1wEpAuDrNcbXta3qKAdhmLS8lj7POs0hpJ8kN1SN4PZ44WIxVBHgoX6zQ5vYeXSPGFgQ5zg08zd7N2HvR6KAbjya9598Lmizo7gi5Y3VDbnqdZ3jjyQCtm4SHXDxZjWAxA6rtUuxsN2BGHDHfvQEr3LeRrgDbUJIduLxqhjnDfrWLx/wChagTTAgsDGyADy2Oxa0ap8lzutgA026KAeZIY3Puxx1yHN1RfzGt1Tbcezxw3YoBFK50evrsN3kPGoNYX1Wt1TbiNXebD7AIUFLLHrva3tvkdhcW1ZA0gnHHVdv6B1t6AssmU2zD28NYWJ3kajBc9bgqoEtxQDL0AzIhSvl3oB+nKAnxoB0KEDQAVAEAaATdAAFAGgAUAV0AoIAFAJQBtQCkAEAaEElCiQUACgGnoCPKgIEoxVA9TOUKTI3oB5sigD2iEDEiAIvQBteqAAoAByAGsoAFyoCDkArXQA10AC9AAOQAD0AeugDD0ARcgC1kARcgGpHICPIUBCmdihRuN6AkxTIB3aqALbIAGZUA2ygFNlVArbIQLboAbZAHtkANqgD2yALaoAGVADbIAxMgD2yAG2VIDbKFBtkAgzIBEkqAjvlwQEV71Qf/Z">
            <a:extLst>
              <a:ext uri="{FF2B5EF4-FFF2-40B4-BE49-F238E27FC236}">
                <a16:creationId xmlns:a16="http://schemas.microsoft.com/office/drawing/2014/main" id="{FD6CA1D5-6438-4024-9AD4-6E48BC8393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897063"/>
            <a:ext cx="3057525" cy="3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endParaRPr lang="sl-SI" altLang="sl-SI"/>
          </a:p>
        </p:txBody>
      </p:sp>
      <p:sp>
        <p:nvSpPr>
          <p:cNvPr id="9221" name="AutoShape 4" descr="data:image/jpeg;base64,/9j/4AAQSkZJRgABAQAAAQABAAD/2wCEAAkGBxQSEhQUEBQUFRQUFBUUFBQUFBQUFBQUFBQWFhQUFRQYHCggGBolHBQUITEhJSkrLi4uFx8zODMsNygtLisBCgoKDg0OGhAQFywkHCQsLCwsLSwsLCwsLCwsLCwsLCwsLCwtLCwsLCwsLCwsLCwsLCwsLCwsLCwsLCwsLCwsLP/AABEIAP8AxQMBEQACEQEDEQH/xAAcAAAABwEBAAAAAAAAAAAAAAAAAQIDBAUHBgj/xABNEAABAwIBCQMFCgwFBAMAAAABAAIDBBEhBQYHEhMxQVFhInGBMkJykaEUI1JUYoKTscHRFRYkMzVDU3OSorKzCDREdMKjtOHxY4PD/8QAGwEBAQADAQEBAAAAAAAAAAAAAAEDBAYFAgf/xAA5EQACAQIEAggFBAEDBQEAAAAAAQIDEQQFITESUSJBYXGRobHBEzJCgdEGFOHw8TM0UiNEU2JyFf/aAAwDAQACEQMRAD8A02GNYj7JLYUArYIBQgQgNgqAtggBsEANggAKdQoRgQBthQB7BADYIAtgoAbBUgkwIUIwIBQgQgDTqFC2CoD2CASYEAl0KAZkhQpELEBZU7UIT42IBzVQgNVUALUANRAANQA1EAeqgElqgCDEKK1UIFqoAtRCh6qECcxRlC1UAbWoA9VAJDVQKLUAgsUAh7UKMStQFfKMVQTqUIQnsQCkIBUCrKgBQACABQBKAIqAAQBoUSgDQgEKEUAlQBhAGqABCBlAEUKIcoCNMhStlOKoJ1MhCc1ALCAAVIKVASgDCACAbkkDAXOIaBvc4gAd5Kmx9Ri5OyV2czlPSBQQ3Bm2jh5sIMl+52DfasUq8F1npUcmxdT6LLt08t/I5ys0uxj8zTPd1kkaz2NDvrWJ4pdSPRp/pyX11Eu5X9Wism0uVHmQQj0jI76iF8fupdSNqP6dor5py8l7MZbpaq+MNOe5so/5qfupckfT/T2G6pS8V+CdBped+spWn0ZS362lfSxT5GCX6ch9NV/dX90XlBpUo3m0jZoupaHt9bTf2LIsTB7mlU/T+Jj8jUvJ+enmdTkzLdPU/wCXmjkO/Va4a472HtDxCzRnGWzPLr4SvQ/1INenjsTwvo1xQQAQgaAIoAkKIcgI06FKyU4oCfToQmsQDgQCgqQCoAowRco5Qip2GSd7Y2DeXG3gBvJ6DFfLairtmWjRqVpcFON2ZpnDpXOLKGPDdtpRjxxbHw4EFx8AtWeK/wCKOkwn6fXzYiX2Xu/x4meZVyzPUu1qiV8h32ceyPRbub4Ba0puW7Pfo4elQVqcUu7+3ZAXyZwIA0ASAFkJZMNChtcQQQbEYgjAg96Bq6sdZkLSFWU1g5+3jHmy3Jt0k8oeNx0WaFeUe08rFZNhq+qXC+a/Gxp+bOfVLWWaDspj+qkIxPyH7new9Ft060Zd5zOMymvhulbijzXuur07TqFlPLAgAUAlCiHlARpEBU1W/BClpToQmtQCggFhUgCqDj89M/IqEGOO0tRbyL9mO+4yEf0jHu3rBVrKGi3PWy/KamJ6ctIc+t9359TGMtZbmq5NpUPLzwG5rRyY3cAtCc3J3Z2OHw9LDw4KcbL17+ZXr5M+wEAl8gbvIHfxVUXLZGOpWp0leckl2uxYUORaqb8xTVDxzETmt8HPsPasyw82ebUzvBw2k33J+9kW8GYGUnD/ACxb6csQPscV9/tXzRqv9RUeqEvL8jp0dZS/YN8Jo0/avmRfqKl1035EKozMygzyqSUgcWGN49TXX9i+Xhp9TRmhn+FfzKS+y9mUtTE6M2lY+M8pGOjJ7tYC6xypTjujfo5hhq2kKivy2fmJWM3QIAIDvcz9I0tPqxVZdLDuD98sY6E+W3oceR4LYp4hx0lseFj8kp1rzo9GXLqf4f8Ae01+grY542yQvD43C7XNxB+4jkcQt2LTV0cjVpTpTcJqzQ+5U+BJQCXKAizlUpWSb0BZU6EJrEAsIBS+iGd6Rc/vc+tTUhG23SSDERfJbzf14d+7VrV+Hox3OgyrKfi2rVl0epc+19nr3b4495JJcSSTckm5JO8krSOsStoggoUXDC6RzWRsdI95s1jBrOceg+3cF9wg5uyNbF4ulhocdV6ebNDzd0TyyWfXybJu/YwkOk7nynBvc0eK3YYeMd9TlsVnteq7UuivF+PV9vE0TImaNHSfmKeMO/aOGvIe+R1ysy00R40pSm+KTu+0vEPkCFCQgLIUZqadkgLZGNeDhZwDh6ihDj8t6MKOa5gBpn848Y79Yjh6rL4lTjLdG9hsxxGH+SWnJ6r+9xmWcmZlVQ3dI3aRD9dHctA5vbvZ43HValTDtax1OkwWd0qtoVejLyf36vv4nPLXPdDQHQZoZ1y0El2dqJx98iJwd1HwXdfWslOq4PsNDH5fTxcLPSS2f96jd8k5TiqYmzQO1mO9YPFrhwI5L0YyUldHC16E6FR06is0S1TEIKAi1CArZW4oUsadCE1iAcQhxekrPD3FHsoD+USjA/smbi/0juHieGOGvV4FZbnsZRl37ifxKi6C83y7ufgYaXEkk4km5J3klaB2iCQAQXLvM3L3uGqZOW67bFjx52o+2sW/KFgfZxuslKpwO5oZhgli6XDezWq7+09C0lUyWNskTg5jwHNcNxBXoppq6OFnTlTk4yVmh5D4AgCCANUAQCS3FfLKLVIJc24scRxvxQGa56aN2vDpqBoZJvdBuY/ns/gO6bj03rBVoqeq3PZy7Np4ZqE9Yea7vwZRLGWktcC1wJDmkWII3gg7itFpp2Z2dOrCpFTg7piVDIdLmPnU6hmxuYHkCVn1Pb8oe0YciMtKpwPsPNzLL44unp862fs+x+RvMEzXta9hDmuAc1wxDmkXBC9C9zhJRcW4yVmgOQ+SNOqUr3tQFhToQmsQELL2VmUkEk8vksGA4uccGtHUmwXzKSirszYbDyxFVU49flzZ5xytlF9TM+aU3fI7WdyHAAcgAAB0C86Tcndnf0aUaMFThsiKvkylnm9m9UVz3tpWB2zAL3udqMaTubrWN3HfZZ6dBzV9jysbm1PCzULcT67dX95EGrpnxPdHI0sewlrmneCOCwyi4uzPRo1o1oKcHdMaUMh2+jfPI0kmxnP5NId5/VPPnj5J4jx53z0avC7PY8bNsuWIj8SmumvNcu/l4G3tdhhiDiCNy3jjgBAGEIGqBIKhQwoA1SBEIBLFEVnE6Q8yG1bTNTgCpaMRuEwHmn5XI+B6Y6tJTXaenluYyws7PWD3XujE3NIJBBBBIIIsQQbEEHcV5zVtGdxCaklKLumBD7NN0SZzWPuOU4G7oCeB3uj8cXDx5hbeHqfSzmM+wP8A3EF2S9n7eBqDwts5kZlaoCtmNiqCxp0ITGIDHtMWX9pO2lYexB2pOsrhgPmtPrc5aeInd8J1eR4X4dJ1nvLbu/l+iM6Wse9ckZOoZKiWOGEXklcGt5Dm49ALk9yyUqfHKxpY/GLC0XPr2S7T0bmxkGOhp2QReaLvefKkefKe7qSvStbRHCTnKcnKTu2czpLzM91s29O38ojGLR+uYPN9IcD4d2GtS41puelleYPCztL5Hv2dpiJHPeN43ELQtY7aMlJXWwFCmoaLc87atHUuw3U73HceEJPL4Pq5LboVfpZzWc5be9ekv/pe/wCfHmauto5kCACATZCigUAaECKACAJCmWaWc1f9bA3kJ2geDZfqB8DzWriKd1xI6PI8dwy/bzej+Xv5GXLTOrQ5TzOY5r2HVcxwc1w3hzTcH1hVOzuj4qU41IuEtnoz0Pm5lcVlNHMMC5vbA817cHt9YPhZelCXEkz88xNB0Ksqb6n/AILB+5fRrlbKMVSk2BCCsp17aeCWZ+6Jjnkc9UXDR1JsPFST4U2ZaNJ1akaa63Y80VdS6WR8jzdz3Oe483OJJPrK81u7ufoEIqMVGOy08BpQ+jWdCub9mvrZB2n3iguN0bT748ek4W7mjmt+jDhj3nF5tivj4hpfLHRe78fQ1JZjywIDKtKeZXlVlK3rURgf9Zo/qHjzvrV6V+kj38nzH4bVGo+i9ny7O4ypaR1d7gQG2aM89PdTBT1Dvyhjey4/rmDjf4YG/mMea3qNXi0e5x+bZb8B/FproPyf4/xyO9Wc8USVQC6hQ0IBABAFdCgQCKiBsjHMeA5jwWuadxa4WIPgUsWMnFprdHnLObI7qOplgdc6juw4+cx2LHd9iL9brzKkOCVj9CwWJWJoxqLd79/WVa+DaNJ0OZX1ZJaZxweNqz0m2Dx4jVPzStvDS3icx+ocPrGsu5+3uahKVtHNFbMcVQToChDkNMOUdnRNiBxnkAI5sj7Z/m2awYh2jY9rI6XFXc/+K83p6XMUWkdYLhgdI5sbPLkc2NvHtPcGg+1fdOPFJI1sbX+BQlU5LTveiPTuSaBtPDFDGLNiY1g+aLL0TgSWgAqAOHtQGIaS8zPcj9vTt/J5Di0boXnzejDw5HDktOvSt0kdVlGZfE/6NR9LqfP+ThVqnQDtNUOje18bi17CHNcMCHDcQqnZ3R8ThGcXGSunub7mJnY2vh7Vmzx2ErBuPKRo+CfYcORPoUqnGu04nMcBLC1NNYvZ+3edMsp5wShQBUBqECKADQhQioBVlQZhppyVdsNS0YtJhebcDdzCegIf/EFq4mO0jpP09XtKdF969H7GUrTOpLLNvKHueqgl4Mkbreg7sv8A5XFZKLtNGhmdL4uFnHsv4anoeQ4L0TgiqlOKpCwp0BlWmms1qmCLhHDreMjzf2MatTEPpJHU5FTtRlPm/RfyZ2tc9w6nRfQ7bKcF90QfMfmN1W+14PgtjDLVs8PPatqMYc36f5NzyvlmClaH1UrIWudqtc82BdYmw62B9S20cqQsnZ4UM8jYoKqGSR99VjX3c6wLjYdwJ8FbC5a1tbHCwyTyMjY3e+RwY0d7jggIGS856OpdqU1VBK/E6jJGl9hvIbe5HUJYDuWqylazZ1kkLGzBzA2aRjBILdoDWIvvG7mEtcqk4u6epgueObwo5ventkgfcxSNc1+HFjiD5Q9ox520K1Lgd1sdnlmYLEw4ZPprft7ShWA9UnZFyrLSTNmgdZ7T81w4scOLSvuMnF3RhxGHhXg6c1o/I9CZtZejrYGzRYXwey93Rv4tP2HiF6EJqUbo4XF4WeGqOnP7Pmi1X0a4d1SCV8lDVIEFChhUCggOe0gUYlyfUt+DGZB3xESfU0jxWOsrwZvZXUdPF03zdvHQ89LzTvwiFT5aurM9D5u1e2o6eQ73wsce/VF/bdeondXPzipDgm48m0FNvVPgnU6EMS0pzF2Uph8BsTR9E131uK0az6bOxymNsLF87+rOTusR6dzR9B8N6qod8CBo/jeb/wBC28Nszmc+fTgux+v8E7/EZ/kKf/dD+zItqJz7Mv0M/pmj75f+3lX09iId0wZyyVeUJoy47GmkdDFH5oMZ1XvI4uLg7HlYcEQOIhlcxwcwlrmkOa5pIc1wNwQRiCDxVBo+knLz67JeSZ5fzp91MkOHadGYmF+HFwAcepKiKZzDKWEFpsQkoqSsz7o1Z0pqcHZo6ajqhI2438RyK8upTcJWO6wWMhiqXEt+tcmSAsZuIts3c4p6F7n0zm3c3Vc14Lo3ctZoIvY7iDffzK+6c3B3NPG4OGKp8Et+p8n+OZdx6dKmM6s9JC4jfqPkjv1x1l6UbSV0cPWpTozdOas0WtHp7gP56jlb+7lZJ/UGr64TFcuaLTbk1/lioi9OJpH8j3KcIuXNHpQyVJuq2NP/AMjJY/a5oCnCy3LmjzpopfzVXTOPITx39V7qWYuWM1QxgvI9rBe13ODRflclCiYcpQuIa2WJzjuDZGEnuAOKWIKrY9eORp3OY9v8TSPtUZkpy4ZJ8mjzAvLP0kCENv0aT6+TYb+aZGfwyOAXpU9YI4DHx4cTUXay4l3r7NQn0yEMJ0lfpKp9Jn9pi0avzs7PK/8Aaw+/qzmVjPQNN0Ffnqz93B/VKtvD/KzmM9/1Yd3uSP8AEX/kKf8A3Q/syLZieCzMNDX6ZpO+X/t5V9PYiOj0xaP521clXSRmWGc67xGNZ8Up8u7BiWuN3aw5m9sLkynA5HzUrKqQRw08pJNi5zHNY3q57hZoVIaHpUzUdS0OS6Wna+YxCoMjo2OeC95ic44A2BJNr8AoimZ/gGq+LT/QyfcqQfo8l1cbrimn6jYyYj1L4qQU1Zm1hMVPDVFOP3XNF0WkeU1zTxa4Frh3g4heXKLi7M7mhXhXpqcHowL5M9yHlKiEjcPKG48+hWehW4HZ7Hl5nlyxUOKPzrbt7PxyKluQ6kgEU85BxBEUhBHMGy9K5xTi4uzWof4Cqvi0/wBDJ9yEB+Aqr4tP9DJ9yAH4Cqvi0/0Mn3IDdNP36Mh6VUXh7zMviO5WZVoi/S9H+8d/aevp7EPVL9xWM+1ueWl5R+lgQG0aKf0c397N/WV6NL5EcHmf+7qd50Eu9ZDRJ1KhDFNLEGrlKQ/tGRP/AOmGf8CtKsumddlE74aK5XXnf3OPWI9Q0bQhPaqnZxfACPmPx/rW1h3o0c5n0dYS70T/APEX/kKf/dD+1ItqJzzPPa+yBgoAFx5lABriNxsgFbQ8z6ygBtDzPrKAl5OrzG7G5ad/3rDWpca7T0stx7ws9fle/wCTomuuARiCvNas7M7WMlOKlF6MUofZW5Woy4azL6w3gcR9628PWt0ZbHgZxl3xV8akukt1zXPvXmii2h5n1lbxygNoeZ9ZQA2h5n1lAIQHYaIv0vR/vHf2nqPYHqHKs4jhlkO5kUjz81hP2LFJ2TZnoQ46kYrraXmeYl5Z+jAQpuGjaHUyZB8raP8A45HEL04K0Uj89xk+PETl/wCz9S6evo1yZToQy7TbR2mp5vhxujPK8btb/wDT2LVxC1TOlyOd6c4cnfx/wZotc9xM6rRhXbHKUF8BJrRE+m3s/wAzWLNQdpWPJzmlxYfi5O/sdb/iMH5BT/7of2ZFvROSZ56X2QCACACACACACAtMkV+qdV3knceR+5a1ejxLiW57mU5j8GXwqj6L27H+C9XnnWgCApcsUFu2wYecOXXuW9h61+i9zls4y3gbr010XuuXb3Py9KhbZz4EAEB1+iP9L0f7x39p6j2CPQmkqv2OTpzxkAib12hs7+UP9S160rQZ6mU0viYuHZr4fzY8/rzjuAnusCeQKqV3Y+Ks1Tg5vqTZ6NyHQ7Ckp4vgQxtPeGi/tXqH5023qwS71AS6dUhy+lrJu2oC9ou6B7ZMN+qew/2OB+asVaN4nqZRV4MQk+tW9zClpHWDlPO5jmvYbOY5r2nk5pBB9YCqdnc+KsFUg4PZqxsWknI82WcnUhoQ1xdI2Yhzw2w2T2kXPEOday9KMlucHUg4ScXutDjMyNEdXDWwyV0MD6dpftGl7JAQY3hvY49otK+mz4sa5+I+TfiNL9Cz7l83ZbCTmPk74jS/Qs+5LsB/iPk74jS/Qs+5S7APxHyd8RpfoWfcrdiwf4jZN+I0v0LPuVuLBfiPk34jS/Qs+5LiwPxGyd8RpfoWfcpcGb6TMyBTH3RSNtTmwfG0YQu3Aj5B9h6HDUrUvqR0uUZle1Co+5+34M9WqdCAhUNJqzNc0e0+TK6LUkoqQVMY7bdhGNdu7atFu644E8iFv0qvGu04zMsveGnxR+R7dnYdd+I+TviNL9Cz7lluzzLHK6R9GkdRSsZkympophM1znBrYvewx4I1gOZZh06KpkaOWzB0VV9HlCnqJxDs4nEu1ZdZ1ixzcBbHEhVtWCRc6asr3fDTNPkDayek7Bg7w3WPzwtHEy1UTqcgocMZVn16LuW/n6GYrVOiLXNXJ3umsp4eDpWud6EfbffpZtvFZ6EbzvyPKzmv8PCtdctPz5HomoW6cYV0m9ASqZUg/VUzZY3xvF2SNcxw5tcLH2FGrn1CTjJSW6PM2WMnup55IZPKjeWnrbc4dCLHxXnyjZ2O4o1VVgpx6yIFDKazoWzhwfRSHEXkhvyP5xg8e14u5LZoTuuE5zOcLwyVaOz0fearZbB4QAgAqABfJQ19EAgCQAUAieFr2lrwHNcCHNOIIOBBB4IVOxgmkDNA0EutHc08hOzccdQ7zE48xwPEdxWlWpcOq2OuyvMPjx4J/OvM5NYD1yXkvKMlPKyaF2q9huD9YI4gi4I6r6jJxd0Y61GFaDhNaM9CZo5yR18AkZ2Xjsyx8WPt7WneD9oK36c1NXRxONwc8LU4JbdT5r+7l2F9mmRcp5QZTxPmlNmRtLnfYB1JsB1KjaSuzLRpSrVFTjuzzbljKT6meSaTypHFx6Dg0dALDwXmyk5O7O/oUo0aapx2RCUMmxpuhXI93zVbhg0bCLvNnSkfyDwK3aEbRvzOSzvEfEr/AA1tH1e/sanULMeMVsm9ASadUhOCAynTRm/iysjGGEU1uf6t5/pv6K168PqPeybFWboy717r38TKlrHQknJ1a+GRksR1XxuDmnqPrHAjkUTs7o+alONWDhJaM9HZp5wx11O2aOwd5MjL3McgGLe7iDxBXoQkpK5xWKw0sPUcJfZ80XK+jWCQBqAJAAoABAAoAICJlbJsdTE+Gdocx4sRxHIg8CDYg9EaTVmfdOpKnJSi7NHnnO3N2ShnMUmLT2opLYSM5943EcPELQqU+Bna4DGxxVO/1Ldf3qKYLEb6LfNjOCWhnEsWI3PYTZsjOLTy6HgV9wm4u6NXGYSGJp8Evs+TPQuRcpx1ULZoTdjxhzaeLXDg4HBb8WpK6OIr0Z0ZuE1qjJ9K2donf7lgN4onXkcDhJIOA5tbj3m/IFatepd8KOnyfAfCh8aa6T27F+X6fczxa57Y5T075HsjiGtJI4MYObnGwv04noCvunDjlY1sZiVh6LqP7dr6j0hm7kdlHTRQM3RtALvhOOL3HqXElegcE5OTbe7JVS5AV8pxQEqAKkJjEA1lChZPE+KUXZI0tcOhHA8DxBUavofUJuElKO6PN+c+Q30VQ+CTzcWO4PjN9V49XgQQtKcOF2OyweKWIpqa36+8q18G2XWaWcstBOJYsWnCWMnsyM5HkRwPDuJB+4TcXdGri8LDEQ4ZfZ8j0JkHLMNZC2andrNOBHnMdxY8cHD/AMi4K3YyUldHH16E6E+Ca19e1FivowgKAS11xcKFDQgAgCKFDCEAgKbOrN6OugdFJgd8b7Yxv4EdOBHEL5lFSVmZ8NiJ0KinD/J56yvkySmlfDM3Vew2PIjg5p4tPBaEoOLszuMPiYYimpw/wyGvkzlhk3LlRTseyCZ8bJPLa02BwtfobcQvpTaVkzDUw1KpJSnFNrYr18GcAQGqaHc1/wDXzDeC2mB+CfKm8dw6X5rfo0+COu5xua439xV4Yvox27X1v8GpPWQ8sjVAQpAm3oCRTuVITmFAONQHNZ/ZptyhBYWE8d3QvO6/Fjj8E2HcbFfM4cSsbWDxUsPU4lt1o8+VdO6N7mSNLXsJa5rsCCOBWi007M7CnVjVipQd0NBQyIt82c456GXaQO32D2HFkjRwcPXY7wvuM3F3RrYnC08RHhmu59aN0zRz1p69oDDs5rdqBx7XUsPnjux5gLbp1FI5fF4Crh3d6x5/nkdKspohAKABCgAFUAioAwhQkIBCnGaUc34p6R87yI5Kdpcx5t2h+yPPWOA5E94OKtFOOvUellVepTxEYx1UtGvf7GELROyAFCoNAdTmBmg7KE15ARSxn3137Rw/Ut/5HgMOOG1QpfU/sc/m+Y2ToU3r9T9vyb9GwNAa0ANaAGgYAACwAC2jmgFQEaYIUrpzigJFMqQnRoB0IBSpDidIOYza5u1hsypaLAnBsoG5j/sdwWOcFJG7g8bPDS01i91/eswuspHxPdHKxzHsNnMcLEH7R13FacouLszq6NaFaPFB6DS+TOHG8tILSQQQQQbEEbiDzQm61O+zb0p1MADKkCoYMLuOrKB6fnfOF+qzQryW+p5eJyejU1h0X5eH48DRcj6RKCot77sXfBnGpb5+LPas8a0WeNWyvE0/p4l2a+W/kdTDK14uxzXDm0hw9YWQ0JRcXZqwoBU+QKAMBAVuU8v01MDt54mEY6pcC/wYLuPgF8ucVuzYo4StV+SDfp47HDZe0twsBbRxuldwfJ2I928NHad3HVWGWIX0o9fD5HN61pW7Fq/Hb1Mzy/nHUVjtaokLgD2WDsxs9FgwG/fv6rXlOUtz3sPhqVCNqcbevj/UVIXwbCDQp02ZGZsuUX62MdM02fNxeRvZFzPN24d62aVD6pHP5jm6jelQevW+Xd2+hvmTMnx08TIoGBkbBZrRwH2nqts5kfK+WUIoCPUIUrJd6oJFMhCfEgHWoBRQgmyFOezvzQgr2e+jVlaOxM3y29D8JvQr5kk1ZmahXqUZcUH/AD3mH5z5p1NA739t4ybNmZcxu5XPmHofAla06LWq2OlwmZ0q3Rl0ZeX2ZRrCemBABAPU1U+M3je5h5tcWn1hNthKKkrSVy0hzrrWeTV1HjK8/WV9KcuZhlhKD3px8EOuzzrz/q5/pCE+JLmfKwWH/wDHHwRBqMuVMgtLUTvHEOle4eolRyb3ZmhRpRd4wS7kkQbr5M17gQoCgYGi5DWguc42a1oLnOPJrRiSvqMHJ2RhrYinQjxVHZf3Y0vM3RY+QtlykCxmBbTA9t375w3D5I8TwW3ToqOr1ZzGNzapX6FPox833/g12ngaxrWRtDWNADWtADQBuAA3LKeQOFAEShRBQDEyArJt6FJFIgLKMIQWEAaEAUASFETRNc0teA5pFi0gEEdQVSGe5yaJ4Jbvo3e53/AtrQnubvZ4G3RY5UoyN/D5jXo6XuuTM1y3mZW0t9rA5zB+sh99Z/L2h4gLBKhJbantUM4oz0n0X4rxOfDgd3Df0KwtNbnpwqQqK8Gn3BlQyBoAIABQqYZQo7RQPmdqQMfK7dqxtc8jvtu8VkjSnLZGpWzDD0dJTV+S1fkdxkHRVVzWdVObTMO9uEkx8B2WnvJ7lnjh0vmZ42IzyctKMbdr1fht6mo5s5n0tCPyeP3wjtSv7crvnHcOgsFnSS0R4lSpOpLim7vtL9U+AKABQCShRJUBHlVBWzHFASKZCljGhBxAC6ACACANCBFUBoCoypmxR1ONRTxPPwiwBw7nDFQsW4u6dmcxW6JKF99mZ4vRk1wPCQFfLpwfUbcMfiYaKo/vr6lTNoaZ5lZJ8+Jh+ohfPwYGws3xK60/sNM0M86zDpAPtep8CBf/ANnE9nh/JMp9DdODeSqqH9GiJg/pJ9q+vhQ5GKWaYqX127kvwXlBo0ydFiYNqecz3yfyk6vsX2klsjUqV6tT55N97OqpKWOJobExjG8AxoaPUEMQ+qAIAyoAIAiqAWUKNuUBGmKoKyXegJlOhSfGgFhCAsgAEAYQAQBFAHdABCAQBIUMKkElQoEAq6AO6pABQAVAV1ChhCAKFGXoCPMgKybehSVTOQFi0qAcCpAEoBj3Yy7BfGQEs34gC59hQCHZQjDXOLsGO1XGxwIsLe0IB01TdfUv2tXXt8m9roBEdYxzQ5puHOLQbHEgkH6j6kAy7KbASCHjVFydR1gMcb2+SfUoB6qq2xgF18SGiwJJJ3CwVAIqxriG2cCd2s0i9u9AJmrADYBziMTqtJsOv3b0APwjHqOfrdltrmxwuARh84etAOOqG64ZftFutboDbegGPwky5DdZ1t+q1xHEb7WOII8CgHG1jNUvuQBgQQQQb7tXffEYcbhACGua4iwcA7ySWkB2F8PAE48kIHLWhpLbOcRi7VaTq359em9Qok5Qb5oc/AElrSbAi4v16b+ioF01ayQkMNy219+5wuPYgFU1S1+tqm+q4sPpDeEIO3QDTyhRibchStlGKAkUyAsWqAcQgaApDSPGudUkxEbEYXc0HXIbyuCGY/B5IBTKB2sxpF2ObryHCxkaCDfjdxc0/wD1nxAb9yy6msAdoHbMG4vqAbMO7rkyc7dcEBIjpSySwadm0a7bW8stDNUDoA4/PQAqKRx21h5cQaLc/fMB6x60AzlXJxswtMjrPaSNYkgDeQOaAcY7Ve1wEpAuDrNcbXta3qKAdhmLS8lj7POs0hpJ8kN1SN4PZ44WIxVBHgoX6zQ5vYeXSPGFgQ5zg08zd7N2HvR6KAbjya9598Lmizo7gi5Y3VDbnqdZ3jjyQCtm4SHXDxZjWAxA6rtUuxsN2BGHDHfvQEr3LeRrgDbUJIduLxqhjnDfrWLx/wChagTTAgsDGyADy2Oxa0ap8lzutgA026KAeZIY3Puxx1yHN1RfzGt1Tbcezxw3YoBFK50evrsN3kPGoNYX1Wt1TbiNXebD7AIUFLLHrva3tvkdhcW1ZA0gnHHVdv6B1t6AssmU2zD28NYWJ3kajBc9bgqoEtxQDL0AzIhSvl3oB+nKAnxoB0KEDQAVAEAaATdAAFAGgAUAV0AoIAFAJQBtQCkAEAaEElCiQUACgGnoCPKgIEoxVA9TOUKTI3oB5sigD2iEDEiAIvQBteqAAoAByAGsoAFyoCDkArXQA10AC9AAOQAD0AeugDD0ARcgC1kARcgGpHICPIUBCmdihRuN6AkxTIB3aqALbIAGZUA2ygFNlVArbIQLboAbZAHtkANqgD2yALaoAGVADbIAxMgD2yAG2VIDbKFBtkAgzIBEkqAjvlwQEV71Qf/Z">
            <a:extLst>
              <a:ext uri="{FF2B5EF4-FFF2-40B4-BE49-F238E27FC236}">
                <a16:creationId xmlns:a16="http://schemas.microsoft.com/office/drawing/2014/main" id="{DCE52092-2845-43B7-9EBF-0A7221FF43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897063"/>
            <a:ext cx="3057525" cy="3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endParaRPr lang="sl-SI" altLang="sl-SI"/>
          </a:p>
        </p:txBody>
      </p:sp>
      <p:sp>
        <p:nvSpPr>
          <p:cNvPr id="9222" name="AutoShape 6" descr="data:image/jpeg;base64,/9j/4AAQSkZJRgABAQAAAQABAAD/2wCEAAkGBxQSEhQUEBQUFRQUFBUUFBQUFBQUFBQUFBQWFhQUFRQYHCggGBolHBQUITEhJSkrLi4uFx8zODMsNygtLisBCgoKDg0OGhAQFywkHCQsLCwsLSwsLCwsLCwsLCwsLCwsLCwtLCwsLCwsLCwsLCwsLCwsLCwsLCwsLCwsLCwsLP/AABEIAP8AxQMBEQACEQEDEQH/xAAcAAAABwEBAAAAAAAAAAAAAAAAAQIDBAUHBgj/xABNEAABAwIBCQMFCgwFBAMAAAABAAIDBBEhBQYHEhMxQVFhInGBMkJykaEUI1JUYoKTscHRFRYkMzVDU3OSorKzCDREdMKjtOHxY4PD/8QAGwEBAQADAQEBAAAAAAAAAAAAAAEDBAYFAgf/xAA5EQACAQIEAggFBAEDBQEAAAAAAQIDEQQFITESUSJBYXGRobHBEzJCgdEGFOHw8TM0UiNEU2JyFf/aAAwDAQACEQMRAD8A02GNYj7JLYUArYIBQgQgNgqAtggBsEANggAKdQoRgQBthQB7BADYIAtgoAbBUgkwIUIwIBQgQgDTqFC2CoD2CASYEAl0KAZkhQpELEBZU7UIT42IBzVQgNVUALUANRAANQA1EAeqgElqgCDEKK1UIFqoAtRCh6qECcxRlC1UAbWoA9VAJDVQKLUAgsUAh7UKMStQFfKMVQTqUIQnsQCkIBUCrKgBQACABQBKAIqAAQBoUSgDQgEKEUAlQBhAGqABCBlAEUKIcoCNMhStlOKoJ1MhCc1ALCAAVIKVASgDCACAbkkDAXOIaBvc4gAd5Kmx9Ri5OyV2czlPSBQQ3Bm2jh5sIMl+52DfasUq8F1npUcmxdT6LLt08t/I5ys0uxj8zTPd1kkaz2NDvrWJ4pdSPRp/pyX11Eu5X9Wism0uVHmQQj0jI76iF8fupdSNqP6dor5py8l7MZbpaq+MNOe5so/5qfupckfT/T2G6pS8V+CdBped+spWn0ZS362lfSxT5GCX6ch9NV/dX90XlBpUo3m0jZoupaHt9bTf2LIsTB7mlU/T+Jj8jUvJ+enmdTkzLdPU/wCXmjkO/Va4a472HtDxCzRnGWzPLr4SvQ/1INenjsTwvo1xQQAQgaAIoAkKIcgI06FKyU4oCfToQmsQDgQCgqQCoAowRco5Qip2GSd7Y2DeXG3gBvJ6DFfLairtmWjRqVpcFON2ZpnDpXOLKGPDdtpRjxxbHw4EFx8AtWeK/wCKOkwn6fXzYiX2Xu/x4meZVyzPUu1qiV8h32ceyPRbub4Ba0puW7Pfo4elQVqcUu7+3ZAXyZwIA0ASAFkJZMNChtcQQQbEYgjAg96Bq6sdZkLSFWU1g5+3jHmy3Jt0k8oeNx0WaFeUe08rFZNhq+qXC+a/Gxp+bOfVLWWaDspj+qkIxPyH7new9Ft060Zd5zOMymvhulbijzXuur07TqFlPLAgAUAlCiHlARpEBU1W/BClpToQmtQCggFhUgCqDj89M/IqEGOO0tRbyL9mO+4yEf0jHu3rBVrKGi3PWy/KamJ6ctIc+t9359TGMtZbmq5NpUPLzwG5rRyY3cAtCc3J3Z2OHw9LDw4KcbL17+ZXr5M+wEAl8gbvIHfxVUXLZGOpWp0leckl2uxYUORaqb8xTVDxzETmt8HPsPasyw82ebUzvBw2k33J+9kW8GYGUnD/ACxb6csQPscV9/tXzRqv9RUeqEvL8jp0dZS/YN8Jo0/avmRfqKl1035EKozMygzyqSUgcWGN49TXX9i+Xhp9TRmhn+FfzKS+y9mUtTE6M2lY+M8pGOjJ7tYC6xypTjujfo5hhq2kKivy2fmJWM3QIAIDvcz9I0tPqxVZdLDuD98sY6E+W3oceR4LYp4hx0lseFj8kp1rzo9GXLqf4f8Ae01+grY542yQvD43C7XNxB+4jkcQt2LTV0cjVpTpTcJqzQ+5U+BJQCXKAizlUpWSb0BZU6EJrEAsIBS+iGd6Rc/vc+tTUhG23SSDERfJbzf14d+7VrV+Hox3OgyrKfi2rVl0epc+19nr3b4495JJcSSTckm5JO8krSOsStoggoUXDC6RzWRsdI95s1jBrOceg+3cF9wg5uyNbF4ulhocdV6ebNDzd0TyyWfXybJu/YwkOk7nynBvc0eK3YYeMd9TlsVnteq7UuivF+PV9vE0TImaNHSfmKeMO/aOGvIe+R1ysy00R40pSm+KTu+0vEPkCFCQgLIUZqadkgLZGNeDhZwDh6ihDj8t6MKOa5gBpn848Y79Yjh6rL4lTjLdG9hsxxGH+SWnJ6r+9xmWcmZlVQ3dI3aRD9dHctA5vbvZ43HValTDtax1OkwWd0qtoVejLyf36vv4nPLXPdDQHQZoZ1y0El2dqJx98iJwd1HwXdfWslOq4PsNDH5fTxcLPSS2f96jd8k5TiqYmzQO1mO9YPFrhwI5L0YyUldHC16E6FR06is0S1TEIKAi1CArZW4oUsadCE1iAcQhxekrPD3FHsoD+USjA/smbi/0juHieGOGvV4FZbnsZRl37ifxKi6C83y7ufgYaXEkk4km5J3klaB2iCQAQXLvM3L3uGqZOW67bFjx52o+2sW/KFgfZxuslKpwO5oZhgli6XDezWq7+09C0lUyWNskTg5jwHNcNxBXoppq6OFnTlTk4yVmh5D4AgCCANUAQCS3FfLKLVIJc24scRxvxQGa56aN2vDpqBoZJvdBuY/ns/gO6bj03rBVoqeq3PZy7Np4ZqE9Yea7vwZRLGWktcC1wJDmkWII3gg7itFpp2Z2dOrCpFTg7piVDIdLmPnU6hmxuYHkCVn1Pb8oe0YciMtKpwPsPNzLL44unp862fs+x+RvMEzXta9hDmuAc1wxDmkXBC9C9zhJRcW4yVmgOQ+SNOqUr3tQFhToQmsQELL2VmUkEk8vksGA4uccGtHUmwXzKSirszYbDyxFVU49flzZ5xytlF9TM+aU3fI7WdyHAAcgAAB0C86Tcndnf0aUaMFThsiKvkylnm9m9UVz3tpWB2zAL3udqMaTubrWN3HfZZ6dBzV9jysbm1PCzULcT67dX95EGrpnxPdHI0sewlrmneCOCwyi4uzPRo1o1oKcHdMaUMh2+jfPI0kmxnP5NId5/VPPnj5J4jx53z0avC7PY8bNsuWIj8SmumvNcu/l4G3tdhhiDiCNy3jjgBAGEIGqBIKhQwoA1SBEIBLFEVnE6Q8yG1bTNTgCpaMRuEwHmn5XI+B6Y6tJTXaenluYyws7PWD3XujE3NIJBBBBIIIsQQbEEHcV5zVtGdxCaklKLumBD7NN0SZzWPuOU4G7oCeB3uj8cXDx5hbeHqfSzmM+wP8A3EF2S9n7eBqDwts5kZlaoCtmNiqCxp0ITGIDHtMWX9pO2lYexB2pOsrhgPmtPrc5aeInd8J1eR4X4dJ1nvLbu/l+iM6Wse9ckZOoZKiWOGEXklcGt5Dm49ALk9yyUqfHKxpY/GLC0XPr2S7T0bmxkGOhp2QReaLvefKkefKe7qSvStbRHCTnKcnKTu2czpLzM91s29O38ojGLR+uYPN9IcD4d2GtS41puelleYPCztL5Hv2dpiJHPeN43ELQtY7aMlJXWwFCmoaLc87atHUuw3U73HceEJPL4Pq5LboVfpZzWc5be9ekv/pe/wCfHmauto5kCACATZCigUAaECKACAJCmWaWc1f9bA3kJ2geDZfqB8DzWriKd1xI6PI8dwy/bzej+Xv5GXLTOrQ5TzOY5r2HVcxwc1w3hzTcH1hVOzuj4qU41IuEtnoz0Pm5lcVlNHMMC5vbA817cHt9YPhZelCXEkz88xNB0Ksqb6n/AILB+5fRrlbKMVSk2BCCsp17aeCWZ+6Jjnkc9UXDR1JsPFST4U2ZaNJ1akaa63Y80VdS6WR8jzdz3Oe483OJJPrK81u7ufoEIqMVGOy08BpQ+jWdCub9mvrZB2n3iguN0bT748ek4W7mjmt+jDhj3nF5tivj4hpfLHRe78fQ1JZjywIDKtKeZXlVlK3rURgf9Zo/qHjzvrV6V+kj38nzH4bVGo+i9ny7O4ypaR1d7gQG2aM89PdTBT1Dvyhjey4/rmDjf4YG/mMea3qNXi0e5x+bZb8B/FproPyf4/xyO9Wc8USVQC6hQ0IBABAFdCgQCKiBsjHMeA5jwWuadxa4WIPgUsWMnFprdHnLObI7qOplgdc6juw4+cx2LHd9iL9brzKkOCVj9CwWJWJoxqLd79/WVa+DaNJ0OZX1ZJaZxweNqz0m2Dx4jVPzStvDS3icx+ocPrGsu5+3uahKVtHNFbMcVQToChDkNMOUdnRNiBxnkAI5sj7Z/m2awYh2jY9rI6XFXc/+K83p6XMUWkdYLhgdI5sbPLkc2NvHtPcGg+1fdOPFJI1sbX+BQlU5LTveiPTuSaBtPDFDGLNiY1g+aLL0TgSWgAqAOHtQGIaS8zPcj9vTt/J5Di0boXnzejDw5HDktOvSt0kdVlGZfE/6NR9LqfP+ThVqnQDtNUOje18bi17CHNcMCHDcQqnZ3R8ThGcXGSunub7mJnY2vh7Vmzx2ErBuPKRo+CfYcORPoUqnGu04nMcBLC1NNYvZ+3edMsp5wShQBUBqECKADQhQioBVlQZhppyVdsNS0YtJhebcDdzCegIf/EFq4mO0jpP09XtKdF969H7GUrTOpLLNvKHueqgl4Mkbreg7sv8A5XFZKLtNGhmdL4uFnHsv4anoeQ4L0TgiqlOKpCwp0BlWmms1qmCLhHDreMjzf2MatTEPpJHU5FTtRlPm/RfyZ2tc9w6nRfQ7bKcF90QfMfmN1W+14PgtjDLVs8PPatqMYc36f5NzyvlmClaH1UrIWudqtc82BdYmw62B9S20cqQsnZ4UM8jYoKqGSR99VjX3c6wLjYdwJ8FbC5a1tbHCwyTyMjY3e+RwY0d7jggIGS856OpdqU1VBK/E6jJGl9hvIbe5HUJYDuWqylazZ1kkLGzBzA2aRjBILdoDWIvvG7mEtcqk4u6epgueObwo5ventkgfcxSNc1+HFjiD5Q9ox520K1Lgd1sdnlmYLEw4ZPprft7ShWA9UnZFyrLSTNmgdZ7T81w4scOLSvuMnF3RhxGHhXg6c1o/I9CZtZejrYGzRYXwey93Rv4tP2HiF6EJqUbo4XF4WeGqOnP7Pmi1X0a4d1SCV8lDVIEFChhUCggOe0gUYlyfUt+DGZB3xESfU0jxWOsrwZvZXUdPF03zdvHQ89LzTvwiFT5aurM9D5u1e2o6eQ73wsce/VF/bdeondXPzipDgm48m0FNvVPgnU6EMS0pzF2Uph8BsTR9E131uK0az6bOxymNsLF87+rOTusR6dzR9B8N6qod8CBo/jeb/wBC28Nszmc+fTgux+v8E7/EZ/kKf/dD+zItqJz7Mv0M/pmj75f+3lX09iId0wZyyVeUJoy47GmkdDFH5oMZ1XvI4uLg7HlYcEQOIhlcxwcwlrmkOa5pIc1wNwQRiCDxVBo+knLz67JeSZ5fzp91MkOHadGYmF+HFwAcepKiKZzDKWEFpsQkoqSsz7o1Z0pqcHZo6ajqhI2438RyK8upTcJWO6wWMhiqXEt+tcmSAsZuIts3c4p6F7n0zm3c3Vc14Lo3ctZoIvY7iDffzK+6c3B3NPG4OGKp8Et+p8n+OZdx6dKmM6s9JC4jfqPkjv1x1l6UbSV0cPWpTozdOas0WtHp7gP56jlb+7lZJ/UGr64TFcuaLTbk1/lioi9OJpH8j3KcIuXNHpQyVJuq2NP/AMjJY/a5oCnCy3LmjzpopfzVXTOPITx39V7qWYuWM1QxgvI9rBe13ODRflclCiYcpQuIa2WJzjuDZGEnuAOKWIKrY9eORp3OY9v8TSPtUZkpy4ZJ8mjzAvLP0kCENv0aT6+TYb+aZGfwyOAXpU9YI4DHx4cTUXay4l3r7NQn0yEMJ0lfpKp9Jn9pi0avzs7PK/8Aaw+/qzmVjPQNN0Ffnqz93B/VKtvD/KzmM9/1Yd3uSP8AEX/kKf8A3Q/syLZieCzMNDX6ZpO+X/t5V9PYiOj0xaP521clXSRmWGc67xGNZ8Up8u7BiWuN3aw5m9sLkynA5HzUrKqQRw08pJNi5zHNY3q57hZoVIaHpUzUdS0OS6Wna+YxCoMjo2OeC95ic44A2BJNr8AoimZ/gGq+LT/QyfcqQfo8l1cbrimn6jYyYj1L4qQU1Zm1hMVPDVFOP3XNF0WkeU1zTxa4Frh3g4heXKLi7M7mhXhXpqcHowL5M9yHlKiEjcPKG48+hWehW4HZ7Hl5nlyxUOKPzrbt7PxyKluQ6kgEU85BxBEUhBHMGy9K5xTi4uzWof4Cqvi0/wBDJ9yEB+Aqr4tP9DJ9yAH4Cqvi0/0Mn3IDdNP36Mh6VUXh7zMviO5WZVoi/S9H+8d/aevp7EPVL9xWM+1ueWl5R+lgQG0aKf0c397N/WV6NL5EcHmf+7qd50Eu9ZDRJ1KhDFNLEGrlKQ/tGRP/AOmGf8CtKsumddlE74aK5XXnf3OPWI9Q0bQhPaqnZxfACPmPx/rW1h3o0c5n0dYS70T/APEX/kKf/dD+1ItqJzzPPa+yBgoAFx5lABriNxsgFbQ8z6ygBtDzPrKAl5OrzG7G5ad/3rDWpca7T0stx7ws9fle/wCTomuuARiCvNas7M7WMlOKlF6MUofZW5Woy4azL6w3gcR9628PWt0ZbHgZxl3xV8akukt1zXPvXmii2h5n1lbxygNoeZ9ZQA2h5n1lAIQHYaIv0vR/vHf2nqPYHqHKs4jhlkO5kUjz81hP2LFJ2TZnoQ46kYrraXmeYl5Z+jAQpuGjaHUyZB8raP8A45HEL04K0Uj89xk+PETl/wCz9S6evo1yZToQy7TbR2mp5vhxujPK8btb/wDT2LVxC1TOlyOd6c4cnfx/wZotc9xM6rRhXbHKUF8BJrRE+m3s/wAzWLNQdpWPJzmlxYfi5O/sdb/iMH5BT/7of2ZFvROSZ56X2QCACACACACACAtMkV+qdV3knceR+5a1ejxLiW57mU5j8GXwqj6L27H+C9XnnWgCApcsUFu2wYecOXXuW9h61+i9zls4y3gbr010XuuXb3Py9KhbZz4EAEB1+iP9L0f7x39p6j2CPQmkqv2OTpzxkAib12hs7+UP9S160rQZ6mU0viYuHZr4fzY8/rzjuAnusCeQKqV3Y+Ks1Tg5vqTZ6NyHQ7Ckp4vgQxtPeGi/tXqH5023qwS71AS6dUhy+lrJu2oC9ou6B7ZMN+qew/2OB+asVaN4nqZRV4MQk+tW9zClpHWDlPO5jmvYbOY5r2nk5pBB9YCqdnc+KsFUg4PZqxsWknI82WcnUhoQ1xdI2Yhzw2w2T2kXPEOday9KMlucHUg4ScXutDjMyNEdXDWwyV0MD6dpftGl7JAQY3hvY49otK+mz4sa5+I+TfiNL9Cz7l83ZbCTmPk74jS/Qs+5LsB/iPk74jS/Qs+5S7APxHyd8RpfoWfcrdiwf4jZN+I0v0LPuVuLBfiPk34jS/Qs+5LiwPxGyd8RpfoWfcpcGb6TMyBTH3RSNtTmwfG0YQu3Aj5B9h6HDUrUvqR0uUZle1Co+5+34M9WqdCAhUNJqzNc0e0+TK6LUkoqQVMY7bdhGNdu7atFu644E8iFv0qvGu04zMsveGnxR+R7dnYdd+I+TviNL9Cz7lluzzLHK6R9GkdRSsZkympophM1znBrYvewx4I1gOZZh06KpkaOWzB0VV9HlCnqJxDs4nEu1ZdZ1ixzcBbHEhVtWCRc6asr3fDTNPkDayek7Bg7w3WPzwtHEy1UTqcgocMZVn16LuW/n6GYrVOiLXNXJ3umsp4eDpWud6EfbffpZtvFZ6EbzvyPKzmv8PCtdctPz5HomoW6cYV0m9ASqZUg/VUzZY3xvF2SNcxw5tcLH2FGrn1CTjJSW6PM2WMnup55IZPKjeWnrbc4dCLHxXnyjZ2O4o1VVgpx6yIFDKazoWzhwfRSHEXkhvyP5xg8e14u5LZoTuuE5zOcLwyVaOz0fearZbB4QAgAqABfJQ19EAgCQAUAieFr2lrwHNcCHNOIIOBBB4IVOxgmkDNA0EutHc08hOzccdQ7zE48xwPEdxWlWpcOq2OuyvMPjx4J/OvM5NYD1yXkvKMlPKyaF2q9huD9YI4gi4I6r6jJxd0Y61GFaDhNaM9CZo5yR18AkZ2Xjsyx8WPt7WneD9oK36c1NXRxONwc8LU4JbdT5r+7l2F9mmRcp5QZTxPmlNmRtLnfYB1JsB1KjaSuzLRpSrVFTjuzzbljKT6meSaTypHFx6Dg0dALDwXmyk5O7O/oUo0aapx2RCUMmxpuhXI93zVbhg0bCLvNnSkfyDwK3aEbRvzOSzvEfEr/AA1tH1e/sanULMeMVsm9ASadUhOCAynTRm/iysjGGEU1uf6t5/pv6K168PqPeybFWboy717r38TKlrHQknJ1a+GRksR1XxuDmnqPrHAjkUTs7o+alONWDhJaM9HZp5wx11O2aOwd5MjL3McgGLe7iDxBXoQkpK5xWKw0sPUcJfZ80XK+jWCQBqAJAAoABAAoAICJlbJsdTE+Gdocx4sRxHIg8CDYg9EaTVmfdOpKnJSi7NHnnO3N2ShnMUmLT2opLYSM5943EcPELQqU+Bna4DGxxVO/1Ldf3qKYLEb6LfNjOCWhnEsWI3PYTZsjOLTy6HgV9wm4u6NXGYSGJp8Evs+TPQuRcpx1ULZoTdjxhzaeLXDg4HBb8WpK6OIr0Z0ZuE1qjJ9K2donf7lgN4onXkcDhJIOA5tbj3m/IFatepd8KOnyfAfCh8aa6T27F+X6fczxa57Y5T075HsjiGtJI4MYObnGwv04noCvunDjlY1sZiVh6LqP7dr6j0hm7kdlHTRQM3RtALvhOOL3HqXElegcE5OTbe7JVS5AV8pxQEqAKkJjEA1lChZPE+KUXZI0tcOhHA8DxBUavofUJuElKO6PN+c+Q30VQ+CTzcWO4PjN9V49XgQQtKcOF2OyweKWIpqa36+8q18G2XWaWcstBOJYsWnCWMnsyM5HkRwPDuJB+4TcXdGri8LDEQ4ZfZ8j0JkHLMNZC2andrNOBHnMdxY8cHD/AMi4K3YyUldHH16E6E+Ca19e1FivowgKAS11xcKFDQgAgCKFDCEAgKbOrN6OugdFJgd8b7Yxv4EdOBHEL5lFSVmZ8NiJ0KinD/J56yvkySmlfDM3Vew2PIjg5p4tPBaEoOLszuMPiYYimpw/wyGvkzlhk3LlRTseyCZ8bJPLa02BwtfobcQvpTaVkzDUw1KpJSnFNrYr18GcAQGqaHc1/wDXzDeC2mB+CfKm8dw6X5rfo0+COu5xua439xV4Yvox27X1v8GpPWQ8sjVAQpAm3oCRTuVITmFAONQHNZ/ZptyhBYWE8d3QvO6/Fjj8E2HcbFfM4cSsbWDxUsPU4lt1o8+VdO6N7mSNLXsJa5rsCCOBWi007M7CnVjVipQd0NBQyIt82c456GXaQO32D2HFkjRwcPXY7wvuM3F3RrYnC08RHhmu59aN0zRz1p69oDDs5rdqBx7XUsPnjux5gLbp1FI5fF4Crh3d6x5/nkdKspohAKABCgAFUAioAwhQkIBCnGaUc34p6R87yI5Kdpcx5t2h+yPPWOA5E94OKtFOOvUellVepTxEYx1UtGvf7GELROyAFCoNAdTmBmg7KE15ARSxn3137Rw/Ut/5HgMOOG1QpfU/sc/m+Y2ToU3r9T9vyb9GwNAa0ANaAGgYAACwAC2jmgFQEaYIUrpzigJFMqQnRoB0IBSpDidIOYza5u1hsypaLAnBsoG5j/sdwWOcFJG7g8bPDS01i91/eswuspHxPdHKxzHsNnMcLEH7R13FacouLszq6NaFaPFB6DS+TOHG8tILSQQQQQbEEbiDzQm61O+zb0p1MADKkCoYMLuOrKB6fnfOF+qzQryW+p5eJyejU1h0X5eH48DRcj6RKCot77sXfBnGpb5+LPas8a0WeNWyvE0/p4l2a+W/kdTDK14uxzXDm0hw9YWQ0JRcXZqwoBU+QKAMBAVuU8v01MDt54mEY6pcC/wYLuPgF8ucVuzYo4StV+SDfp47HDZe0twsBbRxuldwfJ2I928NHad3HVWGWIX0o9fD5HN61pW7Fq/Hb1Mzy/nHUVjtaokLgD2WDsxs9FgwG/fv6rXlOUtz3sPhqVCNqcbevj/UVIXwbCDQp02ZGZsuUX62MdM02fNxeRvZFzPN24d62aVD6pHP5jm6jelQevW+Xd2+hvmTMnx08TIoGBkbBZrRwH2nqts5kfK+WUIoCPUIUrJd6oJFMhCfEgHWoBRQgmyFOezvzQgr2e+jVlaOxM3y29D8JvQr5kk1ZmahXqUZcUH/AD3mH5z5p1NA739t4ybNmZcxu5XPmHofAla06LWq2OlwmZ0q3Rl0ZeX2ZRrCemBABAPU1U+M3je5h5tcWn1hNthKKkrSVy0hzrrWeTV1HjK8/WV9KcuZhlhKD3px8EOuzzrz/q5/pCE+JLmfKwWH/wDHHwRBqMuVMgtLUTvHEOle4eolRyb3ZmhRpRd4wS7kkQbr5M17gQoCgYGi5DWguc42a1oLnOPJrRiSvqMHJ2RhrYinQjxVHZf3Y0vM3RY+QtlykCxmBbTA9t375w3D5I8TwW3ToqOr1ZzGNzapX6FPox833/g12ngaxrWRtDWNADWtADQBuAA3LKeQOFAEShRBQDEyArJt6FJFIgLKMIQWEAaEAUASFETRNc0teA5pFi0gEEdQVSGe5yaJ4Jbvo3e53/AtrQnubvZ4G3RY5UoyN/D5jXo6XuuTM1y3mZW0t9rA5zB+sh99Z/L2h4gLBKhJbantUM4oz0n0X4rxOfDgd3Df0KwtNbnpwqQqK8Gn3BlQyBoAIABQqYZQo7RQPmdqQMfK7dqxtc8jvtu8VkjSnLZGpWzDD0dJTV+S1fkdxkHRVVzWdVObTMO9uEkx8B2WnvJ7lnjh0vmZ42IzyctKMbdr1fht6mo5s5n0tCPyeP3wjtSv7crvnHcOgsFnSS0R4lSpOpLim7vtL9U+AKABQCShRJUBHlVBWzHFASKZCljGhBxAC6ACACANCBFUBoCoypmxR1ONRTxPPwiwBw7nDFQsW4u6dmcxW6JKF99mZ4vRk1wPCQFfLpwfUbcMfiYaKo/vr6lTNoaZ5lZJ8+Jh+ohfPwYGws3xK60/sNM0M86zDpAPtep8CBf/ANnE9nh/JMp9DdODeSqqH9GiJg/pJ9q+vhQ5GKWaYqX127kvwXlBo0ydFiYNqecz3yfyk6vsX2klsjUqV6tT55N97OqpKWOJobExjG8AxoaPUEMQ+qAIAyoAIAiqAWUKNuUBGmKoKyXegJlOhSfGgFhCAsgAEAYQAQBFAHdABCAQBIUMKkElQoEAq6AO6pABQAVAV1ChhCAKFGXoCPMgKybehSVTOQFi0qAcCpAEoBj3Yy7BfGQEs34gC59hQCHZQjDXOLsGO1XGxwIsLe0IB01TdfUv2tXXt8m9roBEdYxzQ5puHOLQbHEgkH6j6kAy7KbASCHjVFydR1gMcb2+SfUoB6qq2xgF18SGiwJJJ3CwVAIqxriG2cCd2s0i9u9AJmrADYBziMTqtJsOv3b0APwjHqOfrdltrmxwuARh84etAOOqG64ZftFutboDbegGPwky5DdZ1t+q1xHEb7WOII8CgHG1jNUvuQBgQQQQb7tXffEYcbhACGua4iwcA7ySWkB2F8PAE48kIHLWhpLbOcRi7VaTq359em9Qok5Qb5oc/AElrSbAi4v16b+ioF01ayQkMNy219+5wuPYgFU1S1+tqm+q4sPpDeEIO3QDTyhRibchStlGKAkUyAsWqAcQgaApDSPGudUkxEbEYXc0HXIbyuCGY/B5IBTKB2sxpF2ObryHCxkaCDfjdxc0/wD1nxAb9yy6msAdoHbMG4vqAbMO7rkyc7dcEBIjpSySwadm0a7bW8stDNUDoA4/PQAqKRx21h5cQaLc/fMB6x60AzlXJxswtMjrPaSNYkgDeQOaAcY7Ve1wEpAuDrNcbXta3qKAdhmLS8lj7POs0hpJ8kN1SN4PZ44WIxVBHgoX6zQ5vYeXSPGFgQ5zg08zd7N2HvR6KAbjya9598Lmizo7gi5Y3VDbnqdZ3jjyQCtm4SHXDxZjWAxA6rtUuxsN2BGHDHfvQEr3LeRrgDbUJIduLxqhjnDfrWLx/wChagTTAgsDGyADy2Oxa0ap8lzutgA026KAeZIY3Puxx1yHN1RfzGt1Tbcezxw3YoBFK50evrsN3kPGoNYX1Wt1TbiNXebD7AIUFLLHrva3tvkdhcW1ZA0gnHHVdv6B1t6AssmU2zD28NYWJ3kajBc9bgqoEtxQDL0AzIhSvl3oB+nKAnxoB0KEDQAVAEAaATdAAFAGgAUAV0AoIAFAJQBtQCkAEAaEElCiQUACgGnoCPKgIEoxVA9TOUKTI3oB5sigD2iEDEiAIvQBteqAAoAByAGsoAFyoCDkArXQA10AC9AAOQAD0AeugDD0ARcgC1kARcgGpHICPIUBCmdihRuN6AkxTIB3aqALbIAGZUA2ygFNlVArbIQLboAbZAHtkANqgD2yALaoAGVADbIAxMgD2yAG2VIDbKFBtkAgzIBEkqAjvlwQEV71Qf/Z">
            <a:extLst>
              <a:ext uri="{FF2B5EF4-FFF2-40B4-BE49-F238E27FC236}">
                <a16:creationId xmlns:a16="http://schemas.microsoft.com/office/drawing/2014/main" id="{4F9EB13D-95BA-4E8B-93F4-BC59E04100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897063"/>
            <a:ext cx="3057525" cy="3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endParaRPr lang="sl-SI" altLang="sl-SI"/>
          </a:p>
        </p:txBody>
      </p:sp>
      <p:pic>
        <p:nvPicPr>
          <p:cNvPr id="9223" name="Picture 8" descr="http://1.bp.blogspot.com/_ImPH7K2-jLo/TLblgIqgsvI/AAAAAAAAAbU/TvAF_Q2EHRM/s1600/dont-sleep.jpg">
            <a:extLst>
              <a:ext uri="{FF2B5EF4-FFF2-40B4-BE49-F238E27FC236}">
                <a16:creationId xmlns:a16="http://schemas.microsoft.com/office/drawing/2014/main" id="{17E145A0-CE06-4B95-99C4-171E806F3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57188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0/0e/Louis_Armstrong_restored.jpg">
            <a:extLst>
              <a:ext uri="{FF2B5EF4-FFF2-40B4-BE49-F238E27FC236}">
                <a16:creationId xmlns:a16="http://schemas.microsoft.com/office/drawing/2014/main" id="{62BB1799-2E9F-4D98-8791-59BF2511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643188"/>
            <a:ext cx="508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5EFB1B72-DD72-44D9-8DD8-B2AF4757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/>
              <a:t>LOUIS DANIEL ARMSTRONG </a:t>
            </a:r>
            <a:endParaRPr lang="en-US" altLang="sl-SI"/>
          </a:p>
        </p:txBody>
      </p:sp>
      <p:sp>
        <p:nvSpPr>
          <p:cNvPr id="10244" name="Content Placeholder 2">
            <a:extLst>
              <a:ext uri="{FF2B5EF4-FFF2-40B4-BE49-F238E27FC236}">
                <a16:creationId xmlns:a16="http://schemas.microsoft.com/office/drawing/2014/main" id="{D3E41FAF-45EC-48C6-ADF7-07AE5A5CFE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sl-SI" altLang="sl-SI"/>
              <a:t>Afroameriški džezovski solist</a:t>
            </a:r>
          </a:p>
          <a:p>
            <a:r>
              <a:rPr lang="sl-SI" altLang="sl-SI"/>
              <a:t>najvplivnejši glasbenik </a:t>
            </a:r>
          </a:p>
          <a:p>
            <a:r>
              <a:rPr lang="sl-SI" altLang="sl-SI"/>
              <a:t>rojstvo: 4. avgust 1901, New Orealans (ZDA) </a:t>
            </a:r>
          </a:p>
          <a:p>
            <a:r>
              <a:rPr lang="sl-SI" altLang="sl-SI"/>
              <a:t>začel kot trobentač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velika virtuoznost</a:t>
            </a:r>
          </a:p>
          <a:p>
            <a:r>
              <a:rPr lang="sl-SI" altLang="sl-SI"/>
              <a:t>vizionar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trobenti in džezu podal nove dimenzije </a:t>
            </a:r>
          </a:p>
          <a:p>
            <a:r>
              <a:rPr lang="sl-SI" altLang="sl-SI"/>
              <a:t>glasbeni genij</a:t>
            </a:r>
          </a:p>
          <a:p>
            <a:r>
              <a:rPr lang="sl-SI" altLang="sl-SI"/>
              <a:t>deloval: 1919 -1971</a:t>
            </a:r>
          </a:p>
          <a:p>
            <a:r>
              <a:rPr lang="sl-SI" altLang="sl-SI"/>
              <a:t>smrt: 6. julija 1971, New York</a:t>
            </a:r>
            <a:endParaRPr lang="en-US" altLang="sl-SI"/>
          </a:p>
          <a:p>
            <a:endParaRPr lang="en-US" altLang="sl-SI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pg.si.edu/img2/armstrong/armstron.jpg">
            <a:extLst>
              <a:ext uri="{FF2B5EF4-FFF2-40B4-BE49-F238E27FC236}">
                <a16:creationId xmlns:a16="http://schemas.microsoft.com/office/drawing/2014/main" id="{58402672-7516-4BCE-979B-CF00D55E3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85750"/>
            <a:ext cx="430053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>
            <a:extLst>
              <a:ext uri="{FF2B5EF4-FFF2-40B4-BE49-F238E27FC236}">
                <a16:creationId xmlns:a16="http://schemas.microsoft.com/office/drawing/2014/main" id="{F9677B94-4DE0-490E-BD4D-F4D812BE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/>
              <a:t>DRUŽINA</a:t>
            </a:r>
            <a:endParaRPr lang="en-US" altLang="sl-SI"/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94D93A98-8D6B-415C-BE86-E677047895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2214563"/>
            <a:ext cx="8153400" cy="4495800"/>
          </a:xfrm>
        </p:spPr>
        <p:txBody>
          <a:bodyPr/>
          <a:lstStyle/>
          <a:p>
            <a:r>
              <a:rPr lang="sl-SI" altLang="sl-SI"/>
              <a:t>revna družina</a:t>
            </a:r>
          </a:p>
          <a:p>
            <a:r>
              <a:rPr lang="sl-SI" altLang="sl-SI"/>
              <a:t>stari starši – bili sužnji</a:t>
            </a:r>
          </a:p>
          <a:p>
            <a:r>
              <a:rPr lang="sl-SI" altLang="sl-SI"/>
              <a:t>starša razšla</a:t>
            </a:r>
          </a:p>
          <a:p>
            <a:r>
              <a:rPr lang="sl-SI" altLang="sl-SI"/>
              <a:t>najnežnejše otroštvo preživel pri babici</a:t>
            </a:r>
          </a:p>
          <a:p>
            <a:r>
              <a:rPr lang="sl-SI" altLang="sl-SI"/>
              <a:t>preselil k mami Meri En v New Orleans </a:t>
            </a:r>
            <a:r>
              <a:rPr lang="sl-SI" altLang="sl-SI">
                <a:sym typeface="Wingdings" panose="05000000000000000000" pitchFamily="2" charset="2"/>
              </a:rPr>
              <a:t></a:t>
            </a:r>
            <a:r>
              <a:rPr lang="sl-SI" altLang="sl-SI"/>
              <a:t> neurejeno življenje (prepuščen sam sebi) </a:t>
            </a:r>
          </a:p>
          <a:p>
            <a:r>
              <a:rPr lang="sl-SI" altLang="sl-SI"/>
              <a:t>imela zelo rada</a:t>
            </a:r>
            <a:endParaRPr lang="en-US" altLang="sl-SI"/>
          </a:p>
          <a:p>
            <a:endParaRPr lang="en-US" altLang="sl-SI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iverwalkjazz.stanford.edu/sites/default/files/images/Louis-Armstrong1932_publicdomain.jpg">
            <a:extLst>
              <a:ext uri="{FF2B5EF4-FFF2-40B4-BE49-F238E27FC236}">
                <a16:creationId xmlns:a16="http://schemas.microsoft.com/office/drawing/2014/main" id="{F3088585-DA7B-48F7-93D2-5E0E760A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857375"/>
            <a:ext cx="371475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323A6A83-4F7D-4774-A17E-EDC5C0E9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/>
              <a:t>PRVI STIKI Z GLASBO</a:t>
            </a:r>
            <a:endParaRPr lang="en-US" altLang="sl-SI"/>
          </a:p>
        </p:txBody>
      </p:sp>
      <p:sp>
        <p:nvSpPr>
          <p:cNvPr id="12292" name="Content Placeholder 2">
            <a:extLst>
              <a:ext uri="{FF2B5EF4-FFF2-40B4-BE49-F238E27FC236}">
                <a16:creationId xmlns:a16="http://schemas.microsoft.com/office/drawing/2014/main" id="{72F1EFBC-F68B-4ECA-A878-E554B930D9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245475" cy="4900613"/>
          </a:xfrm>
        </p:spPr>
        <p:txBody>
          <a:bodyPr/>
          <a:lstStyle/>
          <a:p>
            <a:r>
              <a:rPr lang="sl-SI" altLang="sl-SI"/>
              <a:t>privlačila </a:t>
            </a:r>
          </a:p>
          <a:p>
            <a:r>
              <a:rPr lang="sl-SI" altLang="sl-SI"/>
              <a:t>ustanovil je pevski kvartet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na ulicah Storyvilla</a:t>
            </a:r>
          </a:p>
          <a:p>
            <a:r>
              <a:rPr lang="sl-SI" altLang="sl-SI"/>
              <a:t>z dedovim revolverjem ustrelil v zrak poboljševalnica  </a:t>
            </a:r>
          </a:p>
          <a:p>
            <a:r>
              <a:rPr lang="sl-SI" altLang="sl-SI"/>
              <a:t>šolsko pihalno godbo </a:t>
            </a:r>
            <a:r>
              <a:rPr lang="sl-SI" altLang="sl-SI">
                <a:sym typeface="Wingdings" panose="05000000000000000000" pitchFamily="2" charset="2"/>
              </a:rPr>
              <a:t></a:t>
            </a:r>
            <a:r>
              <a:rPr lang="sl-SI" altLang="sl-SI"/>
              <a:t> bobni, kornet </a:t>
            </a:r>
          </a:p>
          <a:p>
            <a:r>
              <a:rPr lang="sl-SI" altLang="sl-SI"/>
              <a:t>poučil o pomembnostih igranja</a:t>
            </a:r>
          </a:p>
          <a:p>
            <a:r>
              <a:rPr lang="sl-SI" altLang="sl-SI"/>
              <a:t>ni znal brati not </a:t>
            </a:r>
            <a:r>
              <a:rPr lang="sl-SI" altLang="sl-SI">
                <a:sym typeface="Wingdings" panose="05000000000000000000" pitchFamily="2" charset="2"/>
              </a:rPr>
              <a:t> p</a:t>
            </a:r>
            <a:r>
              <a:rPr lang="sl-SI" altLang="sl-SI"/>
              <a:t>o posluhu </a:t>
            </a:r>
          </a:p>
          <a:p>
            <a:r>
              <a:rPr lang="sl-SI" altLang="sl-SI"/>
              <a:t>genialnost</a:t>
            </a:r>
          </a:p>
          <a:p>
            <a:r>
              <a:rPr lang="sl-SI" altLang="sl-SI"/>
              <a:t>dobra izkušnja</a:t>
            </a:r>
            <a:endParaRPr lang="en-US" altLang="sl-SI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F9B2FC2-CDCE-4E08-B4B4-F5AB0F46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/>
              <a:t>POT DO SLAVE </a:t>
            </a:r>
            <a:endParaRPr lang="en-US" altLang="sl-SI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389F95F-D30F-43FB-9ECC-0FD24ECEF5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sl-SI" altLang="sl-SI"/>
              <a:t>hitro zablestel, zaradi enkratnega melodičnega pristopa in izjemnih tehničnih sposobnosti</a:t>
            </a:r>
          </a:p>
          <a:p>
            <a:r>
              <a:rPr lang="sl-SI" altLang="sl-SI"/>
              <a:t>predstavnik zgodnjega, hot jazza</a:t>
            </a:r>
          </a:p>
          <a:p>
            <a:r>
              <a:rPr lang="sl-SI" altLang="sl-SI"/>
              <a:t>uveljavil kot trobentač in pevec</a:t>
            </a:r>
          </a:p>
          <a:p>
            <a:r>
              <a:rPr lang="sl-SI" altLang="sl-SI"/>
              <a:t>glasba črnskih korenin</a:t>
            </a:r>
          </a:p>
          <a:p>
            <a:r>
              <a:rPr lang="sl-SI" altLang="sl-SI"/>
              <a:t>sunkovito razširila po ZDA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in po svetu</a:t>
            </a:r>
            <a:endParaRPr lang="en-US" altLang="sl-SI"/>
          </a:p>
        </p:txBody>
      </p:sp>
      <p:pic>
        <p:nvPicPr>
          <p:cNvPr id="19458" name="Picture 2" descr="http://www.recordsale.de/cdpix/l/louis_armstrong-a_merry_christmas_with_good_old_satch.jpg">
            <a:extLst>
              <a:ext uri="{FF2B5EF4-FFF2-40B4-BE49-F238E27FC236}">
                <a16:creationId xmlns:a16="http://schemas.microsoft.com/office/drawing/2014/main" id="{61345210-E6D3-4180-855F-9903008E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071813"/>
            <a:ext cx="3290887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biography.com/imported/images/Biography/Images/Profiles/A/Louis-Armstrong-9188912-2-402.jpeg">
            <a:extLst>
              <a:ext uri="{FF2B5EF4-FFF2-40B4-BE49-F238E27FC236}">
                <a16:creationId xmlns:a16="http://schemas.microsoft.com/office/drawing/2014/main" id="{2361C700-224E-4A85-AD54-08F4E366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357438"/>
            <a:ext cx="3929062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7FD6F-8065-451F-B3BB-DC1D98CE28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1500" y="357188"/>
            <a:ext cx="8153400" cy="4829175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v času velikih umetnikov: Joe Oliver, Nick </a:t>
            </a:r>
            <a:r>
              <a:rPr lang="sl-SI" dirty="0" err="1"/>
              <a:t>LaRocca</a:t>
            </a:r>
            <a:r>
              <a:rPr lang="sl-SI" dirty="0"/>
              <a:t>, </a:t>
            </a:r>
            <a:r>
              <a:rPr lang="sl-SI" dirty="0" err="1"/>
              <a:t>Jelly</a:t>
            </a:r>
            <a:r>
              <a:rPr lang="sl-SI" dirty="0"/>
              <a:t> </a:t>
            </a:r>
            <a:r>
              <a:rPr lang="sl-SI" dirty="0" err="1"/>
              <a:t>Roll</a:t>
            </a:r>
            <a:r>
              <a:rPr lang="sl-SI" dirty="0"/>
              <a:t> Morton, James P. Johnson, </a:t>
            </a:r>
            <a:r>
              <a:rPr lang="sl-SI" dirty="0" err="1"/>
              <a:t>Sidney</a:t>
            </a:r>
            <a:r>
              <a:rPr lang="sl-SI" dirty="0"/>
              <a:t> </a:t>
            </a:r>
            <a:r>
              <a:rPr lang="sl-SI" dirty="0" err="1"/>
              <a:t>Bechet</a:t>
            </a:r>
            <a:r>
              <a:rPr lang="sl-SI" dirty="0"/>
              <a:t>…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romantično trobentanje </a:t>
            </a:r>
            <a:r>
              <a:rPr lang="sl-SI" dirty="0">
                <a:sym typeface="Wingdings" pitchFamily="2" charset="2"/>
              </a:rPr>
              <a:t></a:t>
            </a:r>
            <a:r>
              <a:rPr lang="sl-SI" dirty="0"/>
              <a:t> spremenil obličje jazza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s kolektivne improvizacije preusmeril k individualnemu izražanju in </a:t>
            </a:r>
            <a:r>
              <a:rPr lang="sl-SI" dirty="0" err="1"/>
              <a:t>soliranju</a:t>
            </a: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pevec z netipičnim glasom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talent usmerjanja pozornosti občinstva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err="1"/>
              <a:t>State</a:t>
            </a:r>
            <a:r>
              <a:rPr lang="sl-SI" dirty="0"/>
              <a:t> </a:t>
            </a:r>
            <a:r>
              <a:rPr lang="sl-SI" dirty="0" err="1"/>
              <a:t>Department</a:t>
            </a:r>
            <a:r>
              <a:rPr lang="sl-SI" dirty="0"/>
              <a:t> </a:t>
            </a:r>
            <a:r>
              <a:rPr lang="sl-SI" dirty="0">
                <a:sym typeface="Wingdings" pitchFamily="2" charset="2"/>
              </a:rPr>
              <a:t> </a:t>
            </a:r>
            <a:r>
              <a:rPr lang="sl-SI" dirty="0"/>
              <a:t>glasbeni ambasador dežele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jazz promoviral na glasbenih turnejah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jeweell.com/data_images/out/69/1160234-louis-armstrong.jpg">
            <a:extLst>
              <a:ext uri="{FF2B5EF4-FFF2-40B4-BE49-F238E27FC236}">
                <a16:creationId xmlns:a16="http://schemas.microsoft.com/office/drawing/2014/main" id="{8BC2CC4A-9EF0-42AA-A21D-32FA8852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071688"/>
            <a:ext cx="3602038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ABF1E05E-F67E-41C6-B5BD-BE4583C1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/>
              <a:t>USPEŠNICA</a:t>
            </a:r>
            <a:endParaRPr lang="en-US" altLang="sl-SI"/>
          </a:p>
        </p:txBody>
      </p:sp>
      <p:sp>
        <p:nvSpPr>
          <p:cNvPr id="15364" name="Content Placeholder 2">
            <a:extLst>
              <a:ext uri="{FF2B5EF4-FFF2-40B4-BE49-F238E27FC236}">
                <a16:creationId xmlns:a16="http://schemas.microsoft.com/office/drawing/2014/main" id="{3697D641-4FBD-4AB3-AE9B-6EFF029EEE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1571625"/>
            <a:ext cx="8153400" cy="4495800"/>
          </a:xfrm>
        </p:spPr>
        <p:txBody>
          <a:bodyPr/>
          <a:lstStyle/>
          <a:p>
            <a:r>
              <a:rPr lang="sl-SI" altLang="sl-SI"/>
              <a:t>What a wonderful world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>
                <a:sym typeface="Wingdings" panose="05000000000000000000" pitchFamily="2" charset="2"/>
                <a:hlinkClick r:id="rId3"/>
              </a:rPr>
              <a:t>http://www.youtube.com/watch?v=E2VCwBzGdPM</a:t>
            </a:r>
            <a:r>
              <a:rPr lang="sl-SI" altLang="sl-SI">
                <a:sym typeface="Wingdings" panose="05000000000000000000" pitchFamily="2" charset="2"/>
              </a:rPr>
              <a:t> </a:t>
            </a:r>
            <a:endParaRPr lang="sl-SI" altLang="sl-SI"/>
          </a:p>
          <a:p>
            <a:r>
              <a:rPr lang="sl-SI" altLang="sl-SI"/>
              <a:t>na ameriških top pop lestvicah leta 1968</a:t>
            </a:r>
          </a:p>
          <a:p>
            <a:r>
              <a:rPr lang="sl-SI" altLang="sl-SI"/>
              <a:t>izdajal plošče ob gospodarskih krizah</a:t>
            </a:r>
          </a:p>
          <a:p>
            <a:r>
              <a:rPr lang="sl-SI" altLang="sl-SI"/>
              <a:t>osvojil milijone src</a:t>
            </a:r>
          </a:p>
          <a:p>
            <a:r>
              <a:rPr lang="sl-SI" altLang="sl-SI"/>
              <a:t>v številnih hollywoodskih filmih in broadwayskih predstavah</a:t>
            </a:r>
          </a:p>
          <a:p>
            <a:r>
              <a:rPr lang="sl-SI" altLang="sl-SI"/>
              <a:t>dvakrat v Ljubljani </a:t>
            </a:r>
            <a:endParaRPr lang="en-US" altLang="sl-SI"/>
          </a:p>
          <a:p>
            <a:endParaRPr lang="en-US" altLang="sl-SI"/>
          </a:p>
        </p:txBody>
      </p:sp>
      <p:pic>
        <p:nvPicPr>
          <p:cNvPr id="15365" name="Picture 6" descr="http://www.pianoforge.com/sheets/what-a-wonderful-world-luis-armstrong-piano-sheet.jpg">
            <a:extLst>
              <a:ext uri="{FF2B5EF4-FFF2-40B4-BE49-F238E27FC236}">
                <a16:creationId xmlns:a16="http://schemas.microsoft.com/office/drawing/2014/main" id="{F9E07F0D-9611-49B4-B888-8D384C9C0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42875"/>
            <a:ext cx="19288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pclarke.com/wp-content/uploads/2011/11/louis-armstrong1.jpg">
            <a:extLst>
              <a:ext uri="{FF2B5EF4-FFF2-40B4-BE49-F238E27FC236}">
                <a16:creationId xmlns:a16="http://schemas.microsoft.com/office/drawing/2014/main" id="{2650514E-E053-4737-B88B-9DB35FE2E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095500"/>
            <a:ext cx="3552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8A259AEE-69D4-44FC-B0D2-C3D2DFBA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/>
              <a:t>DELA</a:t>
            </a:r>
            <a:endParaRPr lang="en-US" alt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93C1F-BF94-40E1-A2ED-2B23CA2CC2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29175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Dream a </a:t>
            </a:r>
            <a:r>
              <a:rPr lang="sl-SI" dirty="0" err="1"/>
              <a:t>Little</a:t>
            </a:r>
            <a:r>
              <a:rPr lang="sl-SI" dirty="0"/>
              <a:t> Dream </a:t>
            </a:r>
            <a:r>
              <a:rPr lang="sl-SI" dirty="0" err="1"/>
              <a:t>of</a:t>
            </a:r>
            <a:r>
              <a:rPr lang="sl-SI" dirty="0"/>
              <a:t> Me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err="1"/>
              <a:t>Fantastic</a:t>
            </a:r>
            <a:r>
              <a:rPr lang="sl-SI" dirty="0"/>
              <a:t>, </a:t>
            </a:r>
            <a:r>
              <a:rPr lang="sl-SI" dirty="0" err="1"/>
              <a:t>that</a:t>
            </a:r>
            <a:r>
              <a:rPr lang="sl-SI" dirty="0"/>
              <a:t>'s </a:t>
            </a:r>
            <a:r>
              <a:rPr lang="sl-SI" dirty="0" err="1"/>
              <a:t>You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I </a:t>
            </a:r>
            <a:r>
              <a:rPr lang="sl-SI" dirty="0" err="1"/>
              <a:t>Guess</a:t>
            </a:r>
            <a:r>
              <a:rPr lang="sl-SI" dirty="0"/>
              <a:t> I'</a:t>
            </a:r>
            <a:r>
              <a:rPr lang="sl-SI" dirty="0" err="1"/>
              <a:t>ll</a:t>
            </a:r>
            <a:r>
              <a:rPr lang="sl-SI" dirty="0"/>
              <a:t> </a:t>
            </a:r>
            <a:r>
              <a:rPr lang="sl-SI" dirty="0" err="1"/>
              <a:t>get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Papers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go Home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err="1"/>
              <a:t>Give</a:t>
            </a:r>
            <a:r>
              <a:rPr lang="sl-SI" dirty="0"/>
              <a:t> Me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Kisses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err="1"/>
              <a:t>Hello</a:t>
            </a:r>
            <a:r>
              <a:rPr lang="sl-SI" dirty="0"/>
              <a:t> </a:t>
            </a:r>
            <a:r>
              <a:rPr lang="sl-SI" dirty="0" err="1"/>
              <a:t>Brother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err="1"/>
              <a:t>Hellzapoppin</a:t>
            </a:r>
            <a:r>
              <a:rPr lang="sl-SI" dirty="0"/>
              <a:t>'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err="1"/>
              <a:t>The</a:t>
            </a:r>
            <a:r>
              <a:rPr lang="sl-SI" dirty="0"/>
              <a:t> Home </a:t>
            </a:r>
            <a:r>
              <a:rPr lang="sl-SI" dirty="0" err="1"/>
              <a:t>Fire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err="1"/>
              <a:t>There</a:t>
            </a:r>
            <a:r>
              <a:rPr lang="sl-SI" dirty="0"/>
              <a:t> </a:t>
            </a:r>
            <a:r>
              <a:rPr lang="sl-SI" dirty="0" err="1"/>
              <a:t>Must</a:t>
            </a:r>
            <a:r>
              <a:rPr lang="sl-SI" dirty="0"/>
              <a:t> </a:t>
            </a:r>
            <a:r>
              <a:rPr lang="sl-SI" dirty="0" err="1"/>
              <a:t>Be</a:t>
            </a:r>
            <a:r>
              <a:rPr lang="sl-SI" dirty="0"/>
              <a:t> a </a:t>
            </a:r>
            <a:r>
              <a:rPr lang="sl-SI" dirty="0" err="1"/>
              <a:t>Way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Sunshine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Love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err="1"/>
              <a:t>What</a:t>
            </a:r>
            <a:r>
              <a:rPr lang="sl-SI" dirty="0"/>
              <a:t> a </a:t>
            </a:r>
            <a:r>
              <a:rPr lang="sl-SI" dirty="0" err="1"/>
              <a:t>Wonderful</a:t>
            </a:r>
            <a:r>
              <a:rPr lang="sl-SI" dirty="0"/>
              <a:t> </a:t>
            </a:r>
            <a:r>
              <a:rPr lang="sl-SI" dirty="0" err="1"/>
              <a:t>World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368C335-C20D-4A06-959E-87DF3A0FE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/>
              <a:t>VIRI:</a:t>
            </a:r>
            <a:endParaRPr lang="en-US" altLang="sl-SI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96BE50F-D8BC-4AF2-A79A-6714D17E24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sl-SI">
                <a:hlinkClick r:id="rId2"/>
              </a:rPr>
              <a:t>http://www.dnevnik.si/</a:t>
            </a:r>
            <a:endParaRPr lang="sl-SI" altLang="sl-SI">
              <a:hlinkClick r:id="rId2"/>
            </a:endParaRPr>
          </a:p>
          <a:p>
            <a:r>
              <a:rPr lang="en-US" altLang="sl-SI">
                <a:hlinkClick r:id="rId2"/>
              </a:rPr>
              <a:t>http://sl.wikipedia.org/wiki/Louis_Armstrong </a:t>
            </a:r>
            <a:r>
              <a:rPr lang="sl-SI" altLang="sl-SI">
                <a:hlinkClick r:id="rId2"/>
              </a:rPr>
              <a:t> </a:t>
            </a:r>
            <a:r>
              <a:rPr lang="en-US" altLang="sl-SI">
                <a:hlinkClick r:id="rId2"/>
              </a:rPr>
              <a:t>clanek/1042302900</a:t>
            </a:r>
            <a:r>
              <a:rPr lang="sl-SI" altLang="sl-SI"/>
              <a:t> </a:t>
            </a:r>
            <a:endParaRPr lang="en-US" altLang="sl-SI"/>
          </a:p>
        </p:txBody>
      </p:sp>
      <p:pic>
        <p:nvPicPr>
          <p:cNvPr id="17412" name="Picture 2" descr="http://vivoinc.com/wp-content/uploads/2014/02/anyquestions_600x300.png">
            <a:extLst>
              <a:ext uri="{FF2B5EF4-FFF2-40B4-BE49-F238E27FC236}">
                <a16:creationId xmlns:a16="http://schemas.microsoft.com/office/drawing/2014/main" id="{AB575CEA-4DCB-485B-A99B-545C010E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214688"/>
            <a:ext cx="67151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334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Goudy Stout</vt:lpstr>
      <vt:lpstr>Tw Cen MT</vt:lpstr>
      <vt:lpstr>Wingdings</vt:lpstr>
      <vt:lpstr>Wingdings 2</vt:lpstr>
      <vt:lpstr>Median</vt:lpstr>
      <vt:lpstr>LOUIS ARMSTRONG</vt:lpstr>
      <vt:lpstr>LOUIS DANIEL ARMSTRONG </vt:lpstr>
      <vt:lpstr>DRUŽINA</vt:lpstr>
      <vt:lpstr>PRVI STIKI Z GLASBO</vt:lpstr>
      <vt:lpstr>POT DO SLAVE </vt:lpstr>
      <vt:lpstr>PowerPoint Presentation</vt:lpstr>
      <vt:lpstr>USPEŠNICA</vt:lpstr>
      <vt:lpstr>DELA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2019-05-31T08:41:48Z</dcterms:created>
  <dcterms:modified xsi:type="dcterms:W3CDTF">2019-05-31T08:41:48Z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