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 id="2147483720" r:id="rId2"/>
    <p:sldMasterId id="2147483732" r:id="rId3"/>
    <p:sldMasterId id="2147483768" r:id="rId4"/>
    <p:sldMasterId id="2147483780" r:id="rId5"/>
  </p:sldMasterIdLst>
  <p:notesMasterIdLst>
    <p:notesMasterId r:id="rId21"/>
  </p:notesMasterIdLst>
  <p:sldIdLst>
    <p:sldId id="256" r:id="rId6"/>
    <p:sldId id="262" r:id="rId7"/>
    <p:sldId id="257" r:id="rId8"/>
    <p:sldId id="259" r:id="rId9"/>
    <p:sldId id="261"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104" d="100"/>
          <a:sy n="104" d="100"/>
        </p:scale>
        <p:origin x="162"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E32D0B-8926-47DC-B207-3F0CA0416F8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A1E50D42-D9E7-45C7-A3DC-9262BBD4BD2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B5AB87F-6508-4951-BD91-873A4D619A6B}" type="datetimeFigureOut">
              <a:rPr lang="sl-SI"/>
              <a:pPr>
                <a:defRPr/>
              </a:pPr>
              <a:t>31. 05. 2019</a:t>
            </a:fld>
            <a:endParaRPr lang="sl-SI"/>
          </a:p>
        </p:txBody>
      </p:sp>
      <p:sp>
        <p:nvSpPr>
          <p:cNvPr id="4" name="Slide Image Placeholder 3">
            <a:extLst>
              <a:ext uri="{FF2B5EF4-FFF2-40B4-BE49-F238E27FC236}">
                <a16:creationId xmlns:a16="http://schemas.microsoft.com/office/drawing/2014/main" id="{5F1DEE34-9931-47D5-ACFB-27CED968617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C0C3260E-44DC-4BFF-AE90-5AA3E735394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3ADFB95C-04A1-48FC-8929-ABF61BF8A0E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74F82BDC-571B-48C1-ADE1-9D372989A7C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AB5A4CF-DCC8-4485-9AA0-4B0701AB383C}"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88B973C-A645-4A30-8CDA-9AE28B7EEC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66DEF7E-9CE7-4966-B7CA-A83EA74CAE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40964" name="Slide Number Placeholder 3">
            <a:extLst>
              <a:ext uri="{FF2B5EF4-FFF2-40B4-BE49-F238E27FC236}">
                <a16:creationId xmlns:a16="http://schemas.microsoft.com/office/drawing/2014/main" id="{92C1B199-1F42-4188-9196-5B3BE49DF5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fld id="{4FF90CC0-9133-482F-BD6D-BDA500B36D8B}" type="slidenum">
              <a:rPr lang="sl-SI" altLang="sl-SI">
                <a:latin typeface="Calibri" panose="020F0502020204030204" pitchFamily="34" charset="0"/>
              </a:rPr>
              <a:pPr/>
              <a:t>10</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CDEA0F4-3F53-4071-A276-B3658D4616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C3DB09B-CE9F-49D3-9841-8AFDAD36A6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41988" name="Slide Number Placeholder 3">
            <a:extLst>
              <a:ext uri="{FF2B5EF4-FFF2-40B4-BE49-F238E27FC236}">
                <a16:creationId xmlns:a16="http://schemas.microsoft.com/office/drawing/2014/main" id="{F6CD18D6-26C6-4331-94C4-B88FC5C17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fld id="{18C3B7EA-ACF8-4218-911C-94D9839084DF}" type="slidenum">
              <a:rPr lang="sl-SI" altLang="sl-SI">
                <a:latin typeface="Calibri" panose="020F0502020204030204" pitchFamily="34" charset="0"/>
              </a:rPr>
              <a:pPr/>
              <a:t>11</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0CED9FF0-22AB-416C-B0A0-3A571621F6DD}"/>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a:extLst>
              <a:ext uri="{FF2B5EF4-FFF2-40B4-BE49-F238E27FC236}">
                <a16:creationId xmlns:a16="http://schemas.microsoft.com/office/drawing/2014/main" id="{83CF4E69-55E0-4CAD-B0EA-80198D826A28}"/>
              </a:ext>
            </a:extLst>
          </p:cNvPr>
          <p:cNvGrpSpPr>
            <a:grpSpLocks noChangeAspect="1"/>
          </p:cNvGrpSpPr>
          <p:nvPr/>
        </p:nvGrpSpPr>
        <p:grpSpPr bwMode="auto">
          <a:xfrm>
            <a:off x="211138" y="5354638"/>
            <a:ext cx="8723312" cy="1330325"/>
            <a:chOff x="-3905250" y="4294188"/>
            <a:chExt cx="13011150" cy="1892300"/>
          </a:xfrm>
        </p:grpSpPr>
        <p:sp>
          <p:nvSpPr>
            <p:cNvPr id="6" name="Freeform 14">
              <a:extLst>
                <a:ext uri="{FF2B5EF4-FFF2-40B4-BE49-F238E27FC236}">
                  <a16:creationId xmlns:a16="http://schemas.microsoft.com/office/drawing/2014/main" id="{050035E8-6F0F-418C-8133-681E398EB746}"/>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a:extLst>
                <a:ext uri="{FF2B5EF4-FFF2-40B4-BE49-F238E27FC236}">
                  <a16:creationId xmlns:a16="http://schemas.microsoft.com/office/drawing/2014/main" id="{053F7222-A7E5-4CB2-91F4-906A7E3BFF0B}"/>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a:extLst>
                <a:ext uri="{FF2B5EF4-FFF2-40B4-BE49-F238E27FC236}">
                  <a16:creationId xmlns:a16="http://schemas.microsoft.com/office/drawing/2014/main" id="{38AD53C9-7D81-441B-A4BB-2BDC4C49082C}"/>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a:extLst>
                <a:ext uri="{FF2B5EF4-FFF2-40B4-BE49-F238E27FC236}">
                  <a16:creationId xmlns:a16="http://schemas.microsoft.com/office/drawing/2014/main" id="{00C7DFEC-B143-4103-9FDF-5870DEC09D52}"/>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10">
              <a:extLst>
                <a:ext uri="{FF2B5EF4-FFF2-40B4-BE49-F238E27FC236}">
                  <a16:creationId xmlns:a16="http://schemas.microsoft.com/office/drawing/2014/main" id="{1516849B-DC48-490B-AFDE-4D553ED09D48}"/>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EBED1E56-F69C-4EFA-814A-F29E25D70304}"/>
              </a:ext>
            </a:extLst>
          </p:cNvPr>
          <p:cNvSpPr>
            <a:spLocks noGrp="1"/>
          </p:cNvSpPr>
          <p:nvPr>
            <p:ph type="dt" sz="half" idx="10"/>
          </p:nvPr>
        </p:nvSpPr>
        <p:spPr/>
        <p:txBody>
          <a:bodyPr/>
          <a:lstStyle>
            <a:lvl1pPr>
              <a:defRPr/>
            </a:lvl1pPr>
          </a:lstStyle>
          <a:p>
            <a:pPr>
              <a:defRPr/>
            </a:pPr>
            <a:fld id="{DC0B63C6-548D-4054-B863-A2E3F717960D}" type="datetimeFigureOut">
              <a:rPr lang="sl-SI"/>
              <a:pPr>
                <a:defRPr/>
              </a:pPr>
              <a:t>31. 05. 2019</a:t>
            </a:fld>
            <a:endParaRPr lang="sl-SI"/>
          </a:p>
        </p:txBody>
      </p:sp>
      <p:sp>
        <p:nvSpPr>
          <p:cNvPr id="12" name="Footer Placeholder 4">
            <a:extLst>
              <a:ext uri="{FF2B5EF4-FFF2-40B4-BE49-F238E27FC236}">
                <a16:creationId xmlns:a16="http://schemas.microsoft.com/office/drawing/2014/main" id="{B68D29D4-1869-4996-8792-F7D06B3DA392}"/>
              </a:ext>
            </a:extLst>
          </p:cNvPr>
          <p:cNvSpPr>
            <a:spLocks noGrp="1"/>
          </p:cNvSpPr>
          <p:nvPr>
            <p:ph type="ftr" sz="quarter" idx="11"/>
          </p:nvPr>
        </p:nvSpPr>
        <p:spPr/>
        <p:txBody>
          <a:bodyPr/>
          <a:lstStyle>
            <a:lvl1pPr>
              <a:defRPr/>
            </a:lvl1pPr>
          </a:lstStyle>
          <a:p>
            <a:pPr>
              <a:defRPr/>
            </a:pPr>
            <a:endParaRPr lang="sl-SI"/>
          </a:p>
        </p:txBody>
      </p:sp>
      <p:sp>
        <p:nvSpPr>
          <p:cNvPr id="13" name="Slide Number Placeholder 5">
            <a:extLst>
              <a:ext uri="{FF2B5EF4-FFF2-40B4-BE49-F238E27FC236}">
                <a16:creationId xmlns:a16="http://schemas.microsoft.com/office/drawing/2014/main" id="{F95C1E60-1B7B-4D3E-8A80-755F493B24E6}"/>
              </a:ext>
            </a:extLst>
          </p:cNvPr>
          <p:cNvSpPr>
            <a:spLocks noGrp="1"/>
          </p:cNvSpPr>
          <p:nvPr>
            <p:ph type="sldNum" sz="quarter" idx="12"/>
          </p:nvPr>
        </p:nvSpPr>
        <p:spPr/>
        <p:txBody>
          <a:bodyPr/>
          <a:lstStyle>
            <a:lvl1pPr>
              <a:defRPr/>
            </a:lvl1pPr>
          </a:lstStyle>
          <a:p>
            <a:fld id="{7D7F12C0-975E-4AE7-9232-B69EC35E73B6}" type="slidenum">
              <a:rPr lang="sl-SI" altLang="sl-SI"/>
              <a:pPr/>
              <a:t>‹#›</a:t>
            </a:fld>
            <a:endParaRPr lang="sl-SI" altLang="sl-SI"/>
          </a:p>
        </p:txBody>
      </p:sp>
    </p:spTree>
    <p:extLst>
      <p:ext uri="{BB962C8B-B14F-4D97-AF65-F5344CB8AC3E}">
        <p14:creationId xmlns:p14="http://schemas.microsoft.com/office/powerpoint/2010/main" val="2783406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06BEB-643D-4438-942B-F0A58940A4E8}"/>
              </a:ext>
            </a:extLst>
          </p:cNvPr>
          <p:cNvSpPr>
            <a:spLocks noGrp="1"/>
          </p:cNvSpPr>
          <p:nvPr>
            <p:ph type="dt" sz="half" idx="10"/>
          </p:nvPr>
        </p:nvSpPr>
        <p:spPr/>
        <p:txBody>
          <a:bodyPr/>
          <a:lstStyle>
            <a:lvl1pPr>
              <a:defRPr/>
            </a:lvl1pPr>
          </a:lstStyle>
          <a:p>
            <a:pPr>
              <a:defRPr/>
            </a:pPr>
            <a:fld id="{F63D96D6-71F5-49CF-9CBC-2870BDC7E1F8}" type="datetimeFigureOut">
              <a:rPr lang="sl-SI"/>
              <a:pPr>
                <a:defRPr/>
              </a:pPr>
              <a:t>31. 05. 2019</a:t>
            </a:fld>
            <a:endParaRPr lang="sl-SI"/>
          </a:p>
        </p:txBody>
      </p:sp>
      <p:sp>
        <p:nvSpPr>
          <p:cNvPr id="5" name="Footer Placeholder 4">
            <a:extLst>
              <a:ext uri="{FF2B5EF4-FFF2-40B4-BE49-F238E27FC236}">
                <a16:creationId xmlns:a16="http://schemas.microsoft.com/office/drawing/2014/main" id="{34F6E418-CDB2-4709-8541-90FB404E3E5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CB29D2E-C01B-4B4F-A38C-6067F03B82EE}"/>
              </a:ext>
            </a:extLst>
          </p:cNvPr>
          <p:cNvSpPr>
            <a:spLocks noGrp="1"/>
          </p:cNvSpPr>
          <p:nvPr>
            <p:ph type="sldNum" sz="quarter" idx="12"/>
          </p:nvPr>
        </p:nvSpPr>
        <p:spPr/>
        <p:txBody>
          <a:bodyPr/>
          <a:lstStyle>
            <a:lvl1pPr>
              <a:defRPr/>
            </a:lvl1pPr>
          </a:lstStyle>
          <a:p>
            <a:fld id="{D989DE05-B38B-44F2-9386-E2A3E9735F4C}" type="slidenum">
              <a:rPr lang="sl-SI" altLang="sl-SI"/>
              <a:pPr/>
              <a:t>‹#›</a:t>
            </a:fld>
            <a:endParaRPr lang="sl-SI" altLang="sl-SI"/>
          </a:p>
        </p:txBody>
      </p:sp>
    </p:spTree>
    <p:extLst>
      <p:ext uri="{BB962C8B-B14F-4D97-AF65-F5344CB8AC3E}">
        <p14:creationId xmlns:p14="http://schemas.microsoft.com/office/powerpoint/2010/main" val="262367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2D8DC07A-D4F6-4EA9-9259-227806A36D2B}"/>
              </a:ext>
            </a:extLst>
          </p:cNvPr>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BBAA3DEC-B7F9-48D9-A1E6-194827E7676B}"/>
              </a:ext>
            </a:extLst>
          </p:cNvPr>
          <p:cNvGrpSpPr>
            <a:grpSpLocks noChangeAspect="1"/>
          </p:cNvGrpSpPr>
          <p:nvPr/>
        </p:nvGrpSpPr>
        <p:grpSpPr bwMode="auto">
          <a:xfrm>
            <a:off x="211138" y="714375"/>
            <a:ext cx="8723312" cy="1331913"/>
            <a:chOff x="-3905250" y="4294188"/>
            <a:chExt cx="13011150" cy="1892300"/>
          </a:xfrm>
        </p:grpSpPr>
        <p:sp>
          <p:nvSpPr>
            <p:cNvPr id="6" name="Freeform 14">
              <a:extLst>
                <a:ext uri="{FF2B5EF4-FFF2-40B4-BE49-F238E27FC236}">
                  <a16:creationId xmlns:a16="http://schemas.microsoft.com/office/drawing/2014/main" id="{F7F54370-BC20-4689-83AD-B1ACF8AC85BD}"/>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a:extLst>
                <a:ext uri="{FF2B5EF4-FFF2-40B4-BE49-F238E27FC236}">
                  <a16:creationId xmlns:a16="http://schemas.microsoft.com/office/drawing/2014/main" id="{44AB1A6B-858E-4873-81B3-0F540264D117}"/>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a:extLst>
                <a:ext uri="{FF2B5EF4-FFF2-40B4-BE49-F238E27FC236}">
                  <a16:creationId xmlns:a16="http://schemas.microsoft.com/office/drawing/2014/main" id="{7486FD13-AAE3-407D-AD0D-D7D4EA58288A}"/>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a:extLst>
                <a:ext uri="{FF2B5EF4-FFF2-40B4-BE49-F238E27FC236}">
                  <a16:creationId xmlns:a16="http://schemas.microsoft.com/office/drawing/2014/main" id="{ECADC9B9-21C1-4F01-8C1B-C98CA202A638}"/>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25">
              <a:extLst>
                <a:ext uri="{FF2B5EF4-FFF2-40B4-BE49-F238E27FC236}">
                  <a16:creationId xmlns:a16="http://schemas.microsoft.com/office/drawing/2014/main" id="{F9601C63-AD3A-4B05-84A3-0FDD0FA24FA2}"/>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74A8B95C-2C74-4088-85DF-7CB48C5671E5}"/>
              </a:ext>
            </a:extLst>
          </p:cNvPr>
          <p:cNvSpPr>
            <a:spLocks noGrp="1"/>
          </p:cNvSpPr>
          <p:nvPr>
            <p:ph type="dt" sz="half" idx="10"/>
          </p:nvPr>
        </p:nvSpPr>
        <p:spPr/>
        <p:txBody>
          <a:bodyPr/>
          <a:lstStyle>
            <a:lvl1pPr>
              <a:defRPr/>
            </a:lvl1pPr>
          </a:lstStyle>
          <a:p>
            <a:pPr>
              <a:defRPr/>
            </a:pPr>
            <a:fld id="{4016A232-0B99-4C89-98F3-8DD7F1FB38AB}" type="datetimeFigureOut">
              <a:rPr lang="sl-SI"/>
              <a:pPr>
                <a:defRPr/>
              </a:pPr>
              <a:t>31. 05. 2019</a:t>
            </a:fld>
            <a:endParaRPr lang="sl-SI"/>
          </a:p>
        </p:txBody>
      </p:sp>
      <p:sp>
        <p:nvSpPr>
          <p:cNvPr id="12" name="Footer Placeholder 4">
            <a:extLst>
              <a:ext uri="{FF2B5EF4-FFF2-40B4-BE49-F238E27FC236}">
                <a16:creationId xmlns:a16="http://schemas.microsoft.com/office/drawing/2014/main" id="{67E2B333-C67B-496A-BAB9-CC088F53E2E3}"/>
              </a:ext>
            </a:extLst>
          </p:cNvPr>
          <p:cNvSpPr>
            <a:spLocks noGrp="1"/>
          </p:cNvSpPr>
          <p:nvPr>
            <p:ph type="ftr" sz="quarter" idx="11"/>
          </p:nvPr>
        </p:nvSpPr>
        <p:spPr/>
        <p:txBody>
          <a:bodyPr/>
          <a:lstStyle>
            <a:lvl1pPr>
              <a:defRPr/>
            </a:lvl1pPr>
          </a:lstStyle>
          <a:p>
            <a:pPr>
              <a:defRPr/>
            </a:pPr>
            <a:endParaRPr lang="sl-SI"/>
          </a:p>
        </p:txBody>
      </p:sp>
      <p:sp>
        <p:nvSpPr>
          <p:cNvPr id="13" name="Slide Number Placeholder 5">
            <a:extLst>
              <a:ext uri="{FF2B5EF4-FFF2-40B4-BE49-F238E27FC236}">
                <a16:creationId xmlns:a16="http://schemas.microsoft.com/office/drawing/2014/main" id="{76693FE5-9848-414D-B273-B55F70DA54E7}"/>
              </a:ext>
            </a:extLst>
          </p:cNvPr>
          <p:cNvSpPr>
            <a:spLocks noGrp="1"/>
          </p:cNvSpPr>
          <p:nvPr>
            <p:ph type="sldNum" sz="quarter" idx="12"/>
          </p:nvPr>
        </p:nvSpPr>
        <p:spPr/>
        <p:txBody>
          <a:bodyPr/>
          <a:lstStyle>
            <a:lvl1pPr>
              <a:defRPr/>
            </a:lvl1pPr>
          </a:lstStyle>
          <a:p>
            <a:fld id="{16922DDA-565F-4407-AE48-B507CC8FDAAE}" type="slidenum">
              <a:rPr lang="sl-SI" altLang="sl-SI"/>
              <a:pPr/>
              <a:t>‹#›</a:t>
            </a:fld>
            <a:endParaRPr lang="sl-SI" altLang="sl-SI"/>
          </a:p>
        </p:txBody>
      </p:sp>
    </p:spTree>
    <p:extLst>
      <p:ext uri="{BB962C8B-B14F-4D97-AF65-F5344CB8AC3E}">
        <p14:creationId xmlns:p14="http://schemas.microsoft.com/office/powerpoint/2010/main" val="2350628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7C3337DE-27A2-458C-BA12-BE0C1674DB34}"/>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a:extLst>
              <a:ext uri="{FF2B5EF4-FFF2-40B4-BE49-F238E27FC236}">
                <a16:creationId xmlns:a16="http://schemas.microsoft.com/office/drawing/2014/main" id="{1BA87E77-A5E6-4990-8391-3C55101B8512}"/>
              </a:ext>
            </a:extLst>
          </p:cNvPr>
          <p:cNvGrpSpPr>
            <a:grpSpLocks noChangeAspect="1"/>
          </p:cNvGrpSpPr>
          <p:nvPr/>
        </p:nvGrpSpPr>
        <p:grpSpPr bwMode="auto">
          <a:xfrm>
            <a:off x="211138" y="5354638"/>
            <a:ext cx="8723312" cy="1330325"/>
            <a:chOff x="-3905250" y="4294188"/>
            <a:chExt cx="13011150" cy="1892300"/>
          </a:xfrm>
        </p:grpSpPr>
        <p:sp>
          <p:nvSpPr>
            <p:cNvPr id="6" name="Freeform 14">
              <a:extLst>
                <a:ext uri="{FF2B5EF4-FFF2-40B4-BE49-F238E27FC236}">
                  <a16:creationId xmlns:a16="http://schemas.microsoft.com/office/drawing/2014/main" id="{92F84A3C-89FD-4CD6-9FF0-7B049AD4E701}"/>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a:extLst>
                <a:ext uri="{FF2B5EF4-FFF2-40B4-BE49-F238E27FC236}">
                  <a16:creationId xmlns:a16="http://schemas.microsoft.com/office/drawing/2014/main" id="{B3295264-389C-45A9-9941-F54C2AAD93EC}"/>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a:extLst>
                <a:ext uri="{FF2B5EF4-FFF2-40B4-BE49-F238E27FC236}">
                  <a16:creationId xmlns:a16="http://schemas.microsoft.com/office/drawing/2014/main" id="{2EBAACBF-6E91-4288-9412-71CDB76F7E78}"/>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a:extLst>
                <a:ext uri="{FF2B5EF4-FFF2-40B4-BE49-F238E27FC236}">
                  <a16:creationId xmlns:a16="http://schemas.microsoft.com/office/drawing/2014/main" id="{3A7D8660-DB69-4178-A76B-B21D7AEE8F07}"/>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10">
              <a:extLst>
                <a:ext uri="{FF2B5EF4-FFF2-40B4-BE49-F238E27FC236}">
                  <a16:creationId xmlns:a16="http://schemas.microsoft.com/office/drawing/2014/main" id="{302CB7C2-EE46-4E1D-A950-46D4D7037937}"/>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B5BF3387-AA5B-4582-BE39-C5F2D97E8F76}"/>
              </a:ext>
            </a:extLst>
          </p:cNvPr>
          <p:cNvSpPr>
            <a:spLocks noGrp="1"/>
          </p:cNvSpPr>
          <p:nvPr>
            <p:ph type="dt" sz="half" idx="10"/>
          </p:nvPr>
        </p:nvSpPr>
        <p:spPr/>
        <p:txBody>
          <a:bodyPr/>
          <a:lstStyle>
            <a:lvl1pPr>
              <a:defRPr/>
            </a:lvl1pPr>
          </a:lstStyle>
          <a:p>
            <a:pPr>
              <a:defRPr/>
            </a:pPr>
            <a:fld id="{B658CC73-14C5-4BE0-8DC3-EE144298B438}" type="datetimeFigureOut">
              <a:rPr lang="sl-SI"/>
              <a:pPr>
                <a:defRPr/>
              </a:pPr>
              <a:t>31. 05. 2019</a:t>
            </a:fld>
            <a:endParaRPr lang="sl-SI"/>
          </a:p>
        </p:txBody>
      </p:sp>
      <p:sp>
        <p:nvSpPr>
          <p:cNvPr id="12" name="Footer Placeholder 4">
            <a:extLst>
              <a:ext uri="{FF2B5EF4-FFF2-40B4-BE49-F238E27FC236}">
                <a16:creationId xmlns:a16="http://schemas.microsoft.com/office/drawing/2014/main" id="{18270F5D-FD5E-4B23-84E2-EB67B786681D}"/>
              </a:ext>
            </a:extLst>
          </p:cNvPr>
          <p:cNvSpPr>
            <a:spLocks noGrp="1"/>
          </p:cNvSpPr>
          <p:nvPr>
            <p:ph type="ftr" sz="quarter" idx="11"/>
          </p:nvPr>
        </p:nvSpPr>
        <p:spPr/>
        <p:txBody>
          <a:bodyPr/>
          <a:lstStyle>
            <a:lvl1pPr>
              <a:defRPr/>
            </a:lvl1pPr>
          </a:lstStyle>
          <a:p>
            <a:pPr>
              <a:defRPr/>
            </a:pPr>
            <a:endParaRPr lang="sl-SI"/>
          </a:p>
        </p:txBody>
      </p:sp>
      <p:sp>
        <p:nvSpPr>
          <p:cNvPr id="13" name="Slide Number Placeholder 5">
            <a:extLst>
              <a:ext uri="{FF2B5EF4-FFF2-40B4-BE49-F238E27FC236}">
                <a16:creationId xmlns:a16="http://schemas.microsoft.com/office/drawing/2014/main" id="{59810FA2-E29A-4478-805B-EC501568F614}"/>
              </a:ext>
            </a:extLst>
          </p:cNvPr>
          <p:cNvSpPr>
            <a:spLocks noGrp="1"/>
          </p:cNvSpPr>
          <p:nvPr>
            <p:ph type="sldNum" sz="quarter" idx="12"/>
          </p:nvPr>
        </p:nvSpPr>
        <p:spPr/>
        <p:txBody>
          <a:bodyPr/>
          <a:lstStyle>
            <a:lvl1pPr>
              <a:defRPr/>
            </a:lvl1pPr>
          </a:lstStyle>
          <a:p>
            <a:fld id="{6C53871C-1378-43D3-AAC9-DCD2CDFA773E}" type="slidenum">
              <a:rPr lang="sl-SI" altLang="sl-SI"/>
              <a:pPr/>
              <a:t>‹#›</a:t>
            </a:fld>
            <a:endParaRPr lang="sl-SI" altLang="sl-SI"/>
          </a:p>
        </p:txBody>
      </p:sp>
    </p:spTree>
    <p:extLst>
      <p:ext uri="{BB962C8B-B14F-4D97-AF65-F5344CB8AC3E}">
        <p14:creationId xmlns:p14="http://schemas.microsoft.com/office/powerpoint/2010/main" val="1744154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D657353A-909A-4956-BD8B-423069E13B21}"/>
              </a:ext>
            </a:extLst>
          </p:cNvPr>
          <p:cNvSpPr>
            <a:spLocks noGrp="1"/>
          </p:cNvSpPr>
          <p:nvPr>
            <p:ph type="dt" sz="half" idx="10"/>
          </p:nvPr>
        </p:nvSpPr>
        <p:spPr/>
        <p:txBody>
          <a:bodyPr/>
          <a:lstStyle>
            <a:lvl1pPr>
              <a:defRPr/>
            </a:lvl1pPr>
          </a:lstStyle>
          <a:p>
            <a:pPr>
              <a:defRPr/>
            </a:pPr>
            <a:fld id="{7F8CEEA9-9CB6-40E0-B08B-D0A1FB07A7C3}" type="datetimeFigureOut">
              <a:rPr lang="sl-SI"/>
              <a:pPr>
                <a:defRPr/>
              </a:pPr>
              <a:t>31. 05. 2019</a:t>
            </a:fld>
            <a:endParaRPr lang="sl-SI"/>
          </a:p>
        </p:txBody>
      </p:sp>
      <p:sp>
        <p:nvSpPr>
          <p:cNvPr id="5" name="Footer Placeholder 4">
            <a:extLst>
              <a:ext uri="{FF2B5EF4-FFF2-40B4-BE49-F238E27FC236}">
                <a16:creationId xmlns:a16="http://schemas.microsoft.com/office/drawing/2014/main" id="{9C96D6AE-A915-4F2B-B172-4C26B8A67CB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B633C75-9C4C-4FF6-AD6A-5E867CBFBF08}"/>
              </a:ext>
            </a:extLst>
          </p:cNvPr>
          <p:cNvSpPr>
            <a:spLocks noGrp="1"/>
          </p:cNvSpPr>
          <p:nvPr>
            <p:ph type="sldNum" sz="quarter" idx="12"/>
          </p:nvPr>
        </p:nvSpPr>
        <p:spPr/>
        <p:txBody>
          <a:bodyPr/>
          <a:lstStyle>
            <a:lvl1pPr>
              <a:defRPr/>
            </a:lvl1pPr>
          </a:lstStyle>
          <a:p>
            <a:fld id="{E0EE709E-8F65-4C50-A598-CC021123B6EF}" type="slidenum">
              <a:rPr lang="sl-SI" altLang="sl-SI"/>
              <a:pPr/>
              <a:t>‹#›</a:t>
            </a:fld>
            <a:endParaRPr lang="sl-SI" altLang="sl-SI"/>
          </a:p>
        </p:txBody>
      </p:sp>
    </p:spTree>
    <p:extLst>
      <p:ext uri="{BB962C8B-B14F-4D97-AF65-F5344CB8AC3E}">
        <p14:creationId xmlns:p14="http://schemas.microsoft.com/office/powerpoint/2010/main" val="122725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C285BA18-1A4C-4DDC-BBD1-B8195E81D69A}"/>
              </a:ext>
            </a:extLst>
          </p:cNvPr>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a:extLst>
              <a:ext uri="{FF2B5EF4-FFF2-40B4-BE49-F238E27FC236}">
                <a16:creationId xmlns:a16="http://schemas.microsoft.com/office/drawing/2014/main" id="{DFA23BCD-5F6D-43D0-A734-F171AA1B23EB}"/>
              </a:ext>
            </a:extLst>
          </p:cNvPr>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18">
            <a:extLst>
              <a:ext uri="{FF2B5EF4-FFF2-40B4-BE49-F238E27FC236}">
                <a16:creationId xmlns:a16="http://schemas.microsoft.com/office/drawing/2014/main" id="{496209DD-E6A5-453C-B39A-0EF82EFD73DE}"/>
              </a:ext>
            </a:extLst>
          </p:cNvPr>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22">
            <a:extLst>
              <a:ext uri="{FF2B5EF4-FFF2-40B4-BE49-F238E27FC236}">
                <a16:creationId xmlns:a16="http://schemas.microsoft.com/office/drawing/2014/main" id="{FBEA17F6-435A-4400-92C4-96BC7FCE0FB8}"/>
              </a:ext>
            </a:extLst>
          </p:cNvPr>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8" name="Freeform 26">
            <a:extLst>
              <a:ext uri="{FF2B5EF4-FFF2-40B4-BE49-F238E27FC236}">
                <a16:creationId xmlns:a16="http://schemas.microsoft.com/office/drawing/2014/main" id="{5404D086-ADD6-4330-B6E7-A38461D8FBF4}"/>
              </a:ext>
            </a:extLst>
          </p:cNvPr>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9" name="Freeform 10">
            <a:extLst>
              <a:ext uri="{FF2B5EF4-FFF2-40B4-BE49-F238E27FC236}">
                <a16:creationId xmlns:a16="http://schemas.microsoft.com/office/drawing/2014/main" id="{CBE3922F-528B-44DD-BEA4-6B230C45F7E2}"/>
              </a:ext>
            </a:extLst>
          </p:cNvPr>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6701124E-03AE-4934-8B75-1E9BCA2AF917}"/>
              </a:ext>
            </a:extLst>
          </p:cNvPr>
          <p:cNvSpPr>
            <a:spLocks noGrp="1"/>
          </p:cNvSpPr>
          <p:nvPr>
            <p:ph type="dt" sz="half" idx="10"/>
          </p:nvPr>
        </p:nvSpPr>
        <p:spPr/>
        <p:txBody>
          <a:bodyPr/>
          <a:lstStyle>
            <a:lvl1pPr>
              <a:defRPr/>
            </a:lvl1pPr>
          </a:lstStyle>
          <a:p>
            <a:pPr>
              <a:defRPr/>
            </a:pPr>
            <a:fld id="{7A721460-417D-4832-9299-5AA2CCCB7900}" type="datetimeFigureOut">
              <a:rPr lang="sl-SI"/>
              <a:pPr>
                <a:defRPr/>
              </a:pPr>
              <a:t>31. 05. 2019</a:t>
            </a:fld>
            <a:endParaRPr lang="sl-SI"/>
          </a:p>
        </p:txBody>
      </p:sp>
      <p:sp>
        <p:nvSpPr>
          <p:cNvPr id="11" name="Footer Placeholder 4">
            <a:extLst>
              <a:ext uri="{FF2B5EF4-FFF2-40B4-BE49-F238E27FC236}">
                <a16:creationId xmlns:a16="http://schemas.microsoft.com/office/drawing/2014/main" id="{F2E22623-6B83-4177-92DC-0106E54700E8}"/>
              </a:ext>
            </a:extLst>
          </p:cNvPr>
          <p:cNvSpPr>
            <a:spLocks noGrp="1"/>
          </p:cNvSpPr>
          <p:nvPr>
            <p:ph type="ftr" sz="quarter" idx="11"/>
          </p:nvPr>
        </p:nvSpPr>
        <p:spPr/>
        <p:txBody>
          <a:bodyPr/>
          <a:lstStyle>
            <a:lvl1pPr>
              <a:defRPr/>
            </a:lvl1pPr>
          </a:lstStyle>
          <a:p>
            <a:pPr>
              <a:defRPr/>
            </a:pPr>
            <a:endParaRPr lang="sl-SI"/>
          </a:p>
        </p:txBody>
      </p:sp>
      <p:sp>
        <p:nvSpPr>
          <p:cNvPr id="12" name="Slide Number Placeholder 5">
            <a:extLst>
              <a:ext uri="{FF2B5EF4-FFF2-40B4-BE49-F238E27FC236}">
                <a16:creationId xmlns:a16="http://schemas.microsoft.com/office/drawing/2014/main" id="{4CAFB7CC-68FE-4436-874A-D22B11C67A82}"/>
              </a:ext>
            </a:extLst>
          </p:cNvPr>
          <p:cNvSpPr>
            <a:spLocks noGrp="1"/>
          </p:cNvSpPr>
          <p:nvPr>
            <p:ph type="sldNum" sz="quarter" idx="12"/>
          </p:nvPr>
        </p:nvSpPr>
        <p:spPr/>
        <p:txBody>
          <a:bodyPr/>
          <a:lstStyle>
            <a:lvl1pPr>
              <a:defRPr/>
            </a:lvl1pPr>
          </a:lstStyle>
          <a:p>
            <a:fld id="{D95E92A5-AD50-4DC1-879C-2449224D9634}" type="slidenum">
              <a:rPr lang="sl-SI" altLang="sl-SI"/>
              <a:pPr/>
              <a:t>‹#›</a:t>
            </a:fld>
            <a:endParaRPr lang="sl-SI" altLang="sl-SI"/>
          </a:p>
        </p:txBody>
      </p:sp>
    </p:spTree>
    <p:extLst>
      <p:ext uri="{BB962C8B-B14F-4D97-AF65-F5344CB8AC3E}">
        <p14:creationId xmlns:p14="http://schemas.microsoft.com/office/powerpoint/2010/main" val="749130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75725BB-CE1E-45E3-BB4A-358DD7C17CAB}"/>
              </a:ext>
            </a:extLst>
          </p:cNvPr>
          <p:cNvSpPr>
            <a:spLocks noGrp="1"/>
          </p:cNvSpPr>
          <p:nvPr>
            <p:ph type="dt" sz="half" idx="15"/>
          </p:nvPr>
        </p:nvSpPr>
        <p:spPr/>
        <p:txBody>
          <a:bodyPr/>
          <a:lstStyle>
            <a:lvl1pPr>
              <a:defRPr/>
            </a:lvl1pPr>
          </a:lstStyle>
          <a:p>
            <a:pPr>
              <a:defRPr/>
            </a:pPr>
            <a:fld id="{4AD7E769-FA6B-45D2-B4F1-0BD12AEBD91E}" type="datetimeFigureOut">
              <a:rPr lang="sl-SI"/>
              <a:pPr>
                <a:defRPr/>
              </a:pPr>
              <a:t>31. 05. 2019</a:t>
            </a:fld>
            <a:endParaRPr lang="sl-SI"/>
          </a:p>
        </p:txBody>
      </p:sp>
      <p:sp>
        <p:nvSpPr>
          <p:cNvPr id="6" name="Footer Placeholder 4">
            <a:extLst>
              <a:ext uri="{FF2B5EF4-FFF2-40B4-BE49-F238E27FC236}">
                <a16:creationId xmlns:a16="http://schemas.microsoft.com/office/drawing/2014/main" id="{E22AD56F-0114-4BC1-8209-287C1083660D}"/>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B304FECE-0C74-4848-BE2F-1751072E6801}"/>
              </a:ext>
            </a:extLst>
          </p:cNvPr>
          <p:cNvSpPr>
            <a:spLocks noGrp="1"/>
          </p:cNvSpPr>
          <p:nvPr>
            <p:ph type="sldNum" sz="quarter" idx="17"/>
          </p:nvPr>
        </p:nvSpPr>
        <p:spPr/>
        <p:txBody>
          <a:bodyPr/>
          <a:lstStyle>
            <a:lvl1pPr>
              <a:defRPr/>
            </a:lvl1pPr>
          </a:lstStyle>
          <a:p>
            <a:fld id="{610D1932-B830-40F1-9631-A432FB5947E6}" type="slidenum">
              <a:rPr lang="sl-SI" altLang="sl-SI"/>
              <a:pPr/>
              <a:t>‹#›</a:t>
            </a:fld>
            <a:endParaRPr lang="sl-SI" altLang="sl-SI"/>
          </a:p>
        </p:txBody>
      </p:sp>
    </p:spTree>
    <p:extLst>
      <p:ext uri="{BB962C8B-B14F-4D97-AF65-F5344CB8AC3E}">
        <p14:creationId xmlns:p14="http://schemas.microsoft.com/office/powerpoint/2010/main" val="621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DC9BACD-E2F8-4FB8-B462-009028109B17}"/>
              </a:ext>
            </a:extLst>
          </p:cNvPr>
          <p:cNvSpPr>
            <a:spLocks noGrp="1"/>
          </p:cNvSpPr>
          <p:nvPr>
            <p:ph type="dt" sz="half" idx="10"/>
          </p:nvPr>
        </p:nvSpPr>
        <p:spPr/>
        <p:txBody>
          <a:bodyPr/>
          <a:lstStyle>
            <a:lvl1pPr>
              <a:defRPr/>
            </a:lvl1pPr>
          </a:lstStyle>
          <a:p>
            <a:pPr>
              <a:defRPr/>
            </a:pPr>
            <a:fld id="{A6CB14C9-6D29-4B9D-AAAE-48B8ECC75C1D}" type="datetimeFigureOut">
              <a:rPr lang="sl-SI"/>
              <a:pPr>
                <a:defRPr/>
              </a:pPr>
              <a:t>31. 05. 2019</a:t>
            </a:fld>
            <a:endParaRPr lang="sl-SI"/>
          </a:p>
        </p:txBody>
      </p:sp>
      <p:sp>
        <p:nvSpPr>
          <p:cNvPr id="8" name="Footer Placeholder 4">
            <a:extLst>
              <a:ext uri="{FF2B5EF4-FFF2-40B4-BE49-F238E27FC236}">
                <a16:creationId xmlns:a16="http://schemas.microsoft.com/office/drawing/2014/main" id="{69D49E2C-CF0F-41A1-9C3B-21D8C98D2FE7}"/>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69306C17-8FE7-4738-A8D5-9FE7C4ACDF50}"/>
              </a:ext>
            </a:extLst>
          </p:cNvPr>
          <p:cNvSpPr>
            <a:spLocks noGrp="1"/>
          </p:cNvSpPr>
          <p:nvPr>
            <p:ph type="sldNum" sz="quarter" idx="12"/>
          </p:nvPr>
        </p:nvSpPr>
        <p:spPr/>
        <p:txBody>
          <a:bodyPr/>
          <a:lstStyle>
            <a:lvl1pPr>
              <a:defRPr/>
            </a:lvl1pPr>
          </a:lstStyle>
          <a:p>
            <a:fld id="{07E35FAF-9077-418C-A0A0-B70513777A2D}" type="slidenum">
              <a:rPr lang="sl-SI" altLang="sl-SI"/>
              <a:pPr/>
              <a:t>‹#›</a:t>
            </a:fld>
            <a:endParaRPr lang="sl-SI" altLang="sl-SI"/>
          </a:p>
        </p:txBody>
      </p:sp>
    </p:spTree>
    <p:extLst>
      <p:ext uri="{BB962C8B-B14F-4D97-AF65-F5344CB8AC3E}">
        <p14:creationId xmlns:p14="http://schemas.microsoft.com/office/powerpoint/2010/main" val="2547812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ADB5F95-88B2-44C8-A139-B4F8B34AACDE}"/>
              </a:ext>
            </a:extLst>
          </p:cNvPr>
          <p:cNvSpPr>
            <a:spLocks noGrp="1"/>
          </p:cNvSpPr>
          <p:nvPr>
            <p:ph type="dt" sz="half" idx="10"/>
          </p:nvPr>
        </p:nvSpPr>
        <p:spPr/>
        <p:txBody>
          <a:bodyPr/>
          <a:lstStyle>
            <a:lvl1pPr>
              <a:defRPr/>
            </a:lvl1pPr>
          </a:lstStyle>
          <a:p>
            <a:pPr>
              <a:defRPr/>
            </a:pPr>
            <a:fld id="{9D8E47DF-B800-4FD3-84AA-86B381BFB85A}" type="datetimeFigureOut">
              <a:rPr lang="sl-SI"/>
              <a:pPr>
                <a:defRPr/>
              </a:pPr>
              <a:t>31. 05. 2019</a:t>
            </a:fld>
            <a:endParaRPr lang="sl-SI"/>
          </a:p>
        </p:txBody>
      </p:sp>
      <p:sp>
        <p:nvSpPr>
          <p:cNvPr id="4" name="Footer Placeholder 4">
            <a:extLst>
              <a:ext uri="{FF2B5EF4-FFF2-40B4-BE49-F238E27FC236}">
                <a16:creationId xmlns:a16="http://schemas.microsoft.com/office/drawing/2014/main" id="{0A82CF45-2922-4B5F-8BD4-EC02D7FB16EC}"/>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F42DB2AC-808B-42CE-92DF-838EF902A96D}"/>
              </a:ext>
            </a:extLst>
          </p:cNvPr>
          <p:cNvSpPr>
            <a:spLocks noGrp="1"/>
          </p:cNvSpPr>
          <p:nvPr>
            <p:ph type="sldNum" sz="quarter" idx="12"/>
          </p:nvPr>
        </p:nvSpPr>
        <p:spPr/>
        <p:txBody>
          <a:bodyPr/>
          <a:lstStyle>
            <a:lvl1pPr>
              <a:defRPr/>
            </a:lvl1pPr>
          </a:lstStyle>
          <a:p>
            <a:fld id="{9F3F1692-5DD5-418D-85A9-B45DA83886CB}" type="slidenum">
              <a:rPr lang="sl-SI" altLang="sl-SI"/>
              <a:pPr/>
              <a:t>‹#›</a:t>
            </a:fld>
            <a:endParaRPr lang="sl-SI" altLang="sl-SI"/>
          </a:p>
        </p:txBody>
      </p:sp>
    </p:spTree>
    <p:extLst>
      <p:ext uri="{BB962C8B-B14F-4D97-AF65-F5344CB8AC3E}">
        <p14:creationId xmlns:p14="http://schemas.microsoft.com/office/powerpoint/2010/main" val="3756944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4">
            <a:extLst>
              <a:ext uri="{FF2B5EF4-FFF2-40B4-BE49-F238E27FC236}">
                <a16:creationId xmlns:a16="http://schemas.microsoft.com/office/drawing/2014/main" id="{DF4970B9-4DF8-4A2C-A432-A8060978F1CE}"/>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a:extLst>
              <a:ext uri="{FF2B5EF4-FFF2-40B4-BE49-F238E27FC236}">
                <a16:creationId xmlns:a16="http://schemas.microsoft.com/office/drawing/2014/main" id="{1AA73443-7B9B-457E-966F-CEE82ED77FCA}"/>
              </a:ext>
            </a:extLst>
          </p:cNvPr>
          <p:cNvGrpSpPr>
            <a:grpSpLocks noChangeAspect="1"/>
          </p:cNvGrpSpPr>
          <p:nvPr/>
        </p:nvGrpSpPr>
        <p:grpSpPr bwMode="auto">
          <a:xfrm>
            <a:off x="211138" y="714375"/>
            <a:ext cx="8723312" cy="1330325"/>
            <a:chOff x="-3905251" y="4294188"/>
            <a:chExt cx="13027839" cy="1892300"/>
          </a:xfrm>
        </p:grpSpPr>
        <p:sp>
          <p:nvSpPr>
            <p:cNvPr id="4" name="Freeform 14">
              <a:extLst>
                <a:ext uri="{FF2B5EF4-FFF2-40B4-BE49-F238E27FC236}">
                  <a16:creationId xmlns:a16="http://schemas.microsoft.com/office/drawing/2014/main" id="{CFFC6262-8051-4FD6-B50D-B6D7A68EAF0D}"/>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 name="Freeform 18">
              <a:extLst>
                <a:ext uri="{FF2B5EF4-FFF2-40B4-BE49-F238E27FC236}">
                  <a16:creationId xmlns:a16="http://schemas.microsoft.com/office/drawing/2014/main" id="{86149E59-799A-46F3-B534-3B868086EB3C}"/>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22">
              <a:extLst>
                <a:ext uri="{FF2B5EF4-FFF2-40B4-BE49-F238E27FC236}">
                  <a16:creationId xmlns:a16="http://schemas.microsoft.com/office/drawing/2014/main" id="{1400C5D2-9C6E-467A-81A0-B9F96BAD7A41}"/>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7" name="Freeform 26">
              <a:extLst>
                <a:ext uri="{FF2B5EF4-FFF2-40B4-BE49-F238E27FC236}">
                  <a16:creationId xmlns:a16="http://schemas.microsoft.com/office/drawing/2014/main" id="{C6C85B55-8A43-4DD8-92C3-ECA9D4BAEC3F}"/>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8" name="Freeform 25">
              <a:extLst>
                <a:ext uri="{FF2B5EF4-FFF2-40B4-BE49-F238E27FC236}">
                  <a16:creationId xmlns:a16="http://schemas.microsoft.com/office/drawing/2014/main" id="{278D2C20-88E9-4EC0-8EEC-44923FE629EE}"/>
                </a:ext>
              </a:extLst>
            </p:cNvPr>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 name="Date Placeholder 1">
            <a:extLst>
              <a:ext uri="{FF2B5EF4-FFF2-40B4-BE49-F238E27FC236}">
                <a16:creationId xmlns:a16="http://schemas.microsoft.com/office/drawing/2014/main" id="{96038935-6B1E-4995-B476-40056D946FA7}"/>
              </a:ext>
            </a:extLst>
          </p:cNvPr>
          <p:cNvSpPr>
            <a:spLocks noGrp="1"/>
          </p:cNvSpPr>
          <p:nvPr>
            <p:ph type="dt" sz="half" idx="10"/>
          </p:nvPr>
        </p:nvSpPr>
        <p:spPr/>
        <p:txBody>
          <a:bodyPr/>
          <a:lstStyle>
            <a:lvl1pPr>
              <a:defRPr/>
            </a:lvl1pPr>
          </a:lstStyle>
          <a:p>
            <a:pPr>
              <a:defRPr/>
            </a:pPr>
            <a:fld id="{90652A0E-7BBA-4F59-8D44-926655B0FB88}" type="datetimeFigureOut">
              <a:rPr lang="sl-SI"/>
              <a:pPr>
                <a:defRPr/>
              </a:pPr>
              <a:t>31. 05. 2019</a:t>
            </a:fld>
            <a:endParaRPr lang="sl-SI"/>
          </a:p>
        </p:txBody>
      </p:sp>
      <p:sp>
        <p:nvSpPr>
          <p:cNvPr id="10" name="Footer Placeholder 2">
            <a:extLst>
              <a:ext uri="{FF2B5EF4-FFF2-40B4-BE49-F238E27FC236}">
                <a16:creationId xmlns:a16="http://schemas.microsoft.com/office/drawing/2014/main" id="{A518938E-82FA-4462-A0FE-1DDE374FF31E}"/>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3">
            <a:extLst>
              <a:ext uri="{FF2B5EF4-FFF2-40B4-BE49-F238E27FC236}">
                <a16:creationId xmlns:a16="http://schemas.microsoft.com/office/drawing/2014/main" id="{7617EF4D-0AE7-4DC4-AFDB-C3DFCCFA5795}"/>
              </a:ext>
            </a:extLst>
          </p:cNvPr>
          <p:cNvSpPr>
            <a:spLocks noGrp="1"/>
          </p:cNvSpPr>
          <p:nvPr>
            <p:ph type="sldNum" sz="quarter" idx="12"/>
          </p:nvPr>
        </p:nvSpPr>
        <p:spPr/>
        <p:txBody>
          <a:bodyPr/>
          <a:lstStyle>
            <a:lvl1pPr>
              <a:defRPr/>
            </a:lvl1pPr>
          </a:lstStyle>
          <a:p>
            <a:fld id="{DA7F7756-1250-463F-89EE-3E75123920C2}" type="slidenum">
              <a:rPr lang="sl-SI" altLang="sl-SI"/>
              <a:pPr/>
              <a:t>‹#›</a:t>
            </a:fld>
            <a:endParaRPr lang="sl-SI" altLang="sl-SI"/>
          </a:p>
        </p:txBody>
      </p:sp>
    </p:spTree>
    <p:extLst>
      <p:ext uri="{BB962C8B-B14F-4D97-AF65-F5344CB8AC3E}">
        <p14:creationId xmlns:p14="http://schemas.microsoft.com/office/powerpoint/2010/main" val="2713645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FAA1C755-2381-4542-88A1-1C8EC9C228C3}"/>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a:extLst>
              <a:ext uri="{FF2B5EF4-FFF2-40B4-BE49-F238E27FC236}">
                <a16:creationId xmlns:a16="http://schemas.microsoft.com/office/drawing/2014/main" id="{5B9F99E4-F77F-4487-92E0-AD5D311B8307}"/>
              </a:ext>
            </a:extLst>
          </p:cNvPr>
          <p:cNvGrpSpPr>
            <a:grpSpLocks noChangeAspect="1"/>
          </p:cNvGrpSpPr>
          <p:nvPr/>
        </p:nvGrpSpPr>
        <p:grpSpPr bwMode="auto">
          <a:xfrm>
            <a:off x="211138" y="714375"/>
            <a:ext cx="8723312" cy="1331913"/>
            <a:chOff x="-3905250" y="4294188"/>
            <a:chExt cx="13011150" cy="1892300"/>
          </a:xfrm>
        </p:grpSpPr>
        <p:sp>
          <p:nvSpPr>
            <p:cNvPr id="7" name="Freeform 14">
              <a:extLst>
                <a:ext uri="{FF2B5EF4-FFF2-40B4-BE49-F238E27FC236}">
                  <a16:creationId xmlns:a16="http://schemas.microsoft.com/office/drawing/2014/main" id="{4D80CA22-05D2-47C6-A138-56A3A744303C}"/>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a:extLst>
                <a:ext uri="{FF2B5EF4-FFF2-40B4-BE49-F238E27FC236}">
                  <a16:creationId xmlns:a16="http://schemas.microsoft.com/office/drawing/2014/main" id="{CCBFFF48-B41B-4A48-9594-32C190B0B9F6}"/>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a:extLst>
                <a:ext uri="{FF2B5EF4-FFF2-40B4-BE49-F238E27FC236}">
                  <a16:creationId xmlns:a16="http://schemas.microsoft.com/office/drawing/2014/main" id="{01B8864B-93A1-4A0C-AEAC-649AA0A3920C}"/>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a:extLst>
                <a:ext uri="{FF2B5EF4-FFF2-40B4-BE49-F238E27FC236}">
                  <a16:creationId xmlns:a16="http://schemas.microsoft.com/office/drawing/2014/main" id="{2602D1D9-C968-4806-AB6D-E97D25CFAA07}"/>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25">
              <a:extLst>
                <a:ext uri="{FF2B5EF4-FFF2-40B4-BE49-F238E27FC236}">
                  <a16:creationId xmlns:a16="http://schemas.microsoft.com/office/drawing/2014/main" id="{A8895F81-F0ED-427C-A943-638CD30D5E03}"/>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4">
            <a:extLst>
              <a:ext uri="{FF2B5EF4-FFF2-40B4-BE49-F238E27FC236}">
                <a16:creationId xmlns:a16="http://schemas.microsoft.com/office/drawing/2014/main" id="{519DA051-6EB2-41DF-AFFB-96AE0E112B6C}"/>
              </a:ext>
            </a:extLst>
          </p:cNvPr>
          <p:cNvSpPr>
            <a:spLocks noGrp="1"/>
          </p:cNvSpPr>
          <p:nvPr>
            <p:ph type="dt" sz="half" idx="10"/>
          </p:nvPr>
        </p:nvSpPr>
        <p:spPr/>
        <p:txBody>
          <a:bodyPr/>
          <a:lstStyle>
            <a:lvl1pPr>
              <a:defRPr/>
            </a:lvl1pPr>
          </a:lstStyle>
          <a:p>
            <a:pPr>
              <a:defRPr/>
            </a:pPr>
            <a:fld id="{25AD0F29-3AF8-43D4-BE08-B5077F43F9CE}" type="datetimeFigureOut">
              <a:rPr lang="sl-SI"/>
              <a:pPr>
                <a:defRPr/>
              </a:pPr>
              <a:t>31. 05. 2019</a:t>
            </a:fld>
            <a:endParaRPr lang="sl-SI"/>
          </a:p>
        </p:txBody>
      </p:sp>
      <p:sp>
        <p:nvSpPr>
          <p:cNvPr id="13" name="Footer Placeholder 5">
            <a:extLst>
              <a:ext uri="{FF2B5EF4-FFF2-40B4-BE49-F238E27FC236}">
                <a16:creationId xmlns:a16="http://schemas.microsoft.com/office/drawing/2014/main" id="{6CB30F2D-4AEB-4B83-8EB5-44511C71D9E3}"/>
              </a:ext>
            </a:extLst>
          </p:cNvPr>
          <p:cNvSpPr>
            <a:spLocks noGrp="1"/>
          </p:cNvSpPr>
          <p:nvPr>
            <p:ph type="ftr" sz="quarter" idx="11"/>
          </p:nvPr>
        </p:nvSpPr>
        <p:spPr/>
        <p:txBody>
          <a:bodyPr/>
          <a:lstStyle>
            <a:lvl1pPr>
              <a:defRPr/>
            </a:lvl1pPr>
          </a:lstStyle>
          <a:p>
            <a:pPr>
              <a:defRPr/>
            </a:pPr>
            <a:endParaRPr lang="sl-SI"/>
          </a:p>
        </p:txBody>
      </p:sp>
      <p:sp>
        <p:nvSpPr>
          <p:cNvPr id="14" name="Slide Number Placeholder 6">
            <a:extLst>
              <a:ext uri="{FF2B5EF4-FFF2-40B4-BE49-F238E27FC236}">
                <a16:creationId xmlns:a16="http://schemas.microsoft.com/office/drawing/2014/main" id="{20F5C983-4D4D-4674-9205-779496390B29}"/>
              </a:ext>
            </a:extLst>
          </p:cNvPr>
          <p:cNvSpPr>
            <a:spLocks noGrp="1"/>
          </p:cNvSpPr>
          <p:nvPr>
            <p:ph type="sldNum" sz="quarter" idx="12"/>
          </p:nvPr>
        </p:nvSpPr>
        <p:spPr/>
        <p:txBody>
          <a:bodyPr/>
          <a:lstStyle>
            <a:lvl1pPr>
              <a:defRPr/>
            </a:lvl1pPr>
          </a:lstStyle>
          <a:p>
            <a:fld id="{80CDDB95-4487-4812-9217-4565E7E3D7D9}" type="slidenum">
              <a:rPr lang="sl-SI" altLang="sl-SI"/>
              <a:pPr/>
              <a:t>‹#›</a:t>
            </a:fld>
            <a:endParaRPr lang="sl-SI" altLang="sl-SI"/>
          </a:p>
        </p:txBody>
      </p:sp>
    </p:spTree>
    <p:extLst>
      <p:ext uri="{BB962C8B-B14F-4D97-AF65-F5344CB8AC3E}">
        <p14:creationId xmlns:p14="http://schemas.microsoft.com/office/powerpoint/2010/main" val="195539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9A7026E0-AA27-4470-BF98-71A2A254CA22}"/>
              </a:ext>
            </a:extLst>
          </p:cNvPr>
          <p:cNvSpPr>
            <a:spLocks noGrp="1"/>
          </p:cNvSpPr>
          <p:nvPr>
            <p:ph type="dt" sz="half" idx="10"/>
          </p:nvPr>
        </p:nvSpPr>
        <p:spPr/>
        <p:txBody>
          <a:bodyPr/>
          <a:lstStyle>
            <a:lvl1pPr>
              <a:defRPr/>
            </a:lvl1pPr>
          </a:lstStyle>
          <a:p>
            <a:pPr>
              <a:defRPr/>
            </a:pPr>
            <a:fld id="{5CCF0C9B-CE93-4BB6-9A09-E347C713088D}" type="datetimeFigureOut">
              <a:rPr lang="sl-SI"/>
              <a:pPr>
                <a:defRPr/>
              </a:pPr>
              <a:t>31. 05. 2019</a:t>
            </a:fld>
            <a:endParaRPr lang="sl-SI"/>
          </a:p>
        </p:txBody>
      </p:sp>
      <p:sp>
        <p:nvSpPr>
          <p:cNvPr id="5" name="Footer Placeholder 4">
            <a:extLst>
              <a:ext uri="{FF2B5EF4-FFF2-40B4-BE49-F238E27FC236}">
                <a16:creationId xmlns:a16="http://schemas.microsoft.com/office/drawing/2014/main" id="{F34BE449-0217-47DA-9DA7-FC64BE3181C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DFA8EAD-D1F3-4F79-9297-7E8EC9AF8F60}"/>
              </a:ext>
            </a:extLst>
          </p:cNvPr>
          <p:cNvSpPr>
            <a:spLocks noGrp="1"/>
          </p:cNvSpPr>
          <p:nvPr>
            <p:ph type="sldNum" sz="quarter" idx="12"/>
          </p:nvPr>
        </p:nvSpPr>
        <p:spPr/>
        <p:txBody>
          <a:bodyPr/>
          <a:lstStyle>
            <a:lvl1pPr>
              <a:defRPr/>
            </a:lvl1pPr>
          </a:lstStyle>
          <a:p>
            <a:fld id="{1386B434-690A-493D-9091-5B105FA90EA5}" type="slidenum">
              <a:rPr lang="sl-SI" altLang="sl-SI"/>
              <a:pPr/>
              <a:t>‹#›</a:t>
            </a:fld>
            <a:endParaRPr lang="sl-SI" altLang="sl-SI"/>
          </a:p>
        </p:txBody>
      </p:sp>
    </p:spTree>
    <p:extLst>
      <p:ext uri="{BB962C8B-B14F-4D97-AF65-F5344CB8AC3E}">
        <p14:creationId xmlns:p14="http://schemas.microsoft.com/office/powerpoint/2010/main" val="967856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18E12277-6D9C-4F20-8A9E-388DB66AD01E}"/>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a:extLst>
              <a:ext uri="{FF2B5EF4-FFF2-40B4-BE49-F238E27FC236}">
                <a16:creationId xmlns:a16="http://schemas.microsoft.com/office/drawing/2014/main" id="{813849AF-3119-4AF8-B376-BC824E9440BA}"/>
              </a:ext>
            </a:extLst>
          </p:cNvPr>
          <p:cNvGrpSpPr>
            <a:grpSpLocks noChangeAspect="1"/>
          </p:cNvGrpSpPr>
          <p:nvPr/>
        </p:nvGrpSpPr>
        <p:grpSpPr bwMode="auto">
          <a:xfrm>
            <a:off x="211138" y="5354638"/>
            <a:ext cx="8723312" cy="1330325"/>
            <a:chOff x="-3905250" y="4294188"/>
            <a:chExt cx="13011150" cy="1892300"/>
          </a:xfrm>
        </p:grpSpPr>
        <p:sp>
          <p:nvSpPr>
            <p:cNvPr id="7" name="Freeform 14">
              <a:extLst>
                <a:ext uri="{FF2B5EF4-FFF2-40B4-BE49-F238E27FC236}">
                  <a16:creationId xmlns:a16="http://schemas.microsoft.com/office/drawing/2014/main" id="{72A491F3-21CB-40EC-8155-8EF503DEBE23}"/>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a:extLst>
                <a:ext uri="{FF2B5EF4-FFF2-40B4-BE49-F238E27FC236}">
                  <a16:creationId xmlns:a16="http://schemas.microsoft.com/office/drawing/2014/main" id="{6C158A73-9AC1-45F5-86DC-0E98DA7D221D}"/>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a:extLst>
                <a:ext uri="{FF2B5EF4-FFF2-40B4-BE49-F238E27FC236}">
                  <a16:creationId xmlns:a16="http://schemas.microsoft.com/office/drawing/2014/main" id="{2C8ECC7E-F408-4846-A4AF-5C1F586A34AA}"/>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a:extLst>
                <a:ext uri="{FF2B5EF4-FFF2-40B4-BE49-F238E27FC236}">
                  <a16:creationId xmlns:a16="http://schemas.microsoft.com/office/drawing/2014/main" id="{036704C7-193A-450C-A55F-20ED2F6A9D81}"/>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10">
              <a:extLst>
                <a:ext uri="{FF2B5EF4-FFF2-40B4-BE49-F238E27FC236}">
                  <a16:creationId xmlns:a16="http://schemas.microsoft.com/office/drawing/2014/main" id="{5E93FC79-88B7-477B-8065-B469D99AE6D7}"/>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Date Placeholder 4">
            <a:extLst>
              <a:ext uri="{FF2B5EF4-FFF2-40B4-BE49-F238E27FC236}">
                <a16:creationId xmlns:a16="http://schemas.microsoft.com/office/drawing/2014/main" id="{B7CD954A-8B7E-4FB7-A94F-3F5B8FCEF8B0}"/>
              </a:ext>
            </a:extLst>
          </p:cNvPr>
          <p:cNvSpPr>
            <a:spLocks noGrp="1"/>
          </p:cNvSpPr>
          <p:nvPr>
            <p:ph type="dt" sz="half" idx="10"/>
          </p:nvPr>
        </p:nvSpPr>
        <p:spPr/>
        <p:txBody>
          <a:bodyPr/>
          <a:lstStyle>
            <a:lvl1pPr>
              <a:defRPr/>
            </a:lvl1pPr>
          </a:lstStyle>
          <a:p>
            <a:pPr>
              <a:defRPr/>
            </a:pPr>
            <a:fld id="{233B611D-4BAB-40C6-BF7E-3628F0BFF3B2}" type="datetimeFigureOut">
              <a:rPr lang="sl-SI"/>
              <a:pPr>
                <a:defRPr/>
              </a:pPr>
              <a:t>31. 05. 2019</a:t>
            </a:fld>
            <a:endParaRPr lang="sl-SI"/>
          </a:p>
        </p:txBody>
      </p:sp>
      <p:sp>
        <p:nvSpPr>
          <p:cNvPr id="13" name="Footer Placeholder 5">
            <a:extLst>
              <a:ext uri="{FF2B5EF4-FFF2-40B4-BE49-F238E27FC236}">
                <a16:creationId xmlns:a16="http://schemas.microsoft.com/office/drawing/2014/main" id="{E2EBD9CE-BE47-4C8C-BFBF-C0A5363457CF}"/>
              </a:ext>
            </a:extLst>
          </p:cNvPr>
          <p:cNvSpPr>
            <a:spLocks noGrp="1"/>
          </p:cNvSpPr>
          <p:nvPr>
            <p:ph type="ftr" sz="quarter" idx="11"/>
          </p:nvPr>
        </p:nvSpPr>
        <p:spPr/>
        <p:txBody>
          <a:bodyPr/>
          <a:lstStyle>
            <a:lvl1pPr>
              <a:defRPr/>
            </a:lvl1pPr>
          </a:lstStyle>
          <a:p>
            <a:pPr>
              <a:defRPr/>
            </a:pPr>
            <a:endParaRPr lang="sl-SI"/>
          </a:p>
        </p:txBody>
      </p:sp>
      <p:sp>
        <p:nvSpPr>
          <p:cNvPr id="14" name="Slide Number Placeholder 6">
            <a:extLst>
              <a:ext uri="{FF2B5EF4-FFF2-40B4-BE49-F238E27FC236}">
                <a16:creationId xmlns:a16="http://schemas.microsoft.com/office/drawing/2014/main" id="{0F530046-916A-47E0-B101-6096404A8558}"/>
              </a:ext>
            </a:extLst>
          </p:cNvPr>
          <p:cNvSpPr>
            <a:spLocks noGrp="1"/>
          </p:cNvSpPr>
          <p:nvPr>
            <p:ph type="sldNum" sz="quarter" idx="12"/>
          </p:nvPr>
        </p:nvSpPr>
        <p:spPr/>
        <p:txBody>
          <a:bodyPr/>
          <a:lstStyle>
            <a:lvl1pPr>
              <a:defRPr/>
            </a:lvl1pPr>
          </a:lstStyle>
          <a:p>
            <a:fld id="{95CB60C4-EEBB-4F1B-8F32-DF5275DC1EC3}" type="slidenum">
              <a:rPr lang="sl-SI" altLang="sl-SI"/>
              <a:pPr/>
              <a:t>‹#›</a:t>
            </a:fld>
            <a:endParaRPr lang="sl-SI" altLang="sl-SI"/>
          </a:p>
        </p:txBody>
      </p:sp>
    </p:spTree>
    <p:extLst>
      <p:ext uri="{BB962C8B-B14F-4D97-AF65-F5344CB8AC3E}">
        <p14:creationId xmlns:p14="http://schemas.microsoft.com/office/powerpoint/2010/main" val="2204067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8CA68-524F-4F84-AD27-E61DB70A5240}"/>
              </a:ext>
            </a:extLst>
          </p:cNvPr>
          <p:cNvSpPr>
            <a:spLocks noGrp="1"/>
          </p:cNvSpPr>
          <p:nvPr>
            <p:ph type="dt" sz="half" idx="10"/>
          </p:nvPr>
        </p:nvSpPr>
        <p:spPr/>
        <p:txBody>
          <a:bodyPr/>
          <a:lstStyle>
            <a:lvl1pPr>
              <a:defRPr/>
            </a:lvl1pPr>
          </a:lstStyle>
          <a:p>
            <a:pPr>
              <a:defRPr/>
            </a:pPr>
            <a:fld id="{59310508-ADF0-46C2-8EE7-58E987FEDF34}" type="datetimeFigureOut">
              <a:rPr lang="sl-SI"/>
              <a:pPr>
                <a:defRPr/>
              </a:pPr>
              <a:t>31. 05. 2019</a:t>
            </a:fld>
            <a:endParaRPr lang="sl-SI"/>
          </a:p>
        </p:txBody>
      </p:sp>
      <p:sp>
        <p:nvSpPr>
          <p:cNvPr id="5" name="Footer Placeholder 4">
            <a:extLst>
              <a:ext uri="{FF2B5EF4-FFF2-40B4-BE49-F238E27FC236}">
                <a16:creationId xmlns:a16="http://schemas.microsoft.com/office/drawing/2014/main" id="{8949DF58-2CE3-4CE2-95C4-145332EA086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D70FC134-FAF2-467C-B142-A46FC827350A}"/>
              </a:ext>
            </a:extLst>
          </p:cNvPr>
          <p:cNvSpPr>
            <a:spLocks noGrp="1"/>
          </p:cNvSpPr>
          <p:nvPr>
            <p:ph type="sldNum" sz="quarter" idx="12"/>
          </p:nvPr>
        </p:nvSpPr>
        <p:spPr/>
        <p:txBody>
          <a:bodyPr/>
          <a:lstStyle>
            <a:lvl1pPr>
              <a:defRPr/>
            </a:lvl1pPr>
          </a:lstStyle>
          <a:p>
            <a:fld id="{7F5D5D6A-E118-4F0F-8FE0-F43E38FD0888}" type="slidenum">
              <a:rPr lang="sl-SI" altLang="sl-SI"/>
              <a:pPr/>
              <a:t>‹#›</a:t>
            </a:fld>
            <a:endParaRPr lang="sl-SI" altLang="sl-SI"/>
          </a:p>
        </p:txBody>
      </p:sp>
    </p:spTree>
    <p:extLst>
      <p:ext uri="{BB962C8B-B14F-4D97-AF65-F5344CB8AC3E}">
        <p14:creationId xmlns:p14="http://schemas.microsoft.com/office/powerpoint/2010/main" val="23315449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C9A8B537-699E-4298-955B-C542CD6CF8CD}"/>
              </a:ext>
            </a:extLst>
          </p:cNvPr>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FE9AC376-01D8-420F-92A1-0AE4E31DD6EB}"/>
              </a:ext>
            </a:extLst>
          </p:cNvPr>
          <p:cNvGrpSpPr>
            <a:grpSpLocks noChangeAspect="1"/>
          </p:cNvGrpSpPr>
          <p:nvPr/>
        </p:nvGrpSpPr>
        <p:grpSpPr bwMode="auto">
          <a:xfrm>
            <a:off x="211138" y="714375"/>
            <a:ext cx="8723312" cy="1331913"/>
            <a:chOff x="-3905250" y="4294188"/>
            <a:chExt cx="13011150" cy="1892300"/>
          </a:xfrm>
        </p:grpSpPr>
        <p:sp>
          <p:nvSpPr>
            <p:cNvPr id="6" name="Freeform 14">
              <a:extLst>
                <a:ext uri="{FF2B5EF4-FFF2-40B4-BE49-F238E27FC236}">
                  <a16:creationId xmlns:a16="http://schemas.microsoft.com/office/drawing/2014/main" id="{C1D0DDB9-F361-48B9-A640-9EB8B414E43D}"/>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a:extLst>
                <a:ext uri="{FF2B5EF4-FFF2-40B4-BE49-F238E27FC236}">
                  <a16:creationId xmlns:a16="http://schemas.microsoft.com/office/drawing/2014/main" id="{6D67EDED-3F99-4E9D-9DD6-ACDF3003C9D6}"/>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a:extLst>
                <a:ext uri="{FF2B5EF4-FFF2-40B4-BE49-F238E27FC236}">
                  <a16:creationId xmlns:a16="http://schemas.microsoft.com/office/drawing/2014/main" id="{ED3EF52F-0734-46EC-B649-CD0067E8C015}"/>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a:extLst>
                <a:ext uri="{FF2B5EF4-FFF2-40B4-BE49-F238E27FC236}">
                  <a16:creationId xmlns:a16="http://schemas.microsoft.com/office/drawing/2014/main" id="{74CF8FBF-35E6-4304-8196-6D309C709EB6}"/>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25">
              <a:extLst>
                <a:ext uri="{FF2B5EF4-FFF2-40B4-BE49-F238E27FC236}">
                  <a16:creationId xmlns:a16="http://schemas.microsoft.com/office/drawing/2014/main" id="{76D16809-5A4E-45CC-B16F-87778E71F649}"/>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2792B8F6-9273-46E6-95C4-3C629C17CF69}"/>
              </a:ext>
            </a:extLst>
          </p:cNvPr>
          <p:cNvSpPr>
            <a:spLocks noGrp="1"/>
          </p:cNvSpPr>
          <p:nvPr>
            <p:ph type="dt" sz="half" idx="10"/>
          </p:nvPr>
        </p:nvSpPr>
        <p:spPr/>
        <p:txBody>
          <a:bodyPr/>
          <a:lstStyle>
            <a:lvl1pPr>
              <a:defRPr/>
            </a:lvl1pPr>
          </a:lstStyle>
          <a:p>
            <a:pPr>
              <a:defRPr/>
            </a:pPr>
            <a:fld id="{140AA5E5-8D9C-4982-90AA-5E995FFF4909}" type="datetimeFigureOut">
              <a:rPr lang="sl-SI"/>
              <a:pPr>
                <a:defRPr/>
              </a:pPr>
              <a:t>31. 05. 2019</a:t>
            </a:fld>
            <a:endParaRPr lang="sl-SI"/>
          </a:p>
        </p:txBody>
      </p:sp>
      <p:sp>
        <p:nvSpPr>
          <p:cNvPr id="12" name="Footer Placeholder 4">
            <a:extLst>
              <a:ext uri="{FF2B5EF4-FFF2-40B4-BE49-F238E27FC236}">
                <a16:creationId xmlns:a16="http://schemas.microsoft.com/office/drawing/2014/main" id="{0B34864C-AB65-45F5-9B35-FD8DD3166269}"/>
              </a:ext>
            </a:extLst>
          </p:cNvPr>
          <p:cNvSpPr>
            <a:spLocks noGrp="1"/>
          </p:cNvSpPr>
          <p:nvPr>
            <p:ph type="ftr" sz="quarter" idx="11"/>
          </p:nvPr>
        </p:nvSpPr>
        <p:spPr/>
        <p:txBody>
          <a:bodyPr/>
          <a:lstStyle>
            <a:lvl1pPr>
              <a:defRPr/>
            </a:lvl1pPr>
          </a:lstStyle>
          <a:p>
            <a:pPr>
              <a:defRPr/>
            </a:pPr>
            <a:endParaRPr lang="sl-SI"/>
          </a:p>
        </p:txBody>
      </p:sp>
      <p:sp>
        <p:nvSpPr>
          <p:cNvPr id="13" name="Slide Number Placeholder 5">
            <a:extLst>
              <a:ext uri="{FF2B5EF4-FFF2-40B4-BE49-F238E27FC236}">
                <a16:creationId xmlns:a16="http://schemas.microsoft.com/office/drawing/2014/main" id="{15E25765-88ED-4ACE-9DAC-698232D6DFBF}"/>
              </a:ext>
            </a:extLst>
          </p:cNvPr>
          <p:cNvSpPr>
            <a:spLocks noGrp="1"/>
          </p:cNvSpPr>
          <p:nvPr>
            <p:ph type="sldNum" sz="quarter" idx="12"/>
          </p:nvPr>
        </p:nvSpPr>
        <p:spPr/>
        <p:txBody>
          <a:bodyPr/>
          <a:lstStyle>
            <a:lvl1pPr>
              <a:defRPr/>
            </a:lvl1pPr>
          </a:lstStyle>
          <a:p>
            <a:fld id="{628DC03F-61D0-4EA7-853F-8EF485BE7CC3}" type="slidenum">
              <a:rPr lang="sl-SI" altLang="sl-SI"/>
              <a:pPr/>
              <a:t>‹#›</a:t>
            </a:fld>
            <a:endParaRPr lang="sl-SI" altLang="sl-SI"/>
          </a:p>
        </p:txBody>
      </p:sp>
    </p:spTree>
    <p:extLst>
      <p:ext uri="{BB962C8B-B14F-4D97-AF65-F5344CB8AC3E}">
        <p14:creationId xmlns:p14="http://schemas.microsoft.com/office/powerpoint/2010/main" val="858493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D1A1E6A-4695-4B3D-B58D-F657C517C429}"/>
              </a:ext>
            </a:extLst>
          </p:cNvPr>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39333EE9-B5E9-49BC-BD5F-150BD8EA880C}"/>
              </a:ext>
            </a:extLst>
          </p:cNvPr>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2748A5F5-8D96-49A7-9BC2-6019FDD63D86}"/>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a:extLst>
              <a:ext uri="{FF2B5EF4-FFF2-40B4-BE49-F238E27FC236}">
                <a16:creationId xmlns:a16="http://schemas.microsoft.com/office/drawing/2014/main" id="{76F0C0EB-2731-4A37-9C65-9D6C5EA4D6F3}"/>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B5CE58AB-AF0E-49DA-B9D9-A82605548282}"/>
              </a:ext>
            </a:extLst>
          </p:cNvPr>
          <p:cNvSpPr>
            <a:spLocks noGrp="1"/>
          </p:cNvSpPr>
          <p:nvPr>
            <p:ph type="dt" sz="half" idx="10"/>
          </p:nvPr>
        </p:nvSpPr>
        <p:spPr/>
        <p:txBody>
          <a:bodyPr/>
          <a:lstStyle>
            <a:lvl1pPr>
              <a:defRPr/>
            </a:lvl1pPr>
          </a:lstStyle>
          <a:p>
            <a:pPr>
              <a:defRPr/>
            </a:pPr>
            <a:fld id="{323428CB-4D2E-41C5-B122-699D90A9B9B7}" type="datetimeFigureOut">
              <a:rPr lang="sl-SI"/>
              <a:pPr>
                <a:defRPr/>
              </a:pPr>
              <a:t>31. 05. 2019</a:t>
            </a:fld>
            <a:endParaRPr lang="sl-SI"/>
          </a:p>
        </p:txBody>
      </p:sp>
      <p:sp>
        <p:nvSpPr>
          <p:cNvPr id="9" name="Footer Placeholder 4">
            <a:extLst>
              <a:ext uri="{FF2B5EF4-FFF2-40B4-BE49-F238E27FC236}">
                <a16:creationId xmlns:a16="http://schemas.microsoft.com/office/drawing/2014/main" id="{D0D0E1EB-E611-49B2-AC3F-0D34976FFF9F}"/>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C1FBE4B1-2E1C-46D8-9D95-522054225F00}"/>
              </a:ext>
            </a:extLst>
          </p:cNvPr>
          <p:cNvSpPr>
            <a:spLocks noGrp="1"/>
          </p:cNvSpPr>
          <p:nvPr>
            <p:ph type="sldNum" sz="quarter" idx="12"/>
          </p:nvPr>
        </p:nvSpPr>
        <p:spPr/>
        <p:txBody>
          <a:bodyPr/>
          <a:lstStyle>
            <a:lvl1pPr>
              <a:defRPr/>
            </a:lvl1pPr>
          </a:lstStyle>
          <a:p>
            <a:fld id="{DD5F47E5-127E-4348-BCBB-D394C716DA56}" type="slidenum">
              <a:rPr lang="sl-SI" altLang="sl-SI"/>
              <a:pPr/>
              <a:t>‹#›</a:t>
            </a:fld>
            <a:endParaRPr lang="sl-SI" altLang="sl-SI"/>
          </a:p>
        </p:txBody>
      </p:sp>
    </p:spTree>
    <p:extLst>
      <p:ext uri="{BB962C8B-B14F-4D97-AF65-F5344CB8AC3E}">
        <p14:creationId xmlns:p14="http://schemas.microsoft.com/office/powerpoint/2010/main" val="268773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80981B-7C64-4EC5-9B06-98B61CAB83E2}"/>
              </a:ext>
            </a:extLst>
          </p:cNvPr>
          <p:cNvSpPr>
            <a:spLocks noGrp="1"/>
          </p:cNvSpPr>
          <p:nvPr>
            <p:ph type="dt" sz="half" idx="14"/>
          </p:nvPr>
        </p:nvSpPr>
        <p:spPr/>
        <p:txBody>
          <a:bodyPr/>
          <a:lstStyle>
            <a:lvl1pPr>
              <a:defRPr/>
            </a:lvl1pPr>
          </a:lstStyle>
          <a:p>
            <a:pPr>
              <a:defRPr/>
            </a:pPr>
            <a:fld id="{D6B9DADF-850B-4011-BE9E-86303F5BEECE}" type="datetimeFigureOut">
              <a:rPr lang="sl-SI"/>
              <a:pPr>
                <a:defRPr/>
              </a:pPr>
              <a:t>31. 05. 2019</a:t>
            </a:fld>
            <a:endParaRPr lang="sl-SI"/>
          </a:p>
        </p:txBody>
      </p:sp>
      <p:sp>
        <p:nvSpPr>
          <p:cNvPr id="5" name="Footer Placeholder 4">
            <a:extLst>
              <a:ext uri="{FF2B5EF4-FFF2-40B4-BE49-F238E27FC236}">
                <a16:creationId xmlns:a16="http://schemas.microsoft.com/office/drawing/2014/main" id="{A5B5BD16-9D09-4531-9D82-39AD5788FADF}"/>
              </a:ext>
            </a:extLst>
          </p:cNvPr>
          <p:cNvSpPr>
            <a:spLocks noGrp="1"/>
          </p:cNvSpPr>
          <p:nvPr>
            <p:ph type="ftr" sz="quarter" idx="15"/>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CCCB4C5B-6DC4-44F2-A077-C2426B27D325}"/>
              </a:ext>
            </a:extLst>
          </p:cNvPr>
          <p:cNvSpPr>
            <a:spLocks noGrp="1"/>
          </p:cNvSpPr>
          <p:nvPr>
            <p:ph type="sldNum" sz="quarter" idx="16"/>
          </p:nvPr>
        </p:nvSpPr>
        <p:spPr/>
        <p:txBody>
          <a:bodyPr/>
          <a:lstStyle>
            <a:lvl1pPr>
              <a:defRPr/>
            </a:lvl1pPr>
          </a:lstStyle>
          <a:p>
            <a:fld id="{8950094D-4C86-401A-A7C3-23FD6E53BFBC}" type="slidenum">
              <a:rPr lang="sl-SI" altLang="sl-SI"/>
              <a:pPr/>
              <a:t>‹#›</a:t>
            </a:fld>
            <a:endParaRPr lang="sl-SI" altLang="sl-SI"/>
          </a:p>
        </p:txBody>
      </p:sp>
    </p:spTree>
    <p:extLst>
      <p:ext uri="{BB962C8B-B14F-4D97-AF65-F5344CB8AC3E}">
        <p14:creationId xmlns:p14="http://schemas.microsoft.com/office/powerpoint/2010/main" val="2061175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8E3412-B11D-428A-BDD6-79FFA971A3AC}"/>
              </a:ext>
            </a:extLst>
          </p:cNvPr>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99EC8C39-65DF-4F8F-9392-DDB94CF8B79A}"/>
              </a:ext>
            </a:extLst>
          </p:cNvPr>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470D7A6F-D054-4E40-B99F-20FA5F027254}"/>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a:extLst>
              <a:ext uri="{FF2B5EF4-FFF2-40B4-BE49-F238E27FC236}">
                <a16:creationId xmlns:a16="http://schemas.microsoft.com/office/drawing/2014/main" id="{5C09C0DF-010F-487C-8657-78CE7B8395D6}"/>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2A1A6D67-B67A-4517-A224-1DA994676FFB}"/>
              </a:ext>
            </a:extLst>
          </p:cNvPr>
          <p:cNvSpPr>
            <a:spLocks noGrp="1"/>
          </p:cNvSpPr>
          <p:nvPr>
            <p:ph type="dt" sz="half" idx="10"/>
          </p:nvPr>
        </p:nvSpPr>
        <p:spPr/>
        <p:txBody>
          <a:bodyPr/>
          <a:lstStyle>
            <a:lvl1pPr>
              <a:defRPr/>
            </a:lvl1pPr>
          </a:lstStyle>
          <a:p>
            <a:pPr>
              <a:defRPr/>
            </a:pPr>
            <a:fld id="{7E324C9A-C902-4B8D-ADE3-13EBBA1E023B}" type="datetimeFigureOut">
              <a:rPr lang="sl-SI"/>
              <a:pPr>
                <a:defRPr/>
              </a:pPr>
              <a:t>31. 05. 2019</a:t>
            </a:fld>
            <a:endParaRPr lang="sl-SI"/>
          </a:p>
        </p:txBody>
      </p:sp>
      <p:sp>
        <p:nvSpPr>
          <p:cNvPr id="9" name="Footer Placeholder 4">
            <a:extLst>
              <a:ext uri="{FF2B5EF4-FFF2-40B4-BE49-F238E27FC236}">
                <a16:creationId xmlns:a16="http://schemas.microsoft.com/office/drawing/2014/main" id="{146BC768-1421-48BA-B8F4-C88EEFE56655}"/>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225B3A26-7F84-49AE-A905-E1280B979CCB}"/>
              </a:ext>
            </a:extLst>
          </p:cNvPr>
          <p:cNvSpPr>
            <a:spLocks noGrp="1"/>
          </p:cNvSpPr>
          <p:nvPr>
            <p:ph type="sldNum" sz="quarter" idx="12"/>
          </p:nvPr>
        </p:nvSpPr>
        <p:spPr/>
        <p:txBody>
          <a:bodyPr/>
          <a:lstStyle>
            <a:lvl1pPr>
              <a:defRPr/>
            </a:lvl1pPr>
          </a:lstStyle>
          <a:p>
            <a:fld id="{DE127F15-4BDD-4103-B8F5-7F0B8421EC58}" type="slidenum">
              <a:rPr lang="sl-SI" altLang="sl-SI"/>
              <a:pPr/>
              <a:t>‹#›</a:t>
            </a:fld>
            <a:endParaRPr lang="sl-SI" altLang="sl-SI"/>
          </a:p>
        </p:txBody>
      </p:sp>
    </p:spTree>
    <p:extLst>
      <p:ext uri="{BB962C8B-B14F-4D97-AF65-F5344CB8AC3E}">
        <p14:creationId xmlns:p14="http://schemas.microsoft.com/office/powerpoint/2010/main" val="726104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D663565-82FC-4440-8432-11456C54216A}"/>
              </a:ext>
            </a:extLst>
          </p:cNvPr>
          <p:cNvSpPr>
            <a:spLocks noGrp="1"/>
          </p:cNvSpPr>
          <p:nvPr>
            <p:ph type="dt" sz="half" idx="15"/>
          </p:nvPr>
        </p:nvSpPr>
        <p:spPr/>
        <p:txBody>
          <a:bodyPr/>
          <a:lstStyle>
            <a:lvl1pPr>
              <a:defRPr/>
            </a:lvl1pPr>
          </a:lstStyle>
          <a:p>
            <a:pPr>
              <a:defRPr/>
            </a:pPr>
            <a:fld id="{9AA7F587-3AD8-43B9-8A3B-4EC2FA791582}" type="datetimeFigureOut">
              <a:rPr lang="sl-SI"/>
              <a:pPr>
                <a:defRPr/>
              </a:pPr>
              <a:t>31. 05. 2019</a:t>
            </a:fld>
            <a:endParaRPr lang="sl-SI"/>
          </a:p>
        </p:txBody>
      </p:sp>
      <p:sp>
        <p:nvSpPr>
          <p:cNvPr id="6" name="Footer Placeholder 4">
            <a:extLst>
              <a:ext uri="{FF2B5EF4-FFF2-40B4-BE49-F238E27FC236}">
                <a16:creationId xmlns:a16="http://schemas.microsoft.com/office/drawing/2014/main" id="{FD9FBBF9-43B4-4557-A490-E24C5CD0BD7C}"/>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96B9A19B-E729-40E7-8503-22EA99116A80}"/>
              </a:ext>
            </a:extLst>
          </p:cNvPr>
          <p:cNvSpPr>
            <a:spLocks noGrp="1"/>
          </p:cNvSpPr>
          <p:nvPr>
            <p:ph type="sldNum" sz="quarter" idx="17"/>
          </p:nvPr>
        </p:nvSpPr>
        <p:spPr/>
        <p:txBody>
          <a:bodyPr/>
          <a:lstStyle>
            <a:lvl1pPr>
              <a:defRPr/>
            </a:lvl1pPr>
          </a:lstStyle>
          <a:p>
            <a:fld id="{AA142C76-52B7-4782-AFB5-97EEC864AE01}" type="slidenum">
              <a:rPr lang="sl-SI" altLang="sl-SI"/>
              <a:pPr/>
              <a:t>‹#›</a:t>
            </a:fld>
            <a:endParaRPr lang="sl-SI" altLang="sl-SI"/>
          </a:p>
        </p:txBody>
      </p:sp>
    </p:spTree>
    <p:extLst>
      <p:ext uri="{BB962C8B-B14F-4D97-AF65-F5344CB8AC3E}">
        <p14:creationId xmlns:p14="http://schemas.microsoft.com/office/powerpoint/2010/main" val="23329931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a:extLst>
              <a:ext uri="{FF2B5EF4-FFF2-40B4-BE49-F238E27FC236}">
                <a16:creationId xmlns:a16="http://schemas.microsoft.com/office/drawing/2014/main" id="{93EBCC23-F48B-4745-BABB-8DE1F6C0D8D7}"/>
              </a:ext>
            </a:extLst>
          </p:cNvPr>
          <p:cNvSpPr>
            <a:spLocks noGrp="1"/>
          </p:cNvSpPr>
          <p:nvPr>
            <p:ph type="dt" sz="half" idx="10"/>
          </p:nvPr>
        </p:nvSpPr>
        <p:spPr/>
        <p:txBody>
          <a:bodyPr/>
          <a:lstStyle>
            <a:lvl1pPr>
              <a:defRPr/>
            </a:lvl1pPr>
          </a:lstStyle>
          <a:p>
            <a:pPr>
              <a:defRPr/>
            </a:pPr>
            <a:fld id="{BA5A9301-8BBA-4428-BCBE-BF8A58687AF4}" type="datetimeFigureOut">
              <a:rPr lang="sl-SI"/>
              <a:pPr>
                <a:defRPr/>
              </a:pPr>
              <a:t>31. 05. 2019</a:t>
            </a:fld>
            <a:endParaRPr lang="sl-SI"/>
          </a:p>
        </p:txBody>
      </p:sp>
      <p:sp>
        <p:nvSpPr>
          <p:cNvPr id="8" name="Footer Placeholder 4">
            <a:extLst>
              <a:ext uri="{FF2B5EF4-FFF2-40B4-BE49-F238E27FC236}">
                <a16:creationId xmlns:a16="http://schemas.microsoft.com/office/drawing/2014/main" id="{BA8E8F9A-9039-4B2D-B75D-B358C44EE12F}"/>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19E4FD80-23C1-4850-B8AE-FA007A22610C}"/>
              </a:ext>
            </a:extLst>
          </p:cNvPr>
          <p:cNvSpPr>
            <a:spLocks noGrp="1"/>
          </p:cNvSpPr>
          <p:nvPr>
            <p:ph type="sldNum" sz="quarter" idx="12"/>
          </p:nvPr>
        </p:nvSpPr>
        <p:spPr/>
        <p:txBody>
          <a:bodyPr/>
          <a:lstStyle>
            <a:lvl1pPr>
              <a:defRPr/>
            </a:lvl1pPr>
          </a:lstStyle>
          <a:p>
            <a:fld id="{46B1EAE3-CD0C-43D2-9A93-3B6DC0B61B18}" type="slidenum">
              <a:rPr lang="sl-SI" altLang="sl-SI"/>
              <a:pPr/>
              <a:t>‹#›</a:t>
            </a:fld>
            <a:endParaRPr lang="sl-SI" altLang="sl-SI"/>
          </a:p>
        </p:txBody>
      </p:sp>
    </p:spTree>
    <p:extLst>
      <p:ext uri="{BB962C8B-B14F-4D97-AF65-F5344CB8AC3E}">
        <p14:creationId xmlns:p14="http://schemas.microsoft.com/office/powerpoint/2010/main" val="4022632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53BB162-AF02-4B16-B7CC-76E0B067670F}"/>
              </a:ext>
            </a:extLst>
          </p:cNvPr>
          <p:cNvSpPr>
            <a:spLocks noGrp="1"/>
          </p:cNvSpPr>
          <p:nvPr>
            <p:ph type="dt" sz="half" idx="10"/>
          </p:nvPr>
        </p:nvSpPr>
        <p:spPr/>
        <p:txBody>
          <a:bodyPr/>
          <a:lstStyle>
            <a:lvl1pPr>
              <a:defRPr/>
            </a:lvl1pPr>
          </a:lstStyle>
          <a:p>
            <a:pPr>
              <a:defRPr/>
            </a:pPr>
            <a:fld id="{711186BC-85E6-4958-9031-1AAF3F9669BA}" type="datetimeFigureOut">
              <a:rPr lang="sl-SI"/>
              <a:pPr>
                <a:defRPr/>
              </a:pPr>
              <a:t>31. 05. 2019</a:t>
            </a:fld>
            <a:endParaRPr lang="sl-SI"/>
          </a:p>
        </p:txBody>
      </p:sp>
      <p:sp>
        <p:nvSpPr>
          <p:cNvPr id="4" name="Footer Placeholder 4">
            <a:extLst>
              <a:ext uri="{FF2B5EF4-FFF2-40B4-BE49-F238E27FC236}">
                <a16:creationId xmlns:a16="http://schemas.microsoft.com/office/drawing/2014/main" id="{6412C135-14BE-4E9D-A515-3035A0C14A50}"/>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234A4985-FBC9-4268-91E0-49311A33DC3C}"/>
              </a:ext>
            </a:extLst>
          </p:cNvPr>
          <p:cNvSpPr>
            <a:spLocks noGrp="1"/>
          </p:cNvSpPr>
          <p:nvPr>
            <p:ph type="sldNum" sz="quarter" idx="12"/>
          </p:nvPr>
        </p:nvSpPr>
        <p:spPr/>
        <p:txBody>
          <a:bodyPr/>
          <a:lstStyle>
            <a:lvl1pPr>
              <a:defRPr/>
            </a:lvl1pPr>
          </a:lstStyle>
          <a:p>
            <a:fld id="{2FDA5C51-D35E-4DB4-86D1-9B8D1F7AD166}" type="slidenum">
              <a:rPr lang="sl-SI" altLang="sl-SI"/>
              <a:pPr/>
              <a:t>‹#›</a:t>
            </a:fld>
            <a:endParaRPr lang="sl-SI" altLang="sl-SI"/>
          </a:p>
        </p:txBody>
      </p:sp>
    </p:spTree>
    <p:extLst>
      <p:ext uri="{BB962C8B-B14F-4D97-AF65-F5344CB8AC3E}">
        <p14:creationId xmlns:p14="http://schemas.microsoft.com/office/powerpoint/2010/main" val="42585486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494DC6D-7585-4318-96C0-B3BC19FD0F40}"/>
              </a:ext>
            </a:extLst>
          </p:cNvPr>
          <p:cNvSpPr>
            <a:spLocks noGrp="1"/>
          </p:cNvSpPr>
          <p:nvPr>
            <p:ph type="dt" sz="half" idx="10"/>
          </p:nvPr>
        </p:nvSpPr>
        <p:spPr/>
        <p:txBody>
          <a:bodyPr/>
          <a:lstStyle>
            <a:lvl1pPr>
              <a:defRPr/>
            </a:lvl1pPr>
          </a:lstStyle>
          <a:p>
            <a:pPr>
              <a:defRPr/>
            </a:pPr>
            <a:fld id="{FB5E2158-8D37-4562-8FE1-F97ABA13DCAD}" type="datetimeFigureOut">
              <a:rPr lang="sl-SI"/>
              <a:pPr>
                <a:defRPr/>
              </a:pPr>
              <a:t>31. 05. 2019</a:t>
            </a:fld>
            <a:endParaRPr lang="sl-SI"/>
          </a:p>
        </p:txBody>
      </p:sp>
      <p:sp>
        <p:nvSpPr>
          <p:cNvPr id="3" name="Footer Placeholder 4">
            <a:extLst>
              <a:ext uri="{FF2B5EF4-FFF2-40B4-BE49-F238E27FC236}">
                <a16:creationId xmlns:a16="http://schemas.microsoft.com/office/drawing/2014/main" id="{23124957-96A6-44A0-A145-7BFD519347C1}"/>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B576C044-D38A-4756-AA08-C79778A59C26}"/>
              </a:ext>
            </a:extLst>
          </p:cNvPr>
          <p:cNvSpPr>
            <a:spLocks noGrp="1"/>
          </p:cNvSpPr>
          <p:nvPr>
            <p:ph type="sldNum" sz="quarter" idx="12"/>
          </p:nvPr>
        </p:nvSpPr>
        <p:spPr/>
        <p:txBody>
          <a:bodyPr/>
          <a:lstStyle>
            <a:lvl1pPr>
              <a:defRPr/>
            </a:lvl1pPr>
          </a:lstStyle>
          <a:p>
            <a:fld id="{1C07F8D1-0792-404F-8BCF-228338F9AAD8}" type="slidenum">
              <a:rPr lang="sl-SI" altLang="sl-SI"/>
              <a:pPr/>
              <a:t>‹#›</a:t>
            </a:fld>
            <a:endParaRPr lang="sl-SI" altLang="sl-SI"/>
          </a:p>
        </p:txBody>
      </p:sp>
    </p:spTree>
    <p:extLst>
      <p:ext uri="{BB962C8B-B14F-4D97-AF65-F5344CB8AC3E}">
        <p14:creationId xmlns:p14="http://schemas.microsoft.com/office/powerpoint/2010/main" val="375493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2384B791-3E6B-4F6D-897B-48E918E7980F}"/>
              </a:ext>
            </a:extLst>
          </p:cNvPr>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a:extLst>
              <a:ext uri="{FF2B5EF4-FFF2-40B4-BE49-F238E27FC236}">
                <a16:creationId xmlns:a16="http://schemas.microsoft.com/office/drawing/2014/main" id="{D3F153EC-C599-433C-A056-3BE4967C4B1B}"/>
              </a:ext>
            </a:extLst>
          </p:cNvPr>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18">
            <a:extLst>
              <a:ext uri="{FF2B5EF4-FFF2-40B4-BE49-F238E27FC236}">
                <a16:creationId xmlns:a16="http://schemas.microsoft.com/office/drawing/2014/main" id="{BC377832-66A8-439E-8560-B1039E9AA33D}"/>
              </a:ext>
            </a:extLst>
          </p:cNvPr>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22">
            <a:extLst>
              <a:ext uri="{FF2B5EF4-FFF2-40B4-BE49-F238E27FC236}">
                <a16:creationId xmlns:a16="http://schemas.microsoft.com/office/drawing/2014/main" id="{57710735-EC37-427F-8252-A9BA90C35E57}"/>
              </a:ext>
            </a:extLst>
          </p:cNvPr>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8" name="Freeform 26">
            <a:extLst>
              <a:ext uri="{FF2B5EF4-FFF2-40B4-BE49-F238E27FC236}">
                <a16:creationId xmlns:a16="http://schemas.microsoft.com/office/drawing/2014/main" id="{3D12B854-F7A6-4697-8912-FE4D74BE2470}"/>
              </a:ext>
            </a:extLst>
          </p:cNvPr>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9" name="Freeform 10">
            <a:extLst>
              <a:ext uri="{FF2B5EF4-FFF2-40B4-BE49-F238E27FC236}">
                <a16:creationId xmlns:a16="http://schemas.microsoft.com/office/drawing/2014/main" id="{6DC3ECCF-9E15-4DE9-BDF1-69C9A4FF8E03}"/>
              </a:ext>
            </a:extLst>
          </p:cNvPr>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68915395-3D79-40B7-BAEE-19E09E516F43}"/>
              </a:ext>
            </a:extLst>
          </p:cNvPr>
          <p:cNvSpPr>
            <a:spLocks noGrp="1"/>
          </p:cNvSpPr>
          <p:nvPr>
            <p:ph type="dt" sz="half" idx="10"/>
          </p:nvPr>
        </p:nvSpPr>
        <p:spPr/>
        <p:txBody>
          <a:bodyPr/>
          <a:lstStyle>
            <a:lvl1pPr>
              <a:defRPr/>
            </a:lvl1pPr>
          </a:lstStyle>
          <a:p>
            <a:pPr>
              <a:defRPr/>
            </a:pPr>
            <a:fld id="{42BDA16B-08FE-4F4D-B0E2-05ECCE997C50}" type="datetimeFigureOut">
              <a:rPr lang="sl-SI"/>
              <a:pPr>
                <a:defRPr/>
              </a:pPr>
              <a:t>31. 05. 2019</a:t>
            </a:fld>
            <a:endParaRPr lang="sl-SI"/>
          </a:p>
        </p:txBody>
      </p:sp>
      <p:sp>
        <p:nvSpPr>
          <p:cNvPr id="11" name="Footer Placeholder 4">
            <a:extLst>
              <a:ext uri="{FF2B5EF4-FFF2-40B4-BE49-F238E27FC236}">
                <a16:creationId xmlns:a16="http://schemas.microsoft.com/office/drawing/2014/main" id="{1756E62F-E21C-4DD6-9383-EBCB3D0E1020}"/>
              </a:ext>
            </a:extLst>
          </p:cNvPr>
          <p:cNvSpPr>
            <a:spLocks noGrp="1"/>
          </p:cNvSpPr>
          <p:nvPr>
            <p:ph type="ftr" sz="quarter" idx="11"/>
          </p:nvPr>
        </p:nvSpPr>
        <p:spPr/>
        <p:txBody>
          <a:bodyPr/>
          <a:lstStyle>
            <a:lvl1pPr>
              <a:defRPr/>
            </a:lvl1pPr>
          </a:lstStyle>
          <a:p>
            <a:pPr>
              <a:defRPr/>
            </a:pPr>
            <a:endParaRPr lang="sl-SI"/>
          </a:p>
        </p:txBody>
      </p:sp>
      <p:sp>
        <p:nvSpPr>
          <p:cNvPr id="12" name="Slide Number Placeholder 5">
            <a:extLst>
              <a:ext uri="{FF2B5EF4-FFF2-40B4-BE49-F238E27FC236}">
                <a16:creationId xmlns:a16="http://schemas.microsoft.com/office/drawing/2014/main" id="{80348D00-EBB7-40CD-BA2A-011D8F24E861}"/>
              </a:ext>
            </a:extLst>
          </p:cNvPr>
          <p:cNvSpPr>
            <a:spLocks noGrp="1"/>
          </p:cNvSpPr>
          <p:nvPr>
            <p:ph type="sldNum" sz="quarter" idx="12"/>
          </p:nvPr>
        </p:nvSpPr>
        <p:spPr/>
        <p:txBody>
          <a:bodyPr/>
          <a:lstStyle>
            <a:lvl1pPr>
              <a:defRPr/>
            </a:lvl1pPr>
          </a:lstStyle>
          <a:p>
            <a:fld id="{5A316636-2688-4BD2-B181-CD1B1DA17C37}" type="slidenum">
              <a:rPr lang="sl-SI" altLang="sl-SI"/>
              <a:pPr/>
              <a:t>‹#›</a:t>
            </a:fld>
            <a:endParaRPr lang="sl-SI" altLang="sl-SI"/>
          </a:p>
        </p:txBody>
      </p:sp>
    </p:spTree>
    <p:extLst>
      <p:ext uri="{BB962C8B-B14F-4D97-AF65-F5344CB8AC3E}">
        <p14:creationId xmlns:p14="http://schemas.microsoft.com/office/powerpoint/2010/main" val="40664263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D85B2DD-7A8F-42F4-8C89-9701E0CE05B2}"/>
              </a:ext>
            </a:extLst>
          </p:cNvPr>
          <p:cNvSpPr>
            <a:spLocks noGrp="1"/>
          </p:cNvSpPr>
          <p:nvPr>
            <p:ph type="dt" sz="half" idx="10"/>
          </p:nvPr>
        </p:nvSpPr>
        <p:spPr/>
        <p:txBody>
          <a:bodyPr/>
          <a:lstStyle>
            <a:lvl1pPr>
              <a:defRPr/>
            </a:lvl1pPr>
          </a:lstStyle>
          <a:p>
            <a:pPr>
              <a:defRPr/>
            </a:pPr>
            <a:fld id="{453A2099-7A6B-44C1-8F30-A15985E79EEB}" type="datetimeFigureOut">
              <a:rPr lang="sl-SI"/>
              <a:pPr>
                <a:defRPr/>
              </a:pPr>
              <a:t>31. 05. 2019</a:t>
            </a:fld>
            <a:endParaRPr lang="sl-SI"/>
          </a:p>
        </p:txBody>
      </p:sp>
      <p:sp>
        <p:nvSpPr>
          <p:cNvPr id="6" name="Footer Placeholder 4">
            <a:extLst>
              <a:ext uri="{FF2B5EF4-FFF2-40B4-BE49-F238E27FC236}">
                <a16:creationId xmlns:a16="http://schemas.microsoft.com/office/drawing/2014/main" id="{D953A0FD-F520-41A4-899D-C97215844F24}"/>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E262D0CC-A5C0-4B7B-94E9-AFBF0A558440}"/>
              </a:ext>
            </a:extLst>
          </p:cNvPr>
          <p:cNvSpPr>
            <a:spLocks noGrp="1"/>
          </p:cNvSpPr>
          <p:nvPr>
            <p:ph type="sldNum" sz="quarter" idx="12"/>
          </p:nvPr>
        </p:nvSpPr>
        <p:spPr/>
        <p:txBody>
          <a:bodyPr/>
          <a:lstStyle>
            <a:lvl1pPr>
              <a:defRPr/>
            </a:lvl1pPr>
          </a:lstStyle>
          <a:p>
            <a:fld id="{C8855E69-BB5D-4BD2-BB4C-65928991A343}" type="slidenum">
              <a:rPr lang="sl-SI" altLang="sl-SI"/>
              <a:pPr/>
              <a:t>‹#›</a:t>
            </a:fld>
            <a:endParaRPr lang="sl-SI" altLang="sl-SI"/>
          </a:p>
        </p:txBody>
      </p:sp>
    </p:spTree>
    <p:extLst>
      <p:ext uri="{BB962C8B-B14F-4D97-AF65-F5344CB8AC3E}">
        <p14:creationId xmlns:p14="http://schemas.microsoft.com/office/powerpoint/2010/main" val="19975490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CE4933B-AB95-4064-A38C-9A9D170B4A1C}"/>
              </a:ext>
            </a:extLst>
          </p:cNvPr>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C5A95539-5BF3-4183-95DE-83F479E96836}"/>
              </a:ext>
            </a:extLst>
          </p:cNvPr>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156D8FE6-A377-41CE-87AF-EC410B4F4709}"/>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a:extLst>
              <a:ext uri="{FF2B5EF4-FFF2-40B4-BE49-F238E27FC236}">
                <a16:creationId xmlns:a16="http://schemas.microsoft.com/office/drawing/2014/main" id="{45B055D0-61B7-4D3C-AFD7-6B5EB8FBD8F7}"/>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a:extLst>
              <a:ext uri="{FF2B5EF4-FFF2-40B4-BE49-F238E27FC236}">
                <a16:creationId xmlns:a16="http://schemas.microsoft.com/office/drawing/2014/main" id="{69ADACB3-5A97-40FD-951B-9D65E50846DF}"/>
              </a:ext>
            </a:extLst>
          </p:cNvPr>
          <p:cNvSpPr>
            <a:spLocks noGrp="1"/>
          </p:cNvSpPr>
          <p:nvPr>
            <p:ph type="dt" sz="half" idx="10"/>
          </p:nvPr>
        </p:nvSpPr>
        <p:spPr/>
        <p:txBody>
          <a:bodyPr/>
          <a:lstStyle>
            <a:lvl1pPr>
              <a:defRPr/>
            </a:lvl1pPr>
          </a:lstStyle>
          <a:p>
            <a:pPr>
              <a:defRPr/>
            </a:pPr>
            <a:fld id="{679D7552-A3E7-4962-9B6D-D8A9B393CBE3}" type="datetimeFigureOut">
              <a:rPr lang="sl-SI"/>
              <a:pPr>
                <a:defRPr/>
              </a:pPr>
              <a:t>31. 05. 2019</a:t>
            </a:fld>
            <a:endParaRPr lang="sl-SI"/>
          </a:p>
        </p:txBody>
      </p:sp>
      <p:sp>
        <p:nvSpPr>
          <p:cNvPr id="10" name="Footer Placeholder 5">
            <a:extLst>
              <a:ext uri="{FF2B5EF4-FFF2-40B4-BE49-F238E27FC236}">
                <a16:creationId xmlns:a16="http://schemas.microsoft.com/office/drawing/2014/main" id="{06FA4A4E-8306-4397-AE15-ADDDDC5C9D56}"/>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763D9CC5-5699-4C95-9177-1EC8C99A97AB}"/>
              </a:ext>
            </a:extLst>
          </p:cNvPr>
          <p:cNvSpPr>
            <a:spLocks noGrp="1"/>
          </p:cNvSpPr>
          <p:nvPr>
            <p:ph type="sldNum" sz="quarter" idx="12"/>
          </p:nvPr>
        </p:nvSpPr>
        <p:spPr/>
        <p:txBody>
          <a:bodyPr/>
          <a:lstStyle>
            <a:lvl1pPr>
              <a:defRPr/>
            </a:lvl1pPr>
          </a:lstStyle>
          <a:p>
            <a:fld id="{957EC98B-D606-4549-AFD2-F25039008A03}" type="slidenum">
              <a:rPr lang="sl-SI" altLang="sl-SI"/>
              <a:pPr/>
              <a:t>‹#›</a:t>
            </a:fld>
            <a:endParaRPr lang="sl-SI" altLang="sl-SI"/>
          </a:p>
        </p:txBody>
      </p:sp>
    </p:spTree>
    <p:extLst>
      <p:ext uri="{BB962C8B-B14F-4D97-AF65-F5344CB8AC3E}">
        <p14:creationId xmlns:p14="http://schemas.microsoft.com/office/powerpoint/2010/main" val="3631864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217E45-C839-4CED-B3D1-6682ACCF20F7}"/>
              </a:ext>
            </a:extLst>
          </p:cNvPr>
          <p:cNvSpPr>
            <a:spLocks noGrp="1"/>
          </p:cNvSpPr>
          <p:nvPr>
            <p:ph type="dt" sz="half" idx="10"/>
          </p:nvPr>
        </p:nvSpPr>
        <p:spPr/>
        <p:txBody>
          <a:bodyPr/>
          <a:lstStyle>
            <a:lvl1pPr>
              <a:defRPr/>
            </a:lvl1pPr>
          </a:lstStyle>
          <a:p>
            <a:pPr>
              <a:defRPr/>
            </a:pPr>
            <a:fld id="{A0C65736-A42C-4925-82A5-6DAC4FD638C0}" type="datetimeFigureOut">
              <a:rPr lang="sl-SI"/>
              <a:pPr>
                <a:defRPr/>
              </a:pPr>
              <a:t>31. 05. 2019</a:t>
            </a:fld>
            <a:endParaRPr lang="sl-SI"/>
          </a:p>
        </p:txBody>
      </p:sp>
      <p:sp>
        <p:nvSpPr>
          <p:cNvPr id="5" name="Footer Placeholder 4">
            <a:extLst>
              <a:ext uri="{FF2B5EF4-FFF2-40B4-BE49-F238E27FC236}">
                <a16:creationId xmlns:a16="http://schemas.microsoft.com/office/drawing/2014/main" id="{9F0B1A5D-52A5-4760-836E-1FA0F908BBB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C9D58D74-31E2-4980-A0A1-2FCE05456848}"/>
              </a:ext>
            </a:extLst>
          </p:cNvPr>
          <p:cNvSpPr>
            <a:spLocks noGrp="1"/>
          </p:cNvSpPr>
          <p:nvPr>
            <p:ph type="sldNum" sz="quarter" idx="12"/>
          </p:nvPr>
        </p:nvSpPr>
        <p:spPr/>
        <p:txBody>
          <a:bodyPr/>
          <a:lstStyle>
            <a:lvl1pPr>
              <a:defRPr/>
            </a:lvl1pPr>
          </a:lstStyle>
          <a:p>
            <a:fld id="{9003D3A9-EEFA-4D40-A876-C29B2FEC6007}" type="slidenum">
              <a:rPr lang="sl-SI" altLang="sl-SI"/>
              <a:pPr/>
              <a:t>‹#›</a:t>
            </a:fld>
            <a:endParaRPr lang="sl-SI" altLang="sl-SI"/>
          </a:p>
        </p:txBody>
      </p:sp>
    </p:spTree>
    <p:extLst>
      <p:ext uri="{BB962C8B-B14F-4D97-AF65-F5344CB8AC3E}">
        <p14:creationId xmlns:p14="http://schemas.microsoft.com/office/powerpoint/2010/main" val="4047521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49788A3-C24C-49AE-BD87-BE357C7C1A79}"/>
              </a:ext>
            </a:extLst>
          </p:cNvPr>
          <p:cNvSpPr>
            <a:spLocks noGrp="1"/>
          </p:cNvSpPr>
          <p:nvPr>
            <p:ph type="dt" sz="half" idx="10"/>
          </p:nvPr>
        </p:nvSpPr>
        <p:spPr/>
        <p:txBody>
          <a:bodyPr/>
          <a:lstStyle>
            <a:lvl1pPr>
              <a:defRPr/>
            </a:lvl1pPr>
          </a:lstStyle>
          <a:p>
            <a:pPr>
              <a:defRPr/>
            </a:pPr>
            <a:fld id="{41EFBF93-5E82-40AC-B04D-6C4914D57D05}" type="datetimeFigureOut">
              <a:rPr lang="sl-SI"/>
              <a:pPr>
                <a:defRPr/>
              </a:pPr>
              <a:t>31. 05. 2019</a:t>
            </a:fld>
            <a:endParaRPr lang="sl-SI"/>
          </a:p>
        </p:txBody>
      </p:sp>
      <p:sp>
        <p:nvSpPr>
          <p:cNvPr id="5" name="Footer Placeholder 4">
            <a:extLst>
              <a:ext uri="{FF2B5EF4-FFF2-40B4-BE49-F238E27FC236}">
                <a16:creationId xmlns:a16="http://schemas.microsoft.com/office/drawing/2014/main" id="{DD1B209E-0E28-44B5-BDFD-EA277381C91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F41CDCCB-93F7-4206-B63C-A7C64D9C8CAD}"/>
              </a:ext>
            </a:extLst>
          </p:cNvPr>
          <p:cNvSpPr>
            <a:spLocks noGrp="1"/>
          </p:cNvSpPr>
          <p:nvPr>
            <p:ph type="sldNum" sz="quarter" idx="12"/>
          </p:nvPr>
        </p:nvSpPr>
        <p:spPr/>
        <p:txBody>
          <a:bodyPr/>
          <a:lstStyle>
            <a:lvl1pPr>
              <a:defRPr/>
            </a:lvl1pPr>
          </a:lstStyle>
          <a:p>
            <a:fld id="{665F9BB1-12F6-4B9C-AE6F-9C351CCCDD64}" type="slidenum">
              <a:rPr lang="sl-SI" altLang="sl-SI"/>
              <a:pPr/>
              <a:t>‹#›</a:t>
            </a:fld>
            <a:endParaRPr lang="sl-SI" altLang="sl-SI"/>
          </a:p>
        </p:txBody>
      </p:sp>
    </p:spTree>
    <p:extLst>
      <p:ext uri="{BB962C8B-B14F-4D97-AF65-F5344CB8AC3E}">
        <p14:creationId xmlns:p14="http://schemas.microsoft.com/office/powerpoint/2010/main" val="15653222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8084C6-3279-47DE-860A-B5608D979EBF}"/>
              </a:ext>
            </a:extLst>
          </p:cNvPr>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7C64C54F-41AB-4767-B4FB-893B751D92A5}"/>
              </a:ext>
            </a:extLst>
          </p:cNvPr>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E6FBC3F7-3373-4DE2-B874-AD8ADDF12EF4}"/>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a:extLst>
              <a:ext uri="{FF2B5EF4-FFF2-40B4-BE49-F238E27FC236}">
                <a16:creationId xmlns:a16="http://schemas.microsoft.com/office/drawing/2014/main" id="{830A7841-905D-45F3-B23F-93633DD3D234}"/>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B9EC2835-4E5D-49A6-BF7C-436F079C364B}"/>
              </a:ext>
            </a:extLst>
          </p:cNvPr>
          <p:cNvSpPr>
            <a:spLocks noGrp="1"/>
          </p:cNvSpPr>
          <p:nvPr>
            <p:ph type="dt" sz="half" idx="10"/>
          </p:nvPr>
        </p:nvSpPr>
        <p:spPr/>
        <p:txBody>
          <a:bodyPr/>
          <a:lstStyle>
            <a:lvl1pPr>
              <a:defRPr/>
            </a:lvl1pPr>
          </a:lstStyle>
          <a:p>
            <a:pPr>
              <a:defRPr/>
            </a:pPr>
            <a:fld id="{0B719E7B-B652-4926-863B-8DE8435D5928}" type="datetimeFigureOut">
              <a:rPr lang="sl-SI"/>
              <a:pPr>
                <a:defRPr/>
              </a:pPr>
              <a:t>31. 05. 2019</a:t>
            </a:fld>
            <a:endParaRPr lang="sl-SI"/>
          </a:p>
        </p:txBody>
      </p:sp>
      <p:sp>
        <p:nvSpPr>
          <p:cNvPr id="9" name="Footer Placeholder 4">
            <a:extLst>
              <a:ext uri="{FF2B5EF4-FFF2-40B4-BE49-F238E27FC236}">
                <a16:creationId xmlns:a16="http://schemas.microsoft.com/office/drawing/2014/main" id="{E9206279-8E81-46EE-BF9F-ED79DB9C7BAC}"/>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53372008-352F-4559-919B-68FD81539B3F}"/>
              </a:ext>
            </a:extLst>
          </p:cNvPr>
          <p:cNvSpPr>
            <a:spLocks noGrp="1"/>
          </p:cNvSpPr>
          <p:nvPr>
            <p:ph type="sldNum" sz="quarter" idx="12"/>
          </p:nvPr>
        </p:nvSpPr>
        <p:spPr/>
        <p:txBody>
          <a:bodyPr/>
          <a:lstStyle>
            <a:lvl1pPr>
              <a:defRPr/>
            </a:lvl1pPr>
          </a:lstStyle>
          <a:p>
            <a:fld id="{9AFE2E78-C0EB-4111-BCBA-25C2E6E97615}" type="slidenum">
              <a:rPr lang="sl-SI" altLang="sl-SI"/>
              <a:pPr/>
              <a:t>‹#›</a:t>
            </a:fld>
            <a:endParaRPr lang="sl-SI" altLang="sl-SI"/>
          </a:p>
        </p:txBody>
      </p:sp>
    </p:spTree>
    <p:extLst>
      <p:ext uri="{BB962C8B-B14F-4D97-AF65-F5344CB8AC3E}">
        <p14:creationId xmlns:p14="http://schemas.microsoft.com/office/powerpoint/2010/main" val="4286575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C69503-A4EF-4605-8D3F-B3E94508EAAC}"/>
              </a:ext>
            </a:extLst>
          </p:cNvPr>
          <p:cNvSpPr>
            <a:spLocks noGrp="1"/>
          </p:cNvSpPr>
          <p:nvPr>
            <p:ph type="dt" sz="half" idx="14"/>
          </p:nvPr>
        </p:nvSpPr>
        <p:spPr/>
        <p:txBody>
          <a:bodyPr/>
          <a:lstStyle>
            <a:lvl1pPr>
              <a:defRPr/>
            </a:lvl1pPr>
          </a:lstStyle>
          <a:p>
            <a:pPr>
              <a:defRPr/>
            </a:pPr>
            <a:fld id="{6134F2BF-6064-4B3E-ADE8-F0056380EDDF}" type="datetimeFigureOut">
              <a:rPr lang="sl-SI"/>
              <a:pPr>
                <a:defRPr/>
              </a:pPr>
              <a:t>31. 05. 2019</a:t>
            </a:fld>
            <a:endParaRPr lang="sl-SI"/>
          </a:p>
        </p:txBody>
      </p:sp>
      <p:sp>
        <p:nvSpPr>
          <p:cNvPr id="5" name="Footer Placeholder 4">
            <a:extLst>
              <a:ext uri="{FF2B5EF4-FFF2-40B4-BE49-F238E27FC236}">
                <a16:creationId xmlns:a16="http://schemas.microsoft.com/office/drawing/2014/main" id="{EF7B90A9-EA25-4798-84C5-744D87542F08}"/>
              </a:ext>
            </a:extLst>
          </p:cNvPr>
          <p:cNvSpPr>
            <a:spLocks noGrp="1"/>
          </p:cNvSpPr>
          <p:nvPr>
            <p:ph type="ftr" sz="quarter" idx="15"/>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33FBA493-61C9-44DC-9765-C8E5A11B4B9D}"/>
              </a:ext>
            </a:extLst>
          </p:cNvPr>
          <p:cNvSpPr>
            <a:spLocks noGrp="1"/>
          </p:cNvSpPr>
          <p:nvPr>
            <p:ph type="sldNum" sz="quarter" idx="16"/>
          </p:nvPr>
        </p:nvSpPr>
        <p:spPr/>
        <p:txBody>
          <a:bodyPr/>
          <a:lstStyle>
            <a:lvl1pPr>
              <a:defRPr/>
            </a:lvl1pPr>
          </a:lstStyle>
          <a:p>
            <a:fld id="{1960F83A-6FE6-46DE-9A59-FE8188786C5B}" type="slidenum">
              <a:rPr lang="sl-SI" altLang="sl-SI"/>
              <a:pPr/>
              <a:t>‹#›</a:t>
            </a:fld>
            <a:endParaRPr lang="sl-SI" altLang="sl-SI"/>
          </a:p>
        </p:txBody>
      </p:sp>
    </p:spTree>
    <p:extLst>
      <p:ext uri="{BB962C8B-B14F-4D97-AF65-F5344CB8AC3E}">
        <p14:creationId xmlns:p14="http://schemas.microsoft.com/office/powerpoint/2010/main" val="25381725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7CF1F2-C98D-4841-8679-747CE6165A80}"/>
              </a:ext>
            </a:extLst>
          </p:cNvPr>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EC083937-4A04-4376-8E6C-1745FAFE7E2A}"/>
              </a:ext>
            </a:extLst>
          </p:cNvPr>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9760E355-22AD-49BE-AFA4-B952ED374309}"/>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a:extLst>
              <a:ext uri="{FF2B5EF4-FFF2-40B4-BE49-F238E27FC236}">
                <a16:creationId xmlns:a16="http://schemas.microsoft.com/office/drawing/2014/main" id="{89439D6E-60E0-4839-8A95-FCB552778123}"/>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91B1CD05-2F15-48B4-8B16-2FBD5C76E4FF}"/>
              </a:ext>
            </a:extLst>
          </p:cNvPr>
          <p:cNvSpPr>
            <a:spLocks noGrp="1"/>
          </p:cNvSpPr>
          <p:nvPr>
            <p:ph type="dt" sz="half" idx="10"/>
          </p:nvPr>
        </p:nvSpPr>
        <p:spPr/>
        <p:txBody>
          <a:bodyPr/>
          <a:lstStyle>
            <a:lvl1pPr>
              <a:defRPr/>
            </a:lvl1pPr>
          </a:lstStyle>
          <a:p>
            <a:pPr>
              <a:defRPr/>
            </a:pPr>
            <a:fld id="{8E7534E8-6D3F-4DBE-8EEE-AEFDA796A88B}" type="datetimeFigureOut">
              <a:rPr lang="sl-SI"/>
              <a:pPr>
                <a:defRPr/>
              </a:pPr>
              <a:t>31. 05. 2019</a:t>
            </a:fld>
            <a:endParaRPr lang="sl-SI"/>
          </a:p>
        </p:txBody>
      </p:sp>
      <p:sp>
        <p:nvSpPr>
          <p:cNvPr id="9" name="Footer Placeholder 4">
            <a:extLst>
              <a:ext uri="{FF2B5EF4-FFF2-40B4-BE49-F238E27FC236}">
                <a16:creationId xmlns:a16="http://schemas.microsoft.com/office/drawing/2014/main" id="{2AEA4ED9-F4B2-4736-A6BE-19FFE1AAAF4E}"/>
              </a:ext>
            </a:extLst>
          </p:cNvPr>
          <p:cNvSpPr>
            <a:spLocks noGrp="1"/>
          </p:cNvSpPr>
          <p:nvPr>
            <p:ph type="ftr" sz="quarter" idx="11"/>
          </p:nvPr>
        </p:nvSpPr>
        <p:spPr/>
        <p:txBody>
          <a:bodyPr/>
          <a:lstStyle>
            <a:lvl1pPr>
              <a:defRPr/>
            </a:lvl1pPr>
          </a:lstStyle>
          <a:p>
            <a:pPr>
              <a:defRPr/>
            </a:pPr>
            <a:endParaRPr lang="sl-SI"/>
          </a:p>
        </p:txBody>
      </p:sp>
      <p:sp>
        <p:nvSpPr>
          <p:cNvPr id="10" name="Slide Number Placeholder 5">
            <a:extLst>
              <a:ext uri="{FF2B5EF4-FFF2-40B4-BE49-F238E27FC236}">
                <a16:creationId xmlns:a16="http://schemas.microsoft.com/office/drawing/2014/main" id="{B66AF092-D11F-493A-AB55-BAB2213EA2F3}"/>
              </a:ext>
            </a:extLst>
          </p:cNvPr>
          <p:cNvSpPr>
            <a:spLocks noGrp="1"/>
          </p:cNvSpPr>
          <p:nvPr>
            <p:ph type="sldNum" sz="quarter" idx="12"/>
          </p:nvPr>
        </p:nvSpPr>
        <p:spPr/>
        <p:txBody>
          <a:bodyPr/>
          <a:lstStyle>
            <a:lvl1pPr>
              <a:defRPr/>
            </a:lvl1pPr>
          </a:lstStyle>
          <a:p>
            <a:fld id="{BF6C666E-97BC-4990-89A8-05ABD6F5C971}" type="slidenum">
              <a:rPr lang="sl-SI" altLang="sl-SI"/>
              <a:pPr/>
              <a:t>‹#›</a:t>
            </a:fld>
            <a:endParaRPr lang="sl-SI" altLang="sl-SI"/>
          </a:p>
        </p:txBody>
      </p:sp>
    </p:spTree>
    <p:extLst>
      <p:ext uri="{BB962C8B-B14F-4D97-AF65-F5344CB8AC3E}">
        <p14:creationId xmlns:p14="http://schemas.microsoft.com/office/powerpoint/2010/main" val="21889681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6FAEA7-EF52-4061-B17E-F3955F1CB510}"/>
              </a:ext>
            </a:extLst>
          </p:cNvPr>
          <p:cNvSpPr>
            <a:spLocks noGrp="1"/>
          </p:cNvSpPr>
          <p:nvPr>
            <p:ph type="dt" sz="half" idx="15"/>
          </p:nvPr>
        </p:nvSpPr>
        <p:spPr/>
        <p:txBody>
          <a:bodyPr/>
          <a:lstStyle>
            <a:lvl1pPr>
              <a:defRPr/>
            </a:lvl1pPr>
          </a:lstStyle>
          <a:p>
            <a:pPr>
              <a:defRPr/>
            </a:pPr>
            <a:fld id="{9D37C14B-7EA3-46D1-8614-944A71203A6B}" type="datetimeFigureOut">
              <a:rPr lang="sl-SI"/>
              <a:pPr>
                <a:defRPr/>
              </a:pPr>
              <a:t>31. 05. 2019</a:t>
            </a:fld>
            <a:endParaRPr lang="sl-SI"/>
          </a:p>
        </p:txBody>
      </p:sp>
      <p:sp>
        <p:nvSpPr>
          <p:cNvPr id="6" name="Footer Placeholder 4">
            <a:extLst>
              <a:ext uri="{FF2B5EF4-FFF2-40B4-BE49-F238E27FC236}">
                <a16:creationId xmlns:a16="http://schemas.microsoft.com/office/drawing/2014/main" id="{11845709-6E16-4235-9806-B89686FA84E6}"/>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32EE25C7-6340-4D9C-897C-7627C066030A}"/>
              </a:ext>
            </a:extLst>
          </p:cNvPr>
          <p:cNvSpPr>
            <a:spLocks noGrp="1"/>
          </p:cNvSpPr>
          <p:nvPr>
            <p:ph type="sldNum" sz="quarter" idx="17"/>
          </p:nvPr>
        </p:nvSpPr>
        <p:spPr/>
        <p:txBody>
          <a:bodyPr/>
          <a:lstStyle>
            <a:lvl1pPr>
              <a:defRPr/>
            </a:lvl1pPr>
          </a:lstStyle>
          <a:p>
            <a:fld id="{FBB55700-4224-4FC8-8BD8-C49D3BD940BC}" type="slidenum">
              <a:rPr lang="sl-SI" altLang="sl-SI"/>
              <a:pPr/>
              <a:t>‹#›</a:t>
            </a:fld>
            <a:endParaRPr lang="sl-SI" altLang="sl-SI"/>
          </a:p>
        </p:txBody>
      </p:sp>
    </p:spTree>
    <p:extLst>
      <p:ext uri="{BB962C8B-B14F-4D97-AF65-F5344CB8AC3E}">
        <p14:creationId xmlns:p14="http://schemas.microsoft.com/office/powerpoint/2010/main" val="32738781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a:extLst>
              <a:ext uri="{FF2B5EF4-FFF2-40B4-BE49-F238E27FC236}">
                <a16:creationId xmlns:a16="http://schemas.microsoft.com/office/drawing/2014/main" id="{3C6855E0-69FC-4DD0-AC81-4BBE650B1993}"/>
              </a:ext>
            </a:extLst>
          </p:cNvPr>
          <p:cNvSpPr>
            <a:spLocks noGrp="1"/>
          </p:cNvSpPr>
          <p:nvPr>
            <p:ph type="dt" sz="half" idx="10"/>
          </p:nvPr>
        </p:nvSpPr>
        <p:spPr/>
        <p:txBody>
          <a:bodyPr/>
          <a:lstStyle>
            <a:lvl1pPr>
              <a:defRPr/>
            </a:lvl1pPr>
          </a:lstStyle>
          <a:p>
            <a:pPr>
              <a:defRPr/>
            </a:pPr>
            <a:fld id="{B743A5A5-B43E-429B-9527-78E654FFAB61}" type="datetimeFigureOut">
              <a:rPr lang="sl-SI"/>
              <a:pPr>
                <a:defRPr/>
              </a:pPr>
              <a:t>31. 05. 2019</a:t>
            </a:fld>
            <a:endParaRPr lang="sl-SI"/>
          </a:p>
        </p:txBody>
      </p:sp>
      <p:sp>
        <p:nvSpPr>
          <p:cNvPr id="8" name="Footer Placeholder 4">
            <a:extLst>
              <a:ext uri="{FF2B5EF4-FFF2-40B4-BE49-F238E27FC236}">
                <a16:creationId xmlns:a16="http://schemas.microsoft.com/office/drawing/2014/main" id="{EE3B3836-D40D-4D05-805E-7EE41399A3E2}"/>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F05EAC3D-43B1-4470-88C5-C60BD6100739}"/>
              </a:ext>
            </a:extLst>
          </p:cNvPr>
          <p:cNvSpPr>
            <a:spLocks noGrp="1"/>
          </p:cNvSpPr>
          <p:nvPr>
            <p:ph type="sldNum" sz="quarter" idx="12"/>
          </p:nvPr>
        </p:nvSpPr>
        <p:spPr/>
        <p:txBody>
          <a:bodyPr/>
          <a:lstStyle>
            <a:lvl1pPr>
              <a:defRPr/>
            </a:lvl1pPr>
          </a:lstStyle>
          <a:p>
            <a:fld id="{5E0B2EAE-0D68-4175-9A6F-85777778A18A}" type="slidenum">
              <a:rPr lang="sl-SI" altLang="sl-SI"/>
              <a:pPr/>
              <a:t>‹#›</a:t>
            </a:fld>
            <a:endParaRPr lang="sl-SI" altLang="sl-SI"/>
          </a:p>
        </p:txBody>
      </p:sp>
    </p:spTree>
    <p:extLst>
      <p:ext uri="{BB962C8B-B14F-4D97-AF65-F5344CB8AC3E}">
        <p14:creationId xmlns:p14="http://schemas.microsoft.com/office/powerpoint/2010/main" val="11217228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5C785BB-3CDF-4BD6-93FF-78D8D20900A2}"/>
              </a:ext>
            </a:extLst>
          </p:cNvPr>
          <p:cNvSpPr>
            <a:spLocks noGrp="1"/>
          </p:cNvSpPr>
          <p:nvPr>
            <p:ph type="dt" sz="half" idx="10"/>
          </p:nvPr>
        </p:nvSpPr>
        <p:spPr/>
        <p:txBody>
          <a:bodyPr/>
          <a:lstStyle>
            <a:lvl1pPr>
              <a:defRPr/>
            </a:lvl1pPr>
          </a:lstStyle>
          <a:p>
            <a:pPr>
              <a:defRPr/>
            </a:pPr>
            <a:fld id="{937D211D-DE7A-4AC8-93A5-AA469AC0FA47}" type="datetimeFigureOut">
              <a:rPr lang="sl-SI"/>
              <a:pPr>
                <a:defRPr/>
              </a:pPr>
              <a:t>31. 05. 2019</a:t>
            </a:fld>
            <a:endParaRPr lang="sl-SI"/>
          </a:p>
        </p:txBody>
      </p:sp>
      <p:sp>
        <p:nvSpPr>
          <p:cNvPr id="4" name="Footer Placeholder 4">
            <a:extLst>
              <a:ext uri="{FF2B5EF4-FFF2-40B4-BE49-F238E27FC236}">
                <a16:creationId xmlns:a16="http://schemas.microsoft.com/office/drawing/2014/main" id="{B3832A75-E9FC-4C55-90A6-70A3C5926D38}"/>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C517C4C0-4BF4-450E-B1F1-D8C8549EF236}"/>
              </a:ext>
            </a:extLst>
          </p:cNvPr>
          <p:cNvSpPr>
            <a:spLocks noGrp="1"/>
          </p:cNvSpPr>
          <p:nvPr>
            <p:ph type="sldNum" sz="quarter" idx="12"/>
          </p:nvPr>
        </p:nvSpPr>
        <p:spPr/>
        <p:txBody>
          <a:bodyPr/>
          <a:lstStyle>
            <a:lvl1pPr>
              <a:defRPr/>
            </a:lvl1pPr>
          </a:lstStyle>
          <a:p>
            <a:fld id="{3655C149-A921-493F-985B-E102F5D328AB}" type="slidenum">
              <a:rPr lang="sl-SI" altLang="sl-SI"/>
              <a:pPr/>
              <a:t>‹#›</a:t>
            </a:fld>
            <a:endParaRPr lang="sl-SI" altLang="sl-SI"/>
          </a:p>
        </p:txBody>
      </p:sp>
    </p:spTree>
    <p:extLst>
      <p:ext uri="{BB962C8B-B14F-4D97-AF65-F5344CB8AC3E}">
        <p14:creationId xmlns:p14="http://schemas.microsoft.com/office/powerpoint/2010/main" val="351963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4C76CCF-7A08-4945-B685-DE47F11E013F}"/>
              </a:ext>
            </a:extLst>
          </p:cNvPr>
          <p:cNvSpPr>
            <a:spLocks noGrp="1"/>
          </p:cNvSpPr>
          <p:nvPr>
            <p:ph type="dt" sz="half" idx="15"/>
          </p:nvPr>
        </p:nvSpPr>
        <p:spPr/>
        <p:txBody>
          <a:bodyPr/>
          <a:lstStyle>
            <a:lvl1pPr>
              <a:defRPr/>
            </a:lvl1pPr>
          </a:lstStyle>
          <a:p>
            <a:pPr>
              <a:defRPr/>
            </a:pPr>
            <a:fld id="{5D75F9E8-7E11-4341-8DCF-C0860C71312D}" type="datetimeFigureOut">
              <a:rPr lang="sl-SI"/>
              <a:pPr>
                <a:defRPr/>
              </a:pPr>
              <a:t>31. 05. 2019</a:t>
            </a:fld>
            <a:endParaRPr lang="sl-SI"/>
          </a:p>
        </p:txBody>
      </p:sp>
      <p:sp>
        <p:nvSpPr>
          <p:cNvPr id="6" name="Footer Placeholder 4">
            <a:extLst>
              <a:ext uri="{FF2B5EF4-FFF2-40B4-BE49-F238E27FC236}">
                <a16:creationId xmlns:a16="http://schemas.microsoft.com/office/drawing/2014/main" id="{B2011275-8B17-4726-BE72-7A062B0123E0}"/>
              </a:ext>
            </a:extLst>
          </p:cNvPr>
          <p:cNvSpPr>
            <a:spLocks noGrp="1"/>
          </p:cNvSpPr>
          <p:nvPr>
            <p:ph type="ftr" sz="quarter" idx="16"/>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0ED8B8CC-832D-41BA-8AAA-DA86057B05EB}"/>
              </a:ext>
            </a:extLst>
          </p:cNvPr>
          <p:cNvSpPr>
            <a:spLocks noGrp="1"/>
          </p:cNvSpPr>
          <p:nvPr>
            <p:ph type="sldNum" sz="quarter" idx="17"/>
          </p:nvPr>
        </p:nvSpPr>
        <p:spPr/>
        <p:txBody>
          <a:bodyPr/>
          <a:lstStyle>
            <a:lvl1pPr>
              <a:defRPr/>
            </a:lvl1pPr>
          </a:lstStyle>
          <a:p>
            <a:fld id="{5A7F81A4-EB24-426E-B16B-9BEA2C7B108B}" type="slidenum">
              <a:rPr lang="sl-SI" altLang="sl-SI"/>
              <a:pPr/>
              <a:t>‹#›</a:t>
            </a:fld>
            <a:endParaRPr lang="sl-SI" altLang="sl-SI"/>
          </a:p>
        </p:txBody>
      </p:sp>
    </p:spTree>
    <p:extLst>
      <p:ext uri="{BB962C8B-B14F-4D97-AF65-F5344CB8AC3E}">
        <p14:creationId xmlns:p14="http://schemas.microsoft.com/office/powerpoint/2010/main" val="2224144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0B3FD40-0500-42FF-8F3E-BE45A889C47F}"/>
              </a:ext>
            </a:extLst>
          </p:cNvPr>
          <p:cNvSpPr>
            <a:spLocks noGrp="1"/>
          </p:cNvSpPr>
          <p:nvPr>
            <p:ph type="dt" sz="half" idx="10"/>
          </p:nvPr>
        </p:nvSpPr>
        <p:spPr/>
        <p:txBody>
          <a:bodyPr/>
          <a:lstStyle>
            <a:lvl1pPr>
              <a:defRPr/>
            </a:lvl1pPr>
          </a:lstStyle>
          <a:p>
            <a:pPr>
              <a:defRPr/>
            </a:pPr>
            <a:fld id="{C99BA059-2DAC-4584-8980-3169AF5C7956}" type="datetimeFigureOut">
              <a:rPr lang="sl-SI"/>
              <a:pPr>
                <a:defRPr/>
              </a:pPr>
              <a:t>31. 05. 2019</a:t>
            </a:fld>
            <a:endParaRPr lang="sl-SI"/>
          </a:p>
        </p:txBody>
      </p:sp>
      <p:sp>
        <p:nvSpPr>
          <p:cNvPr id="3" name="Footer Placeholder 4">
            <a:extLst>
              <a:ext uri="{FF2B5EF4-FFF2-40B4-BE49-F238E27FC236}">
                <a16:creationId xmlns:a16="http://schemas.microsoft.com/office/drawing/2014/main" id="{1EE9FB39-89C9-4D39-8A1C-8BD418D9CD8B}"/>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929A9070-3726-42CB-ADA5-1DADA310DA26}"/>
              </a:ext>
            </a:extLst>
          </p:cNvPr>
          <p:cNvSpPr>
            <a:spLocks noGrp="1"/>
          </p:cNvSpPr>
          <p:nvPr>
            <p:ph type="sldNum" sz="quarter" idx="12"/>
          </p:nvPr>
        </p:nvSpPr>
        <p:spPr/>
        <p:txBody>
          <a:bodyPr/>
          <a:lstStyle>
            <a:lvl1pPr>
              <a:defRPr/>
            </a:lvl1pPr>
          </a:lstStyle>
          <a:p>
            <a:fld id="{36F066F0-0DCD-4987-9BA5-15E2521DBC1B}" type="slidenum">
              <a:rPr lang="sl-SI" altLang="sl-SI"/>
              <a:pPr/>
              <a:t>‹#›</a:t>
            </a:fld>
            <a:endParaRPr lang="sl-SI" altLang="sl-SI"/>
          </a:p>
        </p:txBody>
      </p:sp>
    </p:spTree>
    <p:extLst>
      <p:ext uri="{BB962C8B-B14F-4D97-AF65-F5344CB8AC3E}">
        <p14:creationId xmlns:p14="http://schemas.microsoft.com/office/powerpoint/2010/main" val="23475760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3B91B7C-9020-4735-8776-5067896EAA03}"/>
              </a:ext>
            </a:extLst>
          </p:cNvPr>
          <p:cNvSpPr>
            <a:spLocks noGrp="1"/>
          </p:cNvSpPr>
          <p:nvPr>
            <p:ph type="dt" sz="half" idx="10"/>
          </p:nvPr>
        </p:nvSpPr>
        <p:spPr/>
        <p:txBody>
          <a:bodyPr/>
          <a:lstStyle>
            <a:lvl1pPr>
              <a:defRPr/>
            </a:lvl1pPr>
          </a:lstStyle>
          <a:p>
            <a:pPr>
              <a:defRPr/>
            </a:pPr>
            <a:fld id="{4CEBA878-F1E0-4EF3-91A4-7ACE59146679}" type="datetimeFigureOut">
              <a:rPr lang="sl-SI"/>
              <a:pPr>
                <a:defRPr/>
              </a:pPr>
              <a:t>31. 05. 2019</a:t>
            </a:fld>
            <a:endParaRPr lang="sl-SI"/>
          </a:p>
        </p:txBody>
      </p:sp>
      <p:sp>
        <p:nvSpPr>
          <p:cNvPr id="6" name="Footer Placeholder 4">
            <a:extLst>
              <a:ext uri="{FF2B5EF4-FFF2-40B4-BE49-F238E27FC236}">
                <a16:creationId xmlns:a16="http://schemas.microsoft.com/office/drawing/2014/main" id="{C6FDB8CB-D159-4D5B-90E3-59076019C92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C84480DD-B1E0-42CF-ADBD-5A34A10C97BE}"/>
              </a:ext>
            </a:extLst>
          </p:cNvPr>
          <p:cNvSpPr>
            <a:spLocks noGrp="1"/>
          </p:cNvSpPr>
          <p:nvPr>
            <p:ph type="sldNum" sz="quarter" idx="12"/>
          </p:nvPr>
        </p:nvSpPr>
        <p:spPr/>
        <p:txBody>
          <a:bodyPr/>
          <a:lstStyle>
            <a:lvl1pPr>
              <a:defRPr/>
            </a:lvl1pPr>
          </a:lstStyle>
          <a:p>
            <a:fld id="{7986760C-387C-47FD-80A2-BD4538240A86}" type="slidenum">
              <a:rPr lang="sl-SI" altLang="sl-SI"/>
              <a:pPr/>
              <a:t>‹#›</a:t>
            </a:fld>
            <a:endParaRPr lang="sl-SI" altLang="sl-SI"/>
          </a:p>
        </p:txBody>
      </p:sp>
    </p:spTree>
    <p:extLst>
      <p:ext uri="{BB962C8B-B14F-4D97-AF65-F5344CB8AC3E}">
        <p14:creationId xmlns:p14="http://schemas.microsoft.com/office/powerpoint/2010/main" val="16275233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2D3455-B868-4511-BCE6-FEDA0BDF3B1D}"/>
              </a:ext>
            </a:extLst>
          </p:cNvPr>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EFDFD383-AB87-4FC7-B762-E0781447D65A}"/>
              </a:ext>
            </a:extLst>
          </p:cNvPr>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8EF344C1-9AEC-4C3B-A902-C31B2E67CEBC}"/>
              </a:ext>
            </a:extLst>
          </p:cNvPr>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a:extLst>
              <a:ext uri="{FF2B5EF4-FFF2-40B4-BE49-F238E27FC236}">
                <a16:creationId xmlns:a16="http://schemas.microsoft.com/office/drawing/2014/main" id="{BDD84997-DC96-487A-88F7-73D2304A44A3}"/>
              </a:ext>
            </a:extLst>
          </p:cNvPr>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a:extLst>
              <a:ext uri="{FF2B5EF4-FFF2-40B4-BE49-F238E27FC236}">
                <a16:creationId xmlns:a16="http://schemas.microsoft.com/office/drawing/2014/main" id="{B9520D06-D48C-4802-918C-C11918500A01}"/>
              </a:ext>
            </a:extLst>
          </p:cNvPr>
          <p:cNvSpPr>
            <a:spLocks noGrp="1"/>
          </p:cNvSpPr>
          <p:nvPr>
            <p:ph type="dt" sz="half" idx="10"/>
          </p:nvPr>
        </p:nvSpPr>
        <p:spPr/>
        <p:txBody>
          <a:bodyPr/>
          <a:lstStyle>
            <a:lvl1pPr>
              <a:defRPr/>
            </a:lvl1pPr>
          </a:lstStyle>
          <a:p>
            <a:pPr>
              <a:defRPr/>
            </a:pPr>
            <a:fld id="{2316999B-0CBB-49F2-93B7-CB6A8D9A8C4A}" type="datetimeFigureOut">
              <a:rPr lang="sl-SI"/>
              <a:pPr>
                <a:defRPr/>
              </a:pPr>
              <a:t>31. 05. 2019</a:t>
            </a:fld>
            <a:endParaRPr lang="sl-SI"/>
          </a:p>
        </p:txBody>
      </p:sp>
      <p:sp>
        <p:nvSpPr>
          <p:cNvPr id="10" name="Footer Placeholder 5">
            <a:extLst>
              <a:ext uri="{FF2B5EF4-FFF2-40B4-BE49-F238E27FC236}">
                <a16:creationId xmlns:a16="http://schemas.microsoft.com/office/drawing/2014/main" id="{2129809A-2AC7-4EFD-A442-1234D16E8858}"/>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66174FFC-E055-43D4-9508-85BF25AF2A60}"/>
              </a:ext>
            </a:extLst>
          </p:cNvPr>
          <p:cNvSpPr>
            <a:spLocks noGrp="1"/>
          </p:cNvSpPr>
          <p:nvPr>
            <p:ph type="sldNum" sz="quarter" idx="12"/>
          </p:nvPr>
        </p:nvSpPr>
        <p:spPr/>
        <p:txBody>
          <a:bodyPr/>
          <a:lstStyle>
            <a:lvl1pPr>
              <a:defRPr/>
            </a:lvl1pPr>
          </a:lstStyle>
          <a:p>
            <a:fld id="{229438FB-F12F-491F-B6E7-5A823DFA2388}" type="slidenum">
              <a:rPr lang="sl-SI" altLang="sl-SI"/>
              <a:pPr/>
              <a:t>‹#›</a:t>
            </a:fld>
            <a:endParaRPr lang="sl-SI" altLang="sl-SI"/>
          </a:p>
        </p:txBody>
      </p:sp>
    </p:spTree>
    <p:extLst>
      <p:ext uri="{BB962C8B-B14F-4D97-AF65-F5344CB8AC3E}">
        <p14:creationId xmlns:p14="http://schemas.microsoft.com/office/powerpoint/2010/main" val="23978973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DD011-48CD-4008-9A4E-D79868219522}"/>
              </a:ext>
            </a:extLst>
          </p:cNvPr>
          <p:cNvSpPr>
            <a:spLocks noGrp="1"/>
          </p:cNvSpPr>
          <p:nvPr>
            <p:ph type="dt" sz="half" idx="10"/>
          </p:nvPr>
        </p:nvSpPr>
        <p:spPr/>
        <p:txBody>
          <a:bodyPr/>
          <a:lstStyle>
            <a:lvl1pPr>
              <a:defRPr/>
            </a:lvl1pPr>
          </a:lstStyle>
          <a:p>
            <a:pPr>
              <a:defRPr/>
            </a:pPr>
            <a:fld id="{2E52F3A3-4F03-4974-A591-09E01A3CCA74}" type="datetimeFigureOut">
              <a:rPr lang="sl-SI"/>
              <a:pPr>
                <a:defRPr/>
              </a:pPr>
              <a:t>31. 05. 2019</a:t>
            </a:fld>
            <a:endParaRPr lang="sl-SI"/>
          </a:p>
        </p:txBody>
      </p:sp>
      <p:sp>
        <p:nvSpPr>
          <p:cNvPr id="5" name="Footer Placeholder 4">
            <a:extLst>
              <a:ext uri="{FF2B5EF4-FFF2-40B4-BE49-F238E27FC236}">
                <a16:creationId xmlns:a16="http://schemas.microsoft.com/office/drawing/2014/main" id="{C34348E1-453A-4165-AF21-74BD7AA813C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DF833B2C-525A-4453-AF8D-361650727C8F}"/>
              </a:ext>
            </a:extLst>
          </p:cNvPr>
          <p:cNvSpPr>
            <a:spLocks noGrp="1"/>
          </p:cNvSpPr>
          <p:nvPr>
            <p:ph type="sldNum" sz="quarter" idx="12"/>
          </p:nvPr>
        </p:nvSpPr>
        <p:spPr/>
        <p:txBody>
          <a:bodyPr/>
          <a:lstStyle>
            <a:lvl1pPr>
              <a:defRPr/>
            </a:lvl1pPr>
          </a:lstStyle>
          <a:p>
            <a:fld id="{7424C0D0-58FF-426A-86F1-3F214BD10323}" type="slidenum">
              <a:rPr lang="sl-SI" altLang="sl-SI"/>
              <a:pPr/>
              <a:t>‹#›</a:t>
            </a:fld>
            <a:endParaRPr lang="sl-SI" altLang="sl-SI"/>
          </a:p>
        </p:txBody>
      </p:sp>
    </p:spTree>
    <p:extLst>
      <p:ext uri="{BB962C8B-B14F-4D97-AF65-F5344CB8AC3E}">
        <p14:creationId xmlns:p14="http://schemas.microsoft.com/office/powerpoint/2010/main" val="21289473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F738D7B-C836-4F83-B68E-B2DEB84D8B84}"/>
              </a:ext>
            </a:extLst>
          </p:cNvPr>
          <p:cNvSpPr>
            <a:spLocks noGrp="1"/>
          </p:cNvSpPr>
          <p:nvPr>
            <p:ph type="dt" sz="half" idx="10"/>
          </p:nvPr>
        </p:nvSpPr>
        <p:spPr/>
        <p:txBody>
          <a:bodyPr/>
          <a:lstStyle>
            <a:lvl1pPr>
              <a:defRPr/>
            </a:lvl1pPr>
          </a:lstStyle>
          <a:p>
            <a:pPr>
              <a:defRPr/>
            </a:pPr>
            <a:fld id="{A5EA495B-99A8-47D9-AEB3-4C0370105885}" type="datetimeFigureOut">
              <a:rPr lang="sl-SI"/>
              <a:pPr>
                <a:defRPr/>
              </a:pPr>
              <a:t>31. 05. 2019</a:t>
            </a:fld>
            <a:endParaRPr lang="sl-SI"/>
          </a:p>
        </p:txBody>
      </p:sp>
      <p:sp>
        <p:nvSpPr>
          <p:cNvPr id="5" name="Footer Placeholder 4">
            <a:extLst>
              <a:ext uri="{FF2B5EF4-FFF2-40B4-BE49-F238E27FC236}">
                <a16:creationId xmlns:a16="http://schemas.microsoft.com/office/drawing/2014/main" id="{E88A66EE-89A2-4EB3-BC7D-0AD86D1282E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A236CA43-03ED-4CC9-8D96-DF7F3F12ED6A}"/>
              </a:ext>
            </a:extLst>
          </p:cNvPr>
          <p:cNvSpPr>
            <a:spLocks noGrp="1"/>
          </p:cNvSpPr>
          <p:nvPr>
            <p:ph type="sldNum" sz="quarter" idx="12"/>
          </p:nvPr>
        </p:nvSpPr>
        <p:spPr/>
        <p:txBody>
          <a:bodyPr/>
          <a:lstStyle>
            <a:lvl1pPr>
              <a:defRPr/>
            </a:lvl1pPr>
          </a:lstStyle>
          <a:p>
            <a:fld id="{B98825DA-A75A-4470-A411-91389ACC46E0}" type="slidenum">
              <a:rPr lang="sl-SI" altLang="sl-SI"/>
              <a:pPr/>
              <a:t>‹#›</a:t>
            </a:fld>
            <a:endParaRPr lang="sl-SI" altLang="sl-SI"/>
          </a:p>
        </p:txBody>
      </p:sp>
    </p:spTree>
    <p:extLst>
      <p:ext uri="{BB962C8B-B14F-4D97-AF65-F5344CB8AC3E}">
        <p14:creationId xmlns:p14="http://schemas.microsoft.com/office/powerpoint/2010/main" val="21523405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52271FC-F074-4DF3-B020-4B3F6C4EA648}"/>
              </a:ext>
            </a:extLst>
          </p:cNvPr>
          <p:cNvSpPr>
            <a:spLocks noGrp="1"/>
          </p:cNvSpPr>
          <p:nvPr>
            <p:ph type="dt" sz="half" idx="10"/>
          </p:nvPr>
        </p:nvSpPr>
        <p:spPr/>
        <p:txBody>
          <a:bodyPr/>
          <a:lstStyle>
            <a:lvl1pPr>
              <a:defRPr/>
            </a:lvl1pPr>
          </a:lstStyle>
          <a:p>
            <a:pPr>
              <a:defRPr/>
            </a:pPr>
            <a:fld id="{6B9B3538-B4A8-4B88-AF2D-348B281D78A2}" type="datetimeFigureOut">
              <a:rPr lang="sl-SI"/>
              <a:pPr>
                <a:defRPr/>
              </a:pPr>
              <a:t>31. 05. 2019</a:t>
            </a:fld>
            <a:endParaRPr lang="sl-SI"/>
          </a:p>
        </p:txBody>
      </p:sp>
      <p:sp>
        <p:nvSpPr>
          <p:cNvPr id="5" name="Footer Placeholder 4">
            <a:extLst>
              <a:ext uri="{FF2B5EF4-FFF2-40B4-BE49-F238E27FC236}">
                <a16:creationId xmlns:a16="http://schemas.microsoft.com/office/drawing/2014/main" id="{8403D55B-51C3-447E-A57A-B1122F95BCD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0DB45CA-B780-4D66-A9BC-3EAF08027741}"/>
              </a:ext>
            </a:extLst>
          </p:cNvPr>
          <p:cNvSpPr>
            <a:spLocks noGrp="1"/>
          </p:cNvSpPr>
          <p:nvPr>
            <p:ph type="sldNum" sz="quarter" idx="12"/>
          </p:nvPr>
        </p:nvSpPr>
        <p:spPr/>
        <p:txBody>
          <a:bodyPr/>
          <a:lstStyle>
            <a:lvl1pPr>
              <a:defRPr/>
            </a:lvl1pPr>
          </a:lstStyle>
          <a:p>
            <a:fld id="{92E74719-B957-4B18-BC0D-675479D6CCBB}" type="slidenum">
              <a:rPr lang="sl-SI" altLang="sl-SI"/>
              <a:pPr/>
              <a:t>‹#›</a:t>
            </a:fld>
            <a:endParaRPr lang="sl-SI" altLang="sl-SI"/>
          </a:p>
        </p:txBody>
      </p:sp>
    </p:spTree>
    <p:extLst>
      <p:ext uri="{BB962C8B-B14F-4D97-AF65-F5344CB8AC3E}">
        <p14:creationId xmlns:p14="http://schemas.microsoft.com/office/powerpoint/2010/main" val="13911602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08B4CE-2C21-4DCD-AE1C-3BF8C9628A16}"/>
              </a:ext>
            </a:extLst>
          </p:cNvPr>
          <p:cNvSpPr>
            <a:spLocks noGrp="1"/>
          </p:cNvSpPr>
          <p:nvPr>
            <p:ph type="dt" sz="half" idx="10"/>
          </p:nvPr>
        </p:nvSpPr>
        <p:spPr/>
        <p:txBody>
          <a:bodyPr/>
          <a:lstStyle>
            <a:lvl1pPr>
              <a:defRPr/>
            </a:lvl1pPr>
          </a:lstStyle>
          <a:p>
            <a:pPr>
              <a:defRPr/>
            </a:pPr>
            <a:fld id="{532F7F3D-2A58-43BA-8F40-CFB69B6D1A3C}" type="datetimeFigureOut">
              <a:rPr lang="sl-SI"/>
              <a:pPr>
                <a:defRPr/>
              </a:pPr>
              <a:t>31. 05. 2019</a:t>
            </a:fld>
            <a:endParaRPr lang="sl-SI"/>
          </a:p>
        </p:txBody>
      </p:sp>
      <p:sp>
        <p:nvSpPr>
          <p:cNvPr id="5" name="Footer Placeholder 4">
            <a:extLst>
              <a:ext uri="{FF2B5EF4-FFF2-40B4-BE49-F238E27FC236}">
                <a16:creationId xmlns:a16="http://schemas.microsoft.com/office/drawing/2014/main" id="{BD172FE1-C208-4708-9FFC-3328D25BBA0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1467D797-5051-481A-94B4-19371DB31151}"/>
              </a:ext>
            </a:extLst>
          </p:cNvPr>
          <p:cNvSpPr>
            <a:spLocks noGrp="1"/>
          </p:cNvSpPr>
          <p:nvPr>
            <p:ph type="sldNum" sz="quarter" idx="12"/>
          </p:nvPr>
        </p:nvSpPr>
        <p:spPr/>
        <p:txBody>
          <a:bodyPr/>
          <a:lstStyle>
            <a:lvl1pPr>
              <a:defRPr/>
            </a:lvl1pPr>
          </a:lstStyle>
          <a:p>
            <a:fld id="{1C336D80-CF56-44DB-852D-7DD9B45F0872}" type="slidenum">
              <a:rPr lang="sl-SI" altLang="sl-SI"/>
              <a:pPr/>
              <a:t>‹#›</a:t>
            </a:fld>
            <a:endParaRPr lang="sl-SI" altLang="sl-SI"/>
          </a:p>
        </p:txBody>
      </p:sp>
    </p:spTree>
    <p:extLst>
      <p:ext uri="{BB962C8B-B14F-4D97-AF65-F5344CB8AC3E}">
        <p14:creationId xmlns:p14="http://schemas.microsoft.com/office/powerpoint/2010/main" val="31593169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01971B-0B51-4F4B-93ED-A0EB9B3241DD}"/>
              </a:ext>
            </a:extLst>
          </p:cNvPr>
          <p:cNvSpPr>
            <a:spLocks noGrp="1"/>
          </p:cNvSpPr>
          <p:nvPr>
            <p:ph type="dt" sz="half" idx="10"/>
          </p:nvPr>
        </p:nvSpPr>
        <p:spPr/>
        <p:txBody>
          <a:bodyPr/>
          <a:lstStyle>
            <a:lvl1pPr>
              <a:defRPr/>
            </a:lvl1pPr>
          </a:lstStyle>
          <a:p>
            <a:pPr>
              <a:defRPr/>
            </a:pPr>
            <a:fld id="{403542DD-FA68-4418-978C-DBA81328308C}" type="datetimeFigureOut">
              <a:rPr lang="sl-SI"/>
              <a:pPr>
                <a:defRPr/>
              </a:pPr>
              <a:t>31. 05. 2019</a:t>
            </a:fld>
            <a:endParaRPr lang="sl-SI"/>
          </a:p>
        </p:txBody>
      </p:sp>
      <p:sp>
        <p:nvSpPr>
          <p:cNvPr id="5" name="Footer Placeholder 4">
            <a:extLst>
              <a:ext uri="{FF2B5EF4-FFF2-40B4-BE49-F238E27FC236}">
                <a16:creationId xmlns:a16="http://schemas.microsoft.com/office/drawing/2014/main" id="{827AAB8C-D932-4C5F-B323-B08E7431BF2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306F5EF3-0037-4904-90BF-AF65FE8EC5CC}"/>
              </a:ext>
            </a:extLst>
          </p:cNvPr>
          <p:cNvSpPr>
            <a:spLocks noGrp="1"/>
          </p:cNvSpPr>
          <p:nvPr>
            <p:ph type="sldNum" sz="quarter" idx="12"/>
          </p:nvPr>
        </p:nvSpPr>
        <p:spPr/>
        <p:txBody>
          <a:bodyPr/>
          <a:lstStyle>
            <a:lvl1pPr>
              <a:defRPr/>
            </a:lvl1pPr>
          </a:lstStyle>
          <a:p>
            <a:fld id="{F20A08BD-A710-44FE-A725-D729881DC297}" type="slidenum">
              <a:rPr lang="sl-SI" altLang="sl-SI"/>
              <a:pPr/>
              <a:t>‹#›</a:t>
            </a:fld>
            <a:endParaRPr lang="sl-SI" altLang="sl-SI"/>
          </a:p>
        </p:txBody>
      </p:sp>
    </p:spTree>
    <p:extLst>
      <p:ext uri="{BB962C8B-B14F-4D97-AF65-F5344CB8AC3E}">
        <p14:creationId xmlns:p14="http://schemas.microsoft.com/office/powerpoint/2010/main" val="17051118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3">
            <a:extLst>
              <a:ext uri="{FF2B5EF4-FFF2-40B4-BE49-F238E27FC236}">
                <a16:creationId xmlns:a16="http://schemas.microsoft.com/office/drawing/2014/main" id="{430B3AD5-E5B8-48B8-9D53-BB8AE10020CD}"/>
              </a:ext>
            </a:extLst>
          </p:cNvPr>
          <p:cNvSpPr>
            <a:spLocks noGrp="1"/>
          </p:cNvSpPr>
          <p:nvPr>
            <p:ph type="dt" sz="half" idx="10"/>
          </p:nvPr>
        </p:nvSpPr>
        <p:spPr/>
        <p:txBody>
          <a:bodyPr/>
          <a:lstStyle>
            <a:lvl1pPr>
              <a:defRPr/>
            </a:lvl1pPr>
          </a:lstStyle>
          <a:p>
            <a:pPr>
              <a:defRPr/>
            </a:pPr>
            <a:fld id="{1BE30607-F4AC-4117-8AF9-749AC8021CB4}" type="datetimeFigureOut">
              <a:rPr lang="sl-SI"/>
              <a:pPr>
                <a:defRPr/>
              </a:pPr>
              <a:t>31. 05. 2019</a:t>
            </a:fld>
            <a:endParaRPr lang="sl-SI"/>
          </a:p>
        </p:txBody>
      </p:sp>
      <p:sp>
        <p:nvSpPr>
          <p:cNvPr id="6" name="Footer Placeholder 4">
            <a:extLst>
              <a:ext uri="{FF2B5EF4-FFF2-40B4-BE49-F238E27FC236}">
                <a16:creationId xmlns:a16="http://schemas.microsoft.com/office/drawing/2014/main" id="{05B7AE4D-EBBB-4EF2-90A5-12B1E9BECA0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36A2F57F-9BE0-401E-8437-FB1389828EBF}"/>
              </a:ext>
            </a:extLst>
          </p:cNvPr>
          <p:cNvSpPr>
            <a:spLocks noGrp="1"/>
          </p:cNvSpPr>
          <p:nvPr>
            <p:ph type="sldNum" sz="quarter" idx="12"/>
          </p:nvPr>
        </p:nvSpPr>
        <p:spPr/>
        <p:txBody>
          <a:bodyPr/>
          <a:lstStyle>
            <a:lvl1pPr>
              <a:defRPr/>
            </a:lvl1pPr>
          </a:lstStyle>
          <a:p>
            <a:fld id="{C52ABD16-C9AF-4EAC-940E-AC9CB11AC46E}" type="slidenum">
              <a:rPr lang="sl-SI" altLang="sl-SI"/>
              <a:pPr/>
              <a:t>‹#›</a:t>
            </a:fld>
            <a:endParaRPr lang="sl-SI" altLang="sl-SI"/>
          </a:p>
        </p:txBody>
      </p:sp>
    </p:spTree>
    <p:extLst>
      <p:ext uri="{BB962C8B-B14F-4D97-AF65-F5344CB8AC3E}">
        <p14:creationId xmlns:p14="http://schemas.microsoft.com/office/powerpoint/2010/main" val="6218487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3">
            <a:extLst>
              <a:ext uri="{FF2B5EF4-FFF2-40B4-BE49-F238E27FC236}">
                <a16:creationId xmlns:a16="http://schemas.microsoft.com/office/drawing/2014/main" id="{63D69083-173E-4FAC-9C59-9109AF7C95F4}"/>
              </a:ext>
            </a:extLst>
          </p:cNvPr>
          <p:cNvSpPr>
            <a:spLocks noGrp="1"/>
          </p:cNvSpPr>
          <p:nvPr>
            <p:ph type="dt" sz="half" idx="10"/>
          </p:nvPr>
        </p:nvSpPr>
        <p:spPr/>
        <p:txBody>
          <a:bodyPr/>
          <a:lstStyle>
            <a:lvl1pPr>
              <a:defRPr/>
            </a:lvl1pPr>
          </a:lstStyle>
          <a:p>
            <a:pPr>
              <a:defRPr/>
            </a:pPr>
            <a:fld id="{6804B66B-6F17-4736-ABDC-A227CE02E97B}" type="datetimeFigureOut">
              <a:rPr lang="sl-SI"/>
              <a:pPr>
                <a:defRPr/>
              </a:pPr>
              <a:t>31. 05. 2019</a:t>
            </a:fld>
            <a:endParaRPr lang="sl-SI"/>
          </a:p>
        </p:txBody>
      </p:sp>
      <p:sp>
        <p:nvSpPr>
          <p:cNvPr id="8" name="Footer Placeholder 4">
            <a:extLst>
              <a:ext uri="{FF2B5EF4-FFF2-40B4-BE49-F238E27FC236}">
                <a16:creationId xmlns:a16="http://schemas.microsoft.com/office/drawing/2014/main" id="{B2EAD507-18AB-40CF-930A-A6AA38FCE644}"/>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AE2E86A2-4E01-4F54-A94C-3A42C1DA3028}"/>
              </a:ext>
            </a:extLst>
          </p:cNvPr>
          <p:cNvSpPr>
            <a:spLocks noGrp="1"/>
          </p:cNvSpPr>
          <p:nvPr>
            <p:ph type="sldNum" sz="quarter" idx="12"/>
          </p:nvPr>
        </p:nvSpPr>
        <p:spPr/>
        <p:txBody>
          <a:bodyPr/>
          <a:lstStyle>
            <a:lvl1pPr>
              <a:defRPr/>
            </a:lvl1pPr>
          </a:lstStyle>
          <a:p>
            <a:fld id="{45073A97-9E8C-48DB-B9DB-BD6C28BF0BBB}" type="slidenum">
              <a:rPr lang="sl-SI" altLang="sl-SI"/>
              <a:pPr/>
              <a:t>‹#›</a:t>
            </a:fld>
            <a:endParaRPr lang="sl-SI" altLang="sl-SI"/>
          </a:p>
        </p:txBody>
      </p:sp>
    </p:spTree>
    <p:extLst>
      <p:ext uri="{BB962C8B-B14F-4D97-AF65-F5344CB8AC3E}">
        <p14:creationId xmlns:p14="http://schemas.microsoft.com/office/powerpoint/2010/main" val="246448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ED7C56B-D079-4898-8D8F-ED004F557EF4}"/>
              </a:ext>
            </a:extLst>
          </p:cNvPr>
          <p:cNvSpPr>
            <a:spLocks noGrp="1"/>
          </p:cNvSpPr>
          <p:nvPr>
            <p:ph type="dt" sz="half" idx="10"/>
          </p:nvPr>
        </p:nvSpPr>
        <p:spPr/>
        <p:txBody>
          <a:bodyPr/>
          <a:lstStyle>
            <a:lvl1pPr>
              <a:defRPr/>
            </a:lvl1pPr>
          </a:lstStyle>
          <a:p>
            <a:pPr>
              <a:defRPr/>
            </a:pPr>
            <a:fld id="{894B6F28-FB75-4214-BEB4-A58625D19142}" type="datetimeFigureOut">
              <a:rPr lang="sl-SI"/>
              <a:pPr>
                <a:defRPr/>
              </a:pPr>
              <a:t>31. 05. 2019</a:t>
            </a:fld>
            <a:endParaRPr lang="sl-SI"/>
          </a:p>
        </p:txBody>
      </p:sp>
      <p:sp>
        <p:nvSpPr>
          <p:cNvPr id="8" name="Footer Placeholder 4">
            <a:extLst>
              <a:ext uri="{FF2B5EF4-FFF2-40B4-BE49-F238E27FC236}">
                <a16:creationId xmlns:a16="http://schemas.microsoft.com/office/drawing/2014/main" id="{AD6EA8FB-963C-4ADD-BCF1-35B1B123B8F1}"/>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A71F6906-3F9D-4B53-BF4C-2BC6ED9AE730}"/>
              </a:ext>
            </a:extLst>
          </p:cNvPr>
          <p:cNvSpPr>
            <a:spLocks noGrp="1"/>
          </p:cNvSpPr>
          <p:nvPr>
            <p:ph type="sldNum" sz="quarter" idx="12"/>
          </p:nvPr>
        </p:nvSpPr>
        <p:spPr/>
        <p:txBody>
          <a:bodyPr/>
          <a:lstStyle>
            <a:lvl1pPr>
              <a:defRPr/>
            </a:lvl1pPr>
          </a:lstStyle>
          <a:p>
            <a:fld id="{73B10089-64D9-4815-A36E-D101A0816EA3}" type="slidenum">
              <a:rPr lang="sl-SI" altLang="sl-SI"/>
              <a:pPr/>
              <a:t>‹#›</a:t>
            </a:fld>
            <a:endParaRPr lang="sl-SI" altLang="sl-SI"/>
          </a:p>
        </p:txBody>
      </p:sp>
    </p:spTree>
    <p:extLst>
      <p:ext uri="{BB962C8B-B14F-4D97-AF65-F5344CB8AC3E}">
        <p14:creationId xmlns:p14="http://schemas.microsoft.com/office/powerpoint/2010/main" val="981000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3">
            <a:extLst>
              <a:ext uri="{FF2B5EF4-FFF2-40B4-BE49-F238E27FC236}">
                <a16:creationId xmlns:a16="http://schemas.microsoft.com/office/drawing/2014/main" id="{B5240828-4ADD-4AF6-A316-07E889089E3D}"/>
              </a:ext>
            </a:extLst>
          </p:cNvPr>
          <p:cNvSpPr>
            <a:spLocks noGrp="1"/>
          </p:cNvSpPr>
          <p:nvPr>
            <p:ph type="dt" sz="half" idx="10"/>
          </p:nvPr>
        </p:nvSpPr>
        <p:spPr/>
        <p:txBody>
          <a:bodyPr/>
          <a:lstStyle>
            <a:lvl1pPr>
              <a:defRPr/>
            </a:lvl1pPr>
          </a:lstStyle>
          <a:p>
            <a:pPr>
              <a:defRPr/>
            </a:pPr>
            <a:fld id="{4D651514-AF39-404C-801D-2C02E6111ECB}" type="datetimeFigureOut">
              <a:rPr lang="sl-SI"/>
              <a:pPr>
                <a:defRPr/>
              </a:pPr>
              <a:t>31. 05. 2019</a:t>
            </a:fld>
            <a:endParaRPr lang="sl-SI"/>
          </a:p>
        </p:txBody>
      </p:sp>
      <p:sp>
        <p:nvSpPr>
          <p:cNvPr id="4" name="Footer Placeholder 4">
            <a:extLst>
              <a:ext uri="{FF2B5EF4-FFF2-40B4-BE49-F238E27FC236}">
                <a16:creationId xmlns:a16="http://schemas.microsoft.com/office/drawing/2014/main" id="{DA037855-601A-46C9-ABF8-02EB5DBA059E}"/>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181F0BAA-070F-4E8F-AC0B-DDA840F08DE0}"/>
              </a:ext>
            </a:extLst>
          </p:cNvPr>
          <p:cNvSpPr>
            <a:spLocks noGrp="1"/>
          </p:cNvSpPr>
          <p:nvPr>
            <p:ph type="sldNum" sz="quarter" idx="12"/>
          </p:nvPr>
        </p:nvSpPr>
        <p:spPr/>
        <p:txBody>
          <a:bodyPr/>
          <a:lstStyle>
            <a:lvl1pPr>
              <a:defRPr/>
            </a:lvl1pPr>
          </a:lstStyle>
          <a:p>
            <a:fld id="{C704C93F-54C9-4DA7-8E33-DE599770A77D}" type="slidenum">
              <a:rPr lang="sl-SI" altLang="sl-SI"/>
              <a:pPr/>
              <a:t>‹#›</a:t>
            </a:fld>
            <a:endParaRPr lang="sl-SI" altLang="sl-SI"/>
          </a:p>
        </p:txBody>
      </p:sp>
    </p:spTree>
    <p:extLst>
      <p:ext uri="{BB962C8B-B14F-4D97-AF65-F5344CB8AC3E}">
        <p14:creationId xmlns:p14="http://schemas.microsoft.com/office/powerpoint/2010/main" val="2073796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EFA0D5D-5056-40A2-BEF3-9E1B921D8685}"/>
              </a:ext>
            </a:extLst>
          </p:cNvPr>
          <p:cNvSpPr>
            <a:spLocks noGrp="1"/>
          </p:cNvSpPr>
          <p:nvPr>
            <p:ph type="dt" sz="half" idx="10"/>
          </p:nvPr>
        </p:nvSpPr>
        <p:spPr/>
        <p:txBody>
          <a:bodyPr/>
          <a:lstStyle>
            <a:lvl1pPr>
              <a:defRPr/>
            </a:lvl1pPr>
          </a:lstStyle>
          <a:p>
            <a:pPr>
              <a:defRPr/>
            </a:pPr>
            <a:fld id="{10678F53-D3FF-423D-9EE9-5FD2A689B1A9}" type="datetimeFigureOut">
              <a:rPr lang="sl-SI"/>
              <a:pPr>
                <a:defRPr/>
              </a:pPr>
              <a:t>31. 05. 2019</a:t>
            </a:fld>
            <a:endParaRPr lang="sl-SI"/>
          </a:p>
        </p:txBody>
      </p:sp>
      <p:sp>
        <p:nvSpPr>
          <p:cNvPr id="3" name="Footer Placeholder 4">
            <a:extLst>
              <a:ext uri="{FF2B5EF4-FFF2-40B4-BE49-F238E27FC236}">
                <a16:creationId xmlns:a16="http://schemas.microsoft.com/office/drawing/2014/main" id="{F5583DFF-3119-4A46-836C-8B2880C4B394}"/>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74F6AA0D-1B7F-4CAB-AC00-417EBD06AD18}"/>
              </a:ext>
            </a:extLst>
          </p:cNvPr>
          <p:cNvSpPr>
            <a:spLocks noGrp="1"/>
          </p:cNvSpPr>
          <p:nvPr>
            <p:ph type="sldNum" sz="quarter" idx="12"/>
          </p:nvPr>
        </p:nvSpPr>
        <p:spPr/>
        <p:txBody>
          <a:bodyPr/>
          <a:lstStyle>
            <a:lvl1pPr>
              <a:defRPr/>
            </a:lvl1pPr>
          </a:lstStyle>
          <a:p>
            <a:fld id="{200D28F3-04D5-4499-B280-A46B2D6D283D}" type="slidenum">
              <a:rPr lang="sl-SI" altLang="sl-SI"/>
              <a:pPr/>
              <a:t>‹#›</a:t>
            </a:fld>
            <a:endParaRPr lang="sl-SI" altLang="sl-SI"/>
          </a:p>
        </p:txBody>
      </p:sp>
    </p:spTree>
    <p:extLst>
      <p:ext uri="{BB962C8B-B14F-4D97-AF65-F5344CB8AC3E}">
        <p14:creationId xmlns:p14="http://schemas.microsoft.com/office/powerpoint/2010/main" val="23577219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B849B5F-3A06-4918-B5BF-83B11BDE8C9C}"/>
              </a:ext>
            </a:extLst>
          </p:cNvPr>
          <p:cNvSpPr>
            <a:spLocks noGrp="1"/>
          </p:cNvSpPr>
          <p:nvPr>
            <p:ph type="dt" sz="half" idx="10"/>
          </p:nvPr>
        </p:nvSpPr>
        <p:spPr/>
        <p:txBody>
          <a:bodyPr/>
          <a:lstStyle>
            <a:lvl1pPr>
              <a:defRPr/>
            </a:lvl1pPr>
          </a:lstStyle>
          <a:p>
            <a:pPr>
              <a:defRPr/>
            </a:pPr>
            <a:fld id="{38E253D1-7F72-4252-8A79-8219DF67244A}" type="datetimeFigureOut">
              <a:rPr lang="sl-SI"/>
              <a:pPr>
                <a:defRPr/>
              </a:pPr>
              <a:t>31. 05. 2019</a:t>
            </a:fld>
            <a:endParaRPr lang="sl-SI"/>
          </a:p>
        </p:txBody>
      </p:sp>
      <p:sp>
        <p:nvSpPr>
          <p:cNvPr id="6" name="Footer Placeholder 4">
            <a:extLst>
              <a:ext uri="{FF2B5EF4-FFF2-40B4-BE49-F238E27FC236}">
                <a16:creationId xmlns:a16="http://schemas.microsoft.com/office/drawing/2014/main" id="{61E5998C-B344-461A-8889-6940536A1840}"/>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FF0F584D-517F-4021-A928-4ACAF15B934A}"/>
              </a:ext>
            </a:extLst>
          </p:cNvPr>
          <p:cNvSpPr>
            <a:spLocks noGrp="1"/>
          </p:cNvSpPr>
          <p:nvPr>
            <p:ph type="sldNum" sz="quarter" idx="12"/>
          </p:nvPr>
        </p:nvSpPr>
        <p:spPr/>
        <p:txBody>
          <a:bodyPr/>
          <a:lstStyle>
            <a:lvl1pPr>
              <a:defRPr/>
            </a:lvl1pPr>
          </a:lstStyle>
          <a:p>
            <a:fld id="{E21988A4-9F3F-41F7-9696-C0402861C898}" type="slidenum">
              <a:rPr lang="sl-SI" altLang="sl-SI"/>
              <a:pPr/>
              <a:t>‹#›</a:t>
            </a:fld>
            <a:endParaRPr lang="sl-SI" altLang="sl-SI"/>
          </a:p>
        </p:txBody>
      </p:sp>
    </p:spTree>
    <p:extLst>
      <p:ext uri="{BB962C8B-B14F-4D97-AF65-F5344CB8AC3E}">
        <p14:creationId xmlns:p14="http://schemas.microsoft.com/office/powerpoint/2010/main" val="36361606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38C9B9B-EE91-4B82-8703-F33DD575E5EB}"/>
              </a:ext>
            </a:extLst>
          </p:cNvPr>
          <p:cNvSpPr>
            <a:spLocks noGrp="1"/>
          </p:cNvSpPr>
          <p:nvPr>
            <p:ph type="dt" sz="half" idx="10"/>
          </p:nvPr>
        </p:nvSpPr>
        <p:spPr/>
        <p:txBody>
          <a:bodyPr/>
          <a:lstStyle>
            <a:lvl1pPr>
              <a:defRPr/>
            </a:lvl1pPr>
          </a:lstStyle>
          <a:p>
            <a:pPr>
              <a:defRPr/>
            </a:pPr>
            <a:fld id="{E7B888C8-45CA-4B65-ABCA-C8DFDC8A8C9D}" type="datetimeFigureOut">
              <a:rPr lang="sl-SI"/>
              <a:pPr>
                <a:defRPr/>
              </a:pPr>
              <a:t>31. 05. 2019</a:t>
            </a:fld>
            <a:endParaRPr lang="sl-SI"/>
          </a:p>
        </p:txBody>
      </p:sp>
      <p:sp>
        <p:nvSpPr>
          <p:cNvPr id="6" name="Footer Placeholder 4">
            <a:extLst>
              <a:ext uri="{FF2B5EF4-FFF2-40B4-BE49-F238E27FC236}">
                <a16:creationId xmlns:a16="http://schemas.microsoft.com/office/drawing/2014/main" id="{DCFEA18A-24EC-4399-9F98-08A54FF6EF49}"/>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A387A31F-5E25-4A65-83EB-66524C4401CA}"/>
              </a:ext>
            </a:extLst>
          </p:cNvPr>
          <p:cNvSpPr>
            <a:spLocks noGrp="1"/>
          </p:cNvSpPr>
          <p:nvPr>
            <p:ph type="sldNum" sz="quarter" idx="12"/>
          </p:nvPr>
        </p:nvSpPr>
        <p:spPr/>
        <p:txBody>
          <a:bodyPr/>
          <a:lstStyle>
            <a:lvl1pPr>
              <a:defRPr/>
            </a:lvl1pPr>
          </a:lstStyle>
          <a:p>
            <a:fld id="{45C8B491-5981-4DAA-8577-9B7DA22B328A}" type="slidenum">
              <a:rPr lang="sl-SI" altLang="sl-SI"/>
              <a:pPr/>
              <a:t>‹#›</a:t>
            </a:fld>
            <a:endParaRPr lang="sl-SI" altLang="sl-SI"/>
          </a:p>
        </p:txBody>
      </p:sp>
    </p:spTree>
    <p:extLst>
      <p:ext uri="{BB962C8B-B14F-4D97-AF65-F5344CB8AC3E}">
        <p14:creationId xmlns:p14="http://schemas.microsoft.com/office/powerpoint/2010/main" val="36730991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5B727EE-978F-4F63-837C-C00352162FD5}"/>
              </a:ext>
            </a:extLst>
          </p:cNvPr>
          <p:cNvSpPr>
            <a:spLocks noGrp="1"/>
          </p:cNvSpPr>
          <p:nvPr>
            <p:ph type="dt" sz="half" idx="10"/>
          </p:nvPr>
        </p:nvSpPr>
        <p:spPr/>
        <p:txBody>
          <a:bodyPr/>
          <a:lstStyle>
            <a:lvl1pPr>
              <a:defRPr/>
            </a:lvl1pPr>
          </a:lstStyle>
          <a:p>
            <a:pPr>
              <a:defRPr/>
            </a:pPr>
            <a:fld id="{56EE7794-B0F4-4FD1-B429-4F2A06082791}" type="datetimeFigureOut">
              <a:rPr lang="sl-SI"/>
              <a:pPr>
                <a:defRPr/>
              </a:pPr>
              <a:t>31. 05. 2019</a:t>
            </a:fld>
            <a:endParaRPr lang="sl-SI"/>
          </a:p>
        </p:txBody>
      </p:sp>
      <p:sp>
        <p:nvSpPr>
          <p:cNvPr id="5" name="Footer Placeholder 4">
            <a:extLst>
              <a:ext uri="{FF2B5EF4-FFF2-40B4-BE49-F238E27FC236}">
                <a16:creationId xmlns:a16="http://schemas.microsoft.com/office/drawing/2014/main" id="{8D5C758E-54FE-42B5-BD3A-5C07729208B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ED851754-DB94-4544-B415-2B9AEBCA3037}"/>
              </a:ext>
            </a:extLst>
          </p:cNvPr>
          <p:cNvSpPr>
            <a:spLocks noGrp="1"/>
          </p:cNvSpPr>
          <p:nvPr>
            <p:ph type="sldNum" sz="quarter" idx="12"/>
          </p:nvPr>
        </p:nvSpPr>
        <p:spPr/>
        <p:txBody>
          <a:bodyPr/>
          <a:lstStyle>
            <a:lvl1pPr>
              <a:defRPr/>
            </a:lvl1pPr>
          </a:lstStyle>
          <a:p>
            <a:fld id="{9326F8D4-1864-4698-94DF-8194F8EDD744}" type="slidenum">
              <a:rPr lang="sl-SI" altLang="sl-SI"/>
              <a:pPr/>
              <a:t>‹#›</a:t>
            </a:fld>
            <a:endParaRPr lang="sl-SI" altLang="sl-SI"/>
          </a:p>
        </p:txBody>
      </p:sp>
    </p:spTree>
    <p:extLst>
      <p:ext uri="{BB962C8B-B14F-4D97-AF65-F5344CB8AC3E}">
        <p14:creationId xmlns:p14="http://schemas.microsoft.com/office/powerpoint/2010/main" val="38396064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A505261-6D85-4887-A1B1-CEA497652AED}"/>
              </a:ext>
            </a:extLst>
          </p:cNvPr>
          <p:cNvSpPr>
            <a:spLocks noGrp="1"/>
          </p:cNvSpPr>
          <p:nvPr>
            <p:ph type="dt" sz="half" idx="10"/>
          </p:nvPr>
        </p:nvSpPr>
        <p:spPr/>
        <p:txBody>
          <a:bodyPr/>
          <a:lstStyle>
            <a:lvl1pPr>
              <a:defRPr/>
            </a:lvl1pPr>
          </a:lstStyle>
          <a:p>
            <a:pPr>
              <a:defRPr/>
            </a:pPr>
            <a:fld id="{D38822CE-30AE-43D3-B7EF-D5EE208503CB}" type="datetimeFigureOut">
              <a:rPr lang="sl-SI"/>
              <a:pPr>
                <a:defRPr/>
              </a:pPr>
              <a:t>31. 05. 2019</a:t>
            </a:fld>
            <a:endParaRPr lang="sl-SI"/>
          </a:p>
        </p:txBody>
      </p:sp>
      <p:sp>
        <p:nvSpPr>
          <p:cNvPr id="5" name="Footer Placeholder 4">
            <a:extLst>
              <a:ext uri="{FF2B5EF4-FFF2-40B4-BE49-F238E27FC236}">
                <a16:creationId xmlns:a16="http://schemas.microsoft.com/office/drawing/2014/main" id="{6733D794-6536-46CF-9F9E-402B34E351E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93ECB201-95C3-482A-B0B3-0699A423DD1E}"/>
              </a:ext>
            </a:extLst>
          </p:cNvPr>
          <p:cNvSpPr>
            <a:spLocks noGrp="1"/>
          </p:cNvSpPr>
          <p:nvPr>
            <p:ph type="sldNum" sz="quarter" idx="12"/>
          </p:nvPr>
        </p:nvSpPr>
        <p:spPr/>
        <p:txBody>
          <a:bodyPr/>
          <a:lstStyle>
            <a:lvl1pPr>
              <a:defRPr/>
            </a:lvl1pPr>
          </a:lstStyle>
          <a:p>
            <a:fld id="{4F7D6BB3-0798-4221-B3D7-D56E3AFDC3B2}" type="slidenum">
              <a:rPr lang="sl-SI" altLang="sl-SI"/>
              <a:pPr/>
              <a:t>‹#›</a:t>
            </a:fld>
            <a:endParaRPr lang="sl-SI" altLang="sl-SI"/>
          </a:p>
        </p:txBody>
      </p:sp>
    </p:spTree>
    <p:extLst>
      <p:ext uri="{BB962C8B-B14F-4D97-AF65-F5344CB8AC3E}">
        <p14:creationId xmlns:p14="http://schemas.microsoft.com/office/powerpoint/2010/main" val="126502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0B99C0C-785F-4CD7-8AFB-6EC8713D15E5}"/>
              </a:ext>
            </a:extLst>
          </p:cNvPr>
          <p:cNvSpPr>
            <a:spLocks noGrp="1"/>
          </p:cNvSpPr>
          <p:nvPr>
            <p:ph type="dt" sz="half" idx="10"/>
          </p:nvPr>
        </p:nvSpPr>
        <p:spPr/>
        <p:txBody>
          <a:bodyPr/>
          <a:lstStyle>
            <a:lvl1pPr>
              <a:defRPr/>
            </a:lvl1pPr>
          </a:lstStyle>
          <a:p>
            <a:pPr>
              <a:defRPr/>
            </a:pPr>
            <a:fld id="{0C32B8DC-E0E3-49ED-8300-EBCF668DCCDA}" type="datetimeFigureOut">
              <a:rPr lang="sl-SI"/>
              <a:pPr>
                <a:defRPr/>
              </a:pPr>
              <a:t>31. 05. 2019</a:t>
            </a:fld>
            <a:endParaRPr lang="sl-SI"/>
          </a:p>
        </p:txBody>
      </p:sp>
      <p:sp>
        <p:nvSpPr>
          <p:cNvPr id="4" name="Footer Placeholder 4">
            <a:extLst>
              <a:ext uri="{FF2B5EF4-FFF2-40B4-BE49-F238E27FC236}">
                <a16:creationId xmlns:a16="http://schemas.microsoft.com/office/drawing/2014/main" id="{D2CF6B54-B854-4979-AAC4-169ADCBA2412}"/>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1B8FBFA9-2A25-408C-AF40-F2893A238261}"/>
              </a:ext>
            </a:extLst>
          </p:cNvPr>
          <p:cNvSpPr>
            <a:spLocks noGrp="1"/>
          </p:cNvSpPr>
          <p:nvPr>
            <p:ph type="sldNum" sz="quarter" idx="12"/>
          </p:nvPr>
        </p:nvSpPr>
        <p:spPr/>
        <p:txBody>
          <a:bodyPr/>
          <a:lstStyle>
            <a:lvl1pPr>
              <a:defRPr/>
            </a:lvl1pPr>
          </a:lstStyle>
          <a:p>
            <a:fld id="{FCE8DB31-E102-473E-BF7D-7A52801DEBEF}" type="slidenum">
              <a:rPr lang="sl-SI" altLang="sl-SI"/>
              <a:pPr/>
              <a:t>‹#›</a:t>
            </a:fld>
            <a:endParaRPr lang="sl-SI" altLang="sl-SI"/>
          </a:p>
        </p:txBody>
      </p:sp>
    </p:spTree>
    <p:extLst>
      <p:ext uri="{BB962C8B-B14F-4D97-AF65-F5344CB8AC3E}">
        <p14:creationId xmlns:p14="http://schemas.microsoft.com/office/powerpoint/2010/main" val="89116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4">
            <a:extLst>
              <a:ext uri="{FF2B5EF4-FFF2-40B4-BE49-F238E27FC236}">
                <a16:creationId xmlns:a16="http://schemas.microsoft.com/office/drawing/2014/main" id="{B8FF55CF-EBC2-4488-8ADF-CF780F08EFA9}"/>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a:extLst>
              <a:ext uri="{FF2B5EF4-FFF2-40B4-BE49-F238E27FC236}">
                <a16:creationId xmlns:a16="http://schemas.microsoft.com/office/drawing/2014/main" id="{969FF9B8-B9F2-47D4-9CB5-A96657F2DC4F}"/>
              </a:ext>
            </a:extLst>
          </p:cNvPr>
          <p:cNvGrpSpPr>
            <a:grpSpLocks noChangeAspect="1"/>
          </p:cNvGrpSpPr>
          <p:nvPr/>
        </p:nvGrpSpPr>
        <p:grpSpPr bwMode="auto">
          <a:xfrm>
            <a:off x="211138" y="714375"/>
            <a:ext cx="8723312" cy="1330325"/>
            <a:chOff x="-3905251" y="4294188"/>
            <a:chExt cx="13027839" cy="1892300"/>
          </a:xfrm>
        </p:grpSpPr>
        <p:sp>
          <p:nvSpPr>
            <p:cNvPr id="4" name="Freeform 14">
              <a:extLst>
                <a:ext uri="{FF2B5EF4-FFF2-40B4-BE49-F238E27FC236}">
                  <a16:creationId xmlns:a16="http://schemas.microsoft.com/office/drawing/2014/main" id="{AF3683D1-17A9-4B9C-987D-0D57B9C07590}"/>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 name="Freeform 18">
              <a:extLst>
                <a:ext uri="{FF2B5EF4-FFF2-40B4-BE49-F238E27FC236}">
                  <a16:creationId xmlns:a16="http://schemas.microsoft.com/office/drawing/2014/main" id="{A4BCD321-3178-40BE-AA3B-EAC8EEC44C73}"/>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22">
              <a:extLst>
                <a:ext uri="{FF2B5EF4-FFF2-40B4-BE49-F238E27FC236}">
                  <a16:creationId xmlns:a16="http://schemas.microsoft.com/office/drawing/2014/main" id="{D662E1B5-D97A-4722-8F74-C4B8F4A6B8C6}"/>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7" name="Freeform 26">
              <a:extLst>
                <a:ext uri="{FF2B5EF4-FFF2-40B4-BE49-F238E27FC236}">
                  <a16:creationId xmlns:a16="http://schemas.microsoft.com/office/drawing/2014/main" id="{F7AEBF86-481B-4953-B5C7-0FB0B304FF67}"/>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8" name="Freeform 25">
              <a:extLst>
                <a:ext uri="{FF2B5EF4-FFF2-40B4-BE49-F238E27FC236}">
                  <a16:creationId xmlns:a16="http://schemas.microsoft.com/office/drawing/2014/main" id="{77131212-BF52-4B7A-A4BE-B4BBD2D2743F}"/>
                </a:ext>
              </a:extLst>
            </p:cNvPr>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 name="Date Placeholder 1">
            <a:extLst>
              <a:ext uri="{FF2B5EF4-FFF2-40B4-BE49-F238E27FC236}">
                <a16:creationId xmlns:a16="http://schemas.microsoft.com/office/drawing/2014/main" id="{610465D8-DD4D-4CC6-AB23-21D5064D0E00}"/>
              </a:ext>
            </a:extLst>
          </p:cNvPr>
          <p:cNvSpPr>
            <a:spLocks noGrp="1"/>
          </p:cNvSpPr>
          <p:nvPr>
            <p:ph type="dt" sz="half" idx="10"/>
          </p:nvPr>
        </p:nvSpPr>
        <p:spPr/>
        <p:txBody>
          <a:bodyPr/>
          <a:lstStyle>
            <a:lvl1pPr>
              <a:defRPr/>
            </a:lvl1pPr>
          </a:lstStyle>
          <a:p>
            <a:pPr>
              <a:defRPr/>
            </a:pPr>
            <a:fld id="{D2D8BC27-A36E-4416-91FA-EDEE384E0879}" type="datetimeFigureOut">
              <a:rPr lang="sl-SI"/>
              <a:pPr>
                <a:defRPr/>
              </a:pPr>
              <a:t>31. 05. 2019</a:t>
            </a:fld>
            <a:endParaRPr lang="sl-SI"/>
          </a:p>
        </p:txBody>
      </p:sp>
      <p:sp>
        <p:nvSpPr>
          <p:cNvPr id="10" name="Footer Placeholder 2">
            <a:extLst>
              <a:ext uri="{FF2B5EF4-FFF2-40B4-BE49-F238E27FC236}">
                <a16:creationId xmlns:a16="http://schemas.microsoft.com/office/drawing/2014/main" id="{503F4757-04A7-4793-9D28-AE4A514B4C5D}"/>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3">
            <a:extLst>
              <a:ext uri="{FF2B5EF4-FFF2-40B4-BE49-F238E27FC236}">
                <a16:creationId xmlns:a16="http://schemas.microsoft.com/office/drawing/2014/main" id="{0C8CD088-C67B-43C0-A3B9-2C95C4198C46}"/>
              </a:ext>
            </a:extLst>
          </p:cNvPr>
          <p:cNvSpPr>
            <a:spLocks noGrp="1"/>
          </p:cNvSpPr>
          <p:nvPr>
            <p:ph type="sldNum" sz="quarter" idx="12"/>
          </p:nvPr>
        </p:nvSpPr>
        <p:spPr/>
        <p:txBody>
          <a:bodyPr/>
          <a:lstStyle>
            <a:lvl1pPr>
              <a:defRPr/>
            </a:lvl1pPr>
          </a:lstStyle>
          <a:p>
            <a:fld id="{1CBB796A-8651-42B7-B994-6C5F15A3978E}" type="slidenum">
              <a:rPr lang="sl-SI" altLang="sl-SI"/>
              <a:pPr/>
              <a:t>‹#›</a:t>
            </a:fld>
            <a:endParaRPr lang="sl-SI" altLang="sl-SI"/>
          </a:p>
        </p:txBody>
      </p:sp>
    </p:spTree>
    <p:extLst>
      <p:ext uri="{BB962C8B-B14F-4D97-AF65-F5344CB8AC3E}">
        <p14:creationId xmlns:p14="http://schemas.microsoft.com/office/powerpoint/2010/main" val="81150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06673079-8A6B-4B87-A110-D65FAB2FAE1B}"/>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a:extLst>
              <a:ext uri="{FF2B5EF4-FFF2-40B4-BE49-F238E27FC236}">
                <a16:creationId xmlns:a16="http://schemas.microsoft.com/office/drawing/2014/main" id="{574B9F3E-FFED-435D-833A-7D7F4010BEFF}"/>
              </a:ext>
            </a:extLst>
          </p:cNvPr>
          <p:cNvGrpSpPr>
            <a:grpSpLocks noChangeAspect="1"/>
          </p:cNvGrpSpPr>
          <p:nvPr/>
        </p:nvGrpSpPr>
        <p:grpSpPr bwMode="auto">
          <a:xfrm>
            <a:off x="211138" y="714375"/>
            <a:ext cx="8723312" cy="1331913"/>
            <a:chOff x="-3905250" y="4294188"/>
            <a:chExt cx="13011150" cy="1892300"/>
          </a:xfrm>
        </p:grpSpPr>
        <p:sp>
          <p:nvSpPr>
            <p:cNvPr id="7" name="Freeform 14">
              <a:extLst>
                <a:ext uri="{FF2B5EF4-FFF2-40B4-BE49-F238E27FC236}">
                  <a16:creationId xmlns:a16="http://schemas.microsoft.com/office/drawing/2014/main" id="{2D18FDEA-7A3B-48BE-8DC9-55F6C49BD780}"/>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a:extLst>
                <a:ext uri="{FF2B5EF4-FFF2-40B4-BE49-F238E27FC236}">
                  <a16:creationId xmlns:a16="http://schemas.microsoft.com/office/drawing/2014/main" id="{5DD6AC27-0D3A-49B0-83D6-CCD2EBEDC7EE}"/>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a:extLst>
                <a:ext uri="{FF2B5EF4-FFF2-40B4-BE49-F238E27FC236}">
                  <a16:creationId xmlns:a16="http://schemas.microsoft.com/office/drawing/2014/main" id="{E58B797D-6513-4314-84A2-88EDB9280DE8}"/>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a:extLst>
                <a:ext uri="{FF2B5EF4-FFF2-40B4-BE49-F238E27FC236}">
                  <a16:creationId xmlns:a16="http://schemas.microsoft.com/office/drawing/2014/main" id="{54014A6E-9421-4A3B-B558-D47031B00F50}"/>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25">
              <a:extLst>
                <a:ext uri="{FF2B5EF4-FFF2-40B4-BE49-F238E27FC236}">
                  <a16:creationId xmlns:a16="http://schemas.microsoft.com/office/drawing/2014/main" id="{9D2043C9-C9DE-4E94-BC1E-7000005C98B5}"/>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4">
            <a:extLst>
              <a:ext uri="{FF2B5EF4-FFF2-40B4-BE49-F238E27FC236}">
                <a16:creationId xmlns:a16="http://schemas.microsoft.com/office/drawing/2014/main" id="{030F4D30-3FBD-4EAC-8E3C-BD9D7DF38232}"/>
              </a:ext>
            </a:extLst>
          </p:cNvPr>
          <p:cNvSpPr>
            <a:spLocks noGrp="1"/>
          </p:cNvSpPr>
          <p:nvPr>
            <p:ph type="dt" sz="half" idx="10"/>
          </p:nvPr>
        </p:nvSpPr>
        <p:spPr/>
        <p:txBody>
          <a:bodyPr/>
          <a:lstStyle>
            <a:lvl1pPr>
              <a:defRPr/>
            </a:lvl1pPr>
          </a:lstStyle>
          <a:p>
            <a:pPr>
              <a:defRPr/>
            </a:pPr>
            <a:fld id="{75085CF8-F080-441F-8ABA-CBE3C5CF7623}" type="datetimeFigureOut">
              <a:rPr lang="sl-SI"/>
              <a:pPr>
                <a:defRPr/>
              </a:pPr>
              <a:t>31. 05. 2019</a:t>
            </a:fld>
            <a:endParaRPr lang="sl-SI"/>
          </a:p>
        </p:txBody>
      </p:sp>
      <p:sp>
        <p:nvSpPr>
          <p:cNvPr id="13" name="Footer Placeholder 5">
            <a:extLst>
              <a:ext uri="{FF2B5EF4-FFF2-40B4-BE49-F238E27FC236}">
                <a16:creationId xmlns:a16="http://schemas.microsoft.com/office/drawing/2014/main" id="{69E46930-C099-4531-A2FB-D491365C2BD7}"/>
              </a:ext>
            </a:extLst>
          </p:cNvPr>
          <p:cNvSpPr>
            <a:spLocks noGrp="1"/>
          </p:cNvSpPr>
          <p:nvPr>
            <p:ph type="ftr" sz="quarter" idx="11"/>
          </p:nvPr>
        </p:nvSpPr>
        <p:spPr/>
        <p:txBody>
          <a:bodyPr/>
          <a:lstStyle>
            <a:lvl1pPr>
              <a:defRPr/>
            </a:lvl1pPr>
          </a:lstStyle>
          <a:p>
            <a:pPr>
              <a:defRPr/>
            </a:pPr>
            <a:endParaRPr lang="sl-SI"/>
          </a:p>
        </p:txBody>
      </p:sp>
      <p:sp>
        <p:nvSpPr>
          <p:cNvPr id="14" name="Slide Number Placeholder 6">
            <a:extLst>
              <a:ext uri="{FF2B5EF4-FFF2-40B4-BE49-F238E27FC236}">
                <a16:creationId xmlns:a16="http://schemas.microsoft.com/office/drawing/2014/main" id="{D6058360-8096-4C2F-BFDB-AA6B57D1A545}"/>
              </a:ext>
            </a:extLst>
          </p:cNvPr>
          <p:cNvSpPr>
            <a:spLocks noGrp="1"/>
          </p:cNvSpPr>
          <p:nvPr>
            <p:ph type="sldNum" sz="quarter" idx="12"/>
          </p:nvPr>
        </p:nvSpPr>
        <p:spPr/>
        <p:txBody>
          <a:bodyPr/>
          <a:lstStyle>
            <a:lvl1pPr>
              <a:defRPr/>
            </a:lvl1pPr>
          </a:lstStyle>
          <a:p>
            <a:fld id="{81A910AD-16AB-4939-85BA-3DAE10A6C0D6}" type="slidenum">
              <a:rPr lang="sl-SI" altLang="sl-SI"/>
              <a:pPr/>
              <a:t>‹#›</a:t>
            </a:fld>
            <a:endParaRPr lang="sl-SI" altLang="sl-SI"/>
          </a:p>
        </p:txBody>
      </p:sp>
    </p:spTree>
    <p:extLst>
      <p:ext uri="{BB962C8B-B14F-4D97-AF65-F5344CB8AC3E}">
        <p14:creationId xmlns:p14="http://schemas.microsoft.com/office/powerpoint/2010/main" val="263185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C855F57A-4CA1-4A0D-AD83-E9C999A96C8B}"/>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a:extLst>
              <a:ext uri="{FF2B5EF4-FFF2-40B4-BE49-F238E27FC236}">
                <a16:creationId xmlns:a16="http://schemas.microsoft.com/office/drawing/2014/main" id="{E6ABB4F7-CA9B-4D86-A7C8-1EC5173FFFFA}"/>
              </a:ext>
            </a:extLst>
          </p:cNvPr>
          <p:cNvGrpSpPr>
            <a:grpSpLocks noChangeAspect="1"/>
          </p:cNvGrpSpPr>
          <p:nvPr/>
        </p:nvGrpSpPr>
        <p:grpSpPr bwMode="auto">
          <a:xfrm>
            <a:off x="211138" y="5354638"/>
            <a:ext cx="8723312" cy="1330325"/>
            <a:chOff x="-3905250" y="4294188"/>
            <a:chExt cx="13011150" cy="1892300"/>
          </a:xfrm>
        </p:grpSpPr>
        <p:sp>
          <p:nvSpPr>
            <p:cNvPr id="7" name="Freeform 14">
              <a:extLst>
                <a:ext uri="{FF2B5EF4-FFF2-40B4-BE49-F238E27FC236}">
                  <a16:creationId xmlns:a16="http://schemas.microsoft.com/office/drawing/2014/main" id="{627F3A47-A232-492B-8275-0941000BB302}"/>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a:extLst>
                <a:ext uri="{FF2B5EF4-FFF2-40B4-BE49-F238E27FC236}">
                  <a16:creationId xmlns:a16="http://schemas.microsoft.com/office/drawing/2014/main" id="{C0A34404-DF41-4821-B374-AB852FFDA2D0}"/>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a:extLst>
                <a:ext uri="{FF2B5EF4-FFF2-40B4-BE49-F238E27FC236}">
                  <a16:creationId xmlns:a16="http://schemas.microsoft.com/office/drawing/2014/main" id="{82E82159-5E74-4995-BA77-612FB7EDCDC2}"/>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a:extLst>
                <a:ext uri="{FF2B5EF4-FFF2-40B4-BE49-F238E27FC236}">
                  <a16:creationId xmlns:a16="http://schemas.microsoft.com/office/drawing/2014/main" id="{30F955C4-D421-45D9-A957-3A8C783A39CE}"/>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10">
              <a:extLst>
                <a:ext uri="{FF2B5EF4-FFF2-40B4-BE49-F238E27FC236}">
                  <a16:creationId xmlns:a16="http://schemas.microsoft.com/office/drawing/2014/main" id="{E861417D-6915-4BFA-A767-6AEA758AEFDC}"/>
                </a:ext>
              </a:extLst>
            </p:cNvPr>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Date Placeholder 4">
            <a:extLst>
              <a:ext uri="{FF2B5EF4-FFF2-40B4-BE49-F238E27FC236}">
                <a16:creationId xmlns:a16="http://schemas.microsoft.com/office/drawing/2014/main" id="{EAEF919B-1500-4FDE-B510-A019AAB5CB09}"/>
              </a:ext>
            </a:extLst>
          </p:cNvPr>
          <p:cNvSpPr>
            <a:spLocks noGrp="1"/>
          </p:cNvSpPr>
          <p:nvPr>
            <p:ph type="dt" sz="half" idx="10"/>
          </p:nvPr>
        </p:nvSpPr>
        <p:spPr/>
        <p:txBody>
          <a:bodyPr/>
          <a:lstStyle>
            <a:lvl1pPr>
              <a:defRPr/>
            </a:lvl1pPr>
          </a:lstStyle>
          <a:p>
            <a:pPr>
              <a:defRPr/>
            </a:pPr>
            <a:fld id="{BED4F584-D53A-4E34-ACB9-2B63586EF342}" type="datetimeFigureOut">
              <a:rPr lang="sl-SI"/>
              <a:pPr>
                <a:defRPr/>
              </a:pPr>
              <a:t>31. 05. 2019</a:t>
            </a:fld>
            <a:endParaRPr lang="sl-SI"/>
          </a:p>
        </p:txBody>
      </p:sp>
      <p:sp>
        <p:nvSpPr>
          <p:cNvPr id="13" name="Footer Placeholder 5">
            <a:extLst>
              <a:ext uri="{FF2B5EF4-FFF2-40B4-BE49-F238E27FC236}">
                <a16:creationId xmlns:a16="http://schemas.microsoft.com/office/drawing/2014/main" id="{14A8B7EE-73D4-4844-9B62-F4256306DE40}"/>
              </a:ext>
            </a:extLst>
          </p:cNvPr>
          <p:cNvSpPr>
            <a:spLocks noGrp="1"/>
          </p:cNvSpPr>
          <p:nvPr>
            <p:ph type="ftr" sz="quarter" idx="11"/>
          </p:nvPr>
        </p:nvSpPr>
        <p:spPr/>
        <p:txBody>
          <a:bodyPr/>
          <a:lstStyle>
            <a:lvl1pPr>
              <a:defRPr/>
            </a:lvl1pPr>
          </a:lstStyle>
          <a:p>
            <a:pPr>
              <a:defRPr/>
            </a:pPr>
            <a:endParaRPr lang="sl-SI"/>
          </a:p>
        </p:txBody>
      </p:sp>
      <p:sp>
        <p:nvSpPr>
          <p:cNvPr id="14" name="Slide Number Placeholder 6">
            <a:extLst>
              <a:ext uri="{FF2B5EF4-FFF2-40B4-BE49-F238E27FC236}">
                <a16:creationId xmlns:a16="http://schemas.microsoft.com/office/drawing/2014/main" id="{C1AA49EE-464C-4E82-8507-A565A84D65A4}"/>
              </a:ext>
            </a:extLst>
          </p:cNvPr>
          <p:cNvSpPr>
            <a:spLocks noGrp="1"/>
          </p:cNvSpPr>
          <p:nvPr>
            <p:ph type="sldNum" sz="quarter" idx="12"/>
          </p:nvPr>
        </p:nvSpPr>
        <p:spPr/>
        <p:txBody>
          <a:bodyPr/>
          <a:lstStyle>
            <a:lvl1pPr>
              <a:defRPr/>
            </a:lvl1pPr>
          </a:lstStyle>
          <a:p>
            <a:fld id="{2705F89E-B446-4571-A34E-169A0975D141}" type="slidenum">
              <a:rPr lang="sl-SI" altLang="sl-SI"/>
              <a:pPr/>
              <a:t>‹#›</a:t>
            </a:fld>
            <a:endParaRPr lang="sl-SI" altLang="sl-SI"/>
          </a:p>
        </p:txBody>
      </p:sp>
    </p:spTree>
    <p:extLst>
      <p:ext uri="{BB962C8B-B14F-4D97-AF65-F5344CB8AC3E}">
        <p14:creationId xmlns:p14="http://schemas.microsoft.com/office/powerpoint/2010/main" val="383101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a16="http://schemas.microsoft.com/office/drawing/2014/main" id="{AFF592F6-CC6A-4000-BA22-34AA812FA98E}"/>
              </a:ext>
            </a:extLst>
          </p:cNvPr>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a:extLst>
              <a:ext uri="{FF2B5EF4-FFF2-40B4-BE49-F238E27FC236}">
                <a16:creationId xmlns:a16="http://schemas.microsoft.com/office/drawing/2014/main" id="{134C498A-E4B4-45EE-89A0-60B69FA3B18F}"/>
              </a:ext>
            </a:extLst>
          </p:cNvPr>
          <p:cNvGrpSpPr>
            <a:grpSpLocks noChangeAspect="1"/>
          </p:cNvGrpSpPr>
          <p:nvPr/>
        </p:nvGrpSpPr>
        <p:grpSpPr bwMode="auto">
          <a:xfrm>
            <a:off x="211138" y="1679575"/>
            <a:ext cx="8723312" cy="1330325"/>
            <a:chOff x="-3905251" y="4294188"/>
            <a:chExt cx="13027839" cy="1892300"/>
          </a:xfrm>
        </p:grpSpPr>
        <p:sp>
          <p:nvSpPr>
            <p:cNvPr id="1033" name="Freeform 14">
              <a:extLst>
                <a:ext uri="{FF2B5EF4-FFF2-40B4-BE49-F238E27FC236}">
                  <a16:creationId xmlns:a16="http://schemas.microsoft.com/office/drawing/2014/main" id="{1968C15D-CD5A-466B-8D59-EAE9426ABF66}"/>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4" name="Freeform 18">
              <a:extLst>
                <a:ext uri="{FF2B5EF4-FFF2-40B4-BE49-F238E27FC236}">
                  <a16:creationId xmlns:a16="http://schemas.microsoft.com/office/drawing/2014/main" id="{D5019056-E307-4407-9329-595707122C3A}"/>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5" name="Freeform 22">
              <a:extLst>
                <a:ext uri="{FF2B5EF4-FFF2-40B4-BE49-F238E27FC236}">
                  <a16:creationId xmlns:a16="http://schemas.microsoft.com/office/drawing/2014/main" id="{0990A5CE-E516-483E-8DAF-BAA0AAF59B6E}"/>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36" name="Freeform 26">
              <a:extLst>
                <a:ext uri="{FF2B5EF4-FFF2-40B4-BE49-F238E27FC236}">
                  <a16:creationId xmlns:a16="http://schemas.microsoft.com/office/drawing/2014/main" id="{7E78C4D7-CC9A-42B7-8203-B8A870684198}"/>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37" name="Freeform 10">
              <a:extLst>
                <a:ext uri="{FF2B5EF4-FFF2-40B4-BE49-F238E27FC236}">
                  <a16:creationId xmlns:a16="http://schemas.microsoft.com/office/drawing/2014/main" id="{B63806F8-C543-4685-9E8A-027A9D027649}"/>
                </a:ext>
              </a:extLst>
            </p:cNvPr>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028" name="Title Placeholder 1">
            <a:extLst>
              <a:ext uri="{FF2B5EF4-FFF2-40B4-BE49-F238E27FC236}">
                <a16:creationId xmlns:a16="http://schemas.microsoft.com/office/drawing/2014/main" id="{5BF6A0F6-BBE8-46AB-A7D3-D6ECE329A333}"/>
              </a:ext>
            </a:extLst>
          </p:cNvPr>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p>
        </p:txBody>
      </p:sp>
      <p:sp>
        <p:nvSpPr>
          <p:cNvPr id="4" name="Date Placeholder 3">
            <a:extLst>
              <a:ext uri="{FF2B5EF4-FFF2-40B4-BE49-F238E27FC236}">
                <a16:creationId xmlns:a16="http://schemas.microsoft.com/office/drawing/2014/main" id="{661D346B-8FF7-476D-932D-F4F079433DC1}"/>
              </a:ext>
            </a:extLst>
          </p:cNvPr>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83F49C14-7094-4DEB-99DF-0E1D48549DF4}" type="datetimeFigureOut">
              <a:rPr lang="sl-SI"/>
              <a:pPr>
                <a:defRPr/>
              </a:pPr>
              <a:t>31. 05. 2019</a:t>
            </a:fld>
            <a:endParaRPr lang="sl-SI"/>
          </a:p>
        </p:txBody>
      </p:sp>
      <p:sp>
        <p:nvSpPr>
          <p:cNvPr id="5" name="Footer Placeholder 4">
            <a:extLst>
              <a:ext uri="{FF2B5EF4-FFF2-40B4-BE49-F238E27FC236}">
                <a16:creationId xmlns:a16="http://schemas.microsoft.com/office/drawing/2014/main" id="{26B1031D-AE28-4AE2-9B56-F2EC87008DD4}"/>
              </a:ext>
            </a:extLst>
          </p:cNvPr>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2FE881C7-F8FD-462A-B8E4-D210C54D94B1}"/>
              </a:ext>
            </a:extLst>
          </p:cNvPr>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71743CE7-D37A-4BC4-A64B-AA9F7CEA4F76}" type="slidenum">
              <a:rPr lang="sl-SI" altLang="sl-SI"/>
              <a:pPr/>
              <a:t>‹#›</a:t>
            </a:fld>
            <a:endParaRPr lang="sl-SI" altLang="sl-SI"/>
          </a:p>
        </p:txBody>
      </p:sp>
      <p:sp>
        <p:nvSpPr>
          <p:cNvPr id="1032" name="Text Placeholder 2">
            <a:extLst>
              <a:ext uri="{FF2B5EF4-FFF2-40B4-BE49-F238E27FC236}">
                <a16:creationId xmlns:a16="http://schemas.microsoft.com/office/drawing/2014/main" id="{1B66343A-925B-454F-9220-D2F5B3ADC906}"/>
              </a:ext>
            </a:extLst>
          </p:cNvPr>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Tree>
  </p:cSld>
  <p:clrMap bg1="lt1" tx1="dk1" bg2="lt2" tx2="dk2" accent1="accent1" accent2="accent2" accent3="accent3" accent4="accent4" accent5="accent5" accent6="accent6" hlink="hlink" folHlink="folHlink"/>
  <p:sldLayoutIdLst>
    <p:sldLayoutId id="2147483847" r:id="rId1"/>
    <p:sldLayoutId id="2147483810" r:id="rId2"/>
    <p:sldLayoutId id="2147483848" r:id="rId3"/>
    <p:sldLayoutId id="2147483811" r:id="rId4"/>
    <p:sldLayoutId id="2147483812" r:id="rId5"/>
    <p:sldLayoutId id="2147483813" r:id="rId6"/>
    <p:sldLayoutId id="2147483849" r:id="rId7"/>
    <p:sldLayoutId id="2147483850" r:id="rId8"/>
    <p:sldLayoutId id="2147483851" r:id="rId9"/>
    <p:sldLayoutId id="2147483814" r:id="rId10"/>
    <p:sldLayoutId id="2147483852"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anose="020E0502030303020204" pitchFamily="34" charset="0"/>
        </a:defRPr>
      </a:lvl2pPr>
      <a:lvl3pPr algn="ctr" rtl="0" fontAlgn="base">
        <a:spcBef>
          <a:spcPct val="0"/>
        </a:spcBef>
        <a:spcAft>
          <a:spcPct val="0"/>
        </a:spcAft>
        <a:defRPr sz="4400">
          <a:solidFill>
            <a:srgbClr val="FFFFFF"/>
          </a:solidFill>
          <a:latin typeface="Candara" panose="020E0502030303020204" pitchFamily="34" charset="0"/>
        </a:defRPr>
      </a:lvl3pPr>
      <a:lvl4pPr algn="ctr" rtl="0" fontAlgn="base">
        <a:spcBef>
          <a:spcPct val="0"/>
        </a:spcBef>
        <a:spcAft>
          <a:spcPct val="0"/>
        </a:spcAft>
        <a:defRPr sz="4400">
          <a:solidFill>
            <a:srgbClr val="FFFFFF"/>
          </a:solidFill>
          <a:latin typeface="Candara" panose="020E0502030303020204" pitchFamily="34" charset="0"/>
        </a:defRPr>
      </a:lvl4pPr>
      <a:lvl5pPr algn="ctr" rtl="0" fontAlgn="base">
        <a:spcBef>
          <a:spcPct val="0"/>
        </a:spcBef>
        <a:spcAft>
          <a:spcPct val="0"/>
        </a:spcAft>
        <a:defRPr sz="4400">
          <a:solidFill>
            <a:srgbClr val="FFFFFF"/>
          </a:solidFill>
          <a:latin typeface="Candara" panose="020E0502030303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a16="http://schemas.microsoft.com/office/drawing/2014/main" id="{50A1A7C7-0B3C-4B9D-918A-C77721441A56}"/>
              </a:ext>
            </a:extLst>
          </p:cNvPr>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051" name="Group 15">
            <a:extLst>
              <a:ext uri="{FF2B5EF4-FFF2-40B4-BE49-F238E27FC236}">
                <a16:creationId xmlns:a16="http://schemas.microsoft.com/office/drawing/2014/main" id="{E46EFB0B-4F88-4023-A985-D2E65D163F75}"/>
              </a:ext>
            </a:extLst>
          </p:cNvPr>
          <p:cNvGrpSpPr>
            <a:grpSpLocks noChangeAspect="1"/>
          </p:cNvGrpSpPr>
          <p:nvPr/>
        </p:nvGrpSpPr>
        <p:grpSpPr bwMode="auto">
          <a:xfrm>
            <a:off x="211138" y="1679575"/>
            <a:ext cx="8723312" cy="1330325"/>
            <a:chOff x="-3905251" y="4294188"/>
            <a:chExt cx="13027839" cy="1892300"/>
          </a:xfrm>
        </p:grpSpPr>
        <p:sp>
          <p:nvSpPr>
            <p:cNvPr id="2057" name="Freeform 14">
              <a:extLst>
                <a:ext uri="{FF2B5EF4-FFF2-40B4-BE49-F238E27FC236}">
                  <a16:creationId xmlns:a16="http://schemas.microsoft.com/office/drawing/2014/main" id="{578F4BBA-37FA-49FA-B4CC-6CC9DE31DC8E}"/>
                </a:ext>
              </a:extLst>
            </p:cNvPr>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8" name="Freeform 18">
              <a:extLst>
                <a:ext uri="{FF2B5EF4-FFF2-40B4-BE49-F238E27FC236}">
                  <a16:creationId xmlns:a16="http://schemas.microsoft.com/office/drawing/2014/main" id="{246F02F6-8DAC-419A-9ECD-9539B74379E5}"/>
                </a:ext>
              </a:extLst>
            </p:cNvPr>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059" name="Freeform 22">
              <a:extLst>
                <a:ext uri="{FF2B5EF4-FFF2-40B4-BE49-F238E27FC236}">
                  <a16:creationId xmlns:a16="http://schemas.microsoft.com/office/drawing/2014/main" id="{DCFB2EF8-55A7-4D84-A535-C539D37B87A1}"/>
                </a:ext>
              </a:extLst>
            </p:cNvPr>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2060" name="Freeform 26">
              <a:extLst>
                <a:ext uri="{FF2B5EF4-FFF2-40B4-BE49-F238E27FC236}">
                  <a16:creationId xmlns:a16="http://schemas.microsoft.com/office/drawing/2014/main" id="{8BAFB23C-597E-4438-BB4A-DA06F6600F0C}"/>
                </a:ext>
              </a:extLst>
            </p:cNvPr>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2061" name="Freeform 10">
              <a:extLst>
                <a:ext uri="{FF2B5EF4-FFF2-40B4-BE49-F238E27FC236}">
                  <a16:creationId xmlns:a16="http://schemas.microsoft.com/office/drawing/2014/main" id="{3EC3BB37-5965-46C7-8BD4-BC9777CDA44A}"/>
                </a:ext>
              </a:extLst>
            </p:cNvPr>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052" name="Title Placeholder 1">
            <a:extLst>
              <a:ext uri="{FF2B5EF4-FFF2-40B4-BE49-F238E27FC236}">
                <a16:creationId xmlns:a16="http://schemas.microsoft.com/office/drawing/2014/main" id="{40AF8828-917E-46D3-BF77-F7CB82701CFE}"/>
              </a:ext>
            </a:extLst>
          </p:cNvPr>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p>
        </p:txBody>
      </p:sp>
      <p:sp>
        <p:nvSpPr>
          <p:cNvPr id="4" name="Date Placeholder 3">
            <a:extLst>
              <a:ext uri="{FF2B5EF4-FFF2-40B4-BE49-F238E27FC236}">
                <a16:creationId xmlns:a16="http://schemas.microsoft.com/office/drawing/2014/main" id="{66674451-0784-4053-96C7-CC4224987DBB}"/>
              </a:ext>
            </a:extLst>
          </p:cNvPr>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3B6514B6-6602-4513-96EA-12BF2CE1C942}" type="datetimeFigureOut">
              <a:rPr lang="sl-SI"/>
              <a:pPr>
                <a:defRPr/>
              </a:pPr>
              <a:t>31. 05. 2019</a:t>
            </a:fld>
            <a:endParaRPr lang="sl-SI"/>
          </a:p>
        </p:txBody>
      </p:sp>
      <p:sp>
        <p:nvSpPr>
          <p:cNvPr id="5" name="Footer Placeholder 4">
            <a:extLst>
              <a:ext uri="{FF2B5EF4-FFF2-40B4-BE49-F238E27FC236}">
                <a16:creationId xmlns:a16="http://schemas.microsoft.com/office/drawing/2014/main" id="{42B88708-2724-415C-B400-32F50D01C1B3}"/>
              </a:ext>
            </a:extLst>
          </p:cNvPr>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5E33D328-9AF6-4CEA-AC31-EFD5A58B2FDC}"/>
              </a:ext>
            </a:extLst>
          </p:cNvPr>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8C000A31-B2EB-46B5-87E0-E7697AF76867}" type="slidenum">
              <a:rPr lang="sl-SI" altLang="sl-SI"/>
              <a:pPr/>
              <a:t>‹#›</a:t>
            </a:fld>
            <a:endParaRPr lang="sl-SI" altLang="sl-SI"/>
          </a:p>
        </p:txBody>
      </p:sp>
      <p:sp>
        <p:nvSpPr>
          <p:cNvPr id="2056" name="Text Placeholder 2">
            <a:extLst>
              <a:ext uri="{FF2B5EF4-FFF2-40B4-BE49-F238E27FC236}">
                <a16:creationId xmlns:a16="http://schemas.microsoft.com/office/drawing/2014/main" id="{4375886D-0246-4E73-8524-08FB93372DB6}"/>
              </a:ext>
            </a:extLst>
          </p:cNvPr>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Tree>
  </p:cSld>
  <p:clrMap bg1="lt1" tx1="dk1" bg2="lt2" tx2="dk2" accent1="accent1" accent2="accent2" accent3="accent3" accent4="accent4" accent5="accent5" accent6="accent6" hlink="hlink" folHlink="folHlink"/>
  <p:sldLayoutIdLst>
    <p:sldLayoutId id="2147483853" r:id="rId1"/>
    <p:sldLayoutId id="2147483815" r:id="rId2"/>
    <p:sldLayoutId id="2147483854" r:id="rId3"/>
    <p:sldLayoutId id="2147483816" r:id="rId4"/>
    <p:sldLayoutId id="2147483817" r:id="rId5"/>
    <p:sldLayoutId id="2147483818" r:id="rId6"/>
    <p:sldLayoutId id="2147483855" r:id="rId7"/>
    <p:sldLayoutId id="2147483856" r:id="rId8"/>
    <p:sldLayoutId id="2147483857" r:id="rId9"/>
    <p:sldLayoutId id="2147483819" r:id="rId10"/>
    <p:sldLayoutId id="2147483858"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anose="020E0502030303020204" pitchFamily="34" charset="0"/>
        </a:defRPr>
      </a:lvl2pPr>
      <a:lvl3pPr algn="ctr" rtl="0" fontAlgn="base">
        <a:spcBef>
          <a:spcPct val="0"/>
        </a:spcBef>
        <a:spcAft>
          <a:spcPct val="0"/>
        </a:spcAft>
        <a:defRPr sz="4400">
          <a:solidFill>
            <a:srgbClr val="FFFFFF"/>
          </a:solidFill>
          <a:latin typeface="Candara" panose="020E0502030303020204" pitchFamily="34" charset="0"/>
        </a:defRPr>
      </a:lvl3pPr>
      <a:lvl4pPr algn="ctr" rtl="0" fontAlgn="base">
        <a:spcBef>
          <a:spcPct val="0"/>
        </a:spcBef>
        <a:spcAft>
          <a:spcPct val="0"/>
        </a:spcAft>
        <a:defRPr sz="4400">
          <a:solidFill>
            <a:srgbClr val="FFFFFF"/>
          </a:solidFill>
          <a:latin typeface="Candara" panose="020E0502030303020204" pitchFamily="34" charset="0"/>
        </a:defRPr>
      </a:lvl4pPr>
      <a:lvl5pPr algn="ctr" rtl="0" fontAlgn="base">
        <a:spcBef>
          <a:spcPct val="0"/>
        </a:spcBef>
        <a:spcAft>
          <a:spcPct val="0"/>
        </a:spcAft>
        <a:defRPr sz="4400">
          <a:solidFill>
            <a:srgbClr val="FFFFFF"/>
          </a:solidFill>
          <a:latin typeface="Candara" panose="020E0502030303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77E9E7-E3C2-4D4F-B6DE-B399E495EC2C}"/>
              </a:ext>
            </a:extLst>
          </p:cNvPr>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43AD977A-C25D-47FB-AFCF-A06517D2A5A2}"/>
              </a:ext>
            </a:extLst>
          </p:cNvPr>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id="{7645491A-76EC-4DB4-8561-7BE678C2130D}"/>
              </a:ext>
            </a:extLst>
          </p:cNvPr>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a:extLst>
              <a:ext uri="{FF2B5EF4-FFF2-40B4-BE49-F238E27FC236}">
                <a16:creationId xmlns:a16="http://schemas.microsoft.com/office/drawing/2014/main" id="{B6E82287-3925-4C08-80E7-521F7E293161}"/>
              </a:ext>
            </a:extLst>
          </p:cNvPr>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F2FFDA0B-3F25-4E81-8EF6-36A7FB277B0F}"/>
              </a:ext>
            </a:extLst>
          </p:cNvPr>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085" name="Text Placeholder 2">
            <a:extLst>
              <a:ext uri="{FF2B5EF4-FFF2-40B4-BE49-F238E27FC236}">
                <a16:creationId xmlns:a16="http://schemas.microsoft.com/office/drawing/2014/main" id="{E817290A-E74D-4184-949D-D5E348211C15}"/>
              </a:ext>
            </a:extLst>
          </p:cNvPr>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4" name="Date Placeholder 3">
            <a:extLst>
              <a:ext uri="{FF2B5EF4-FFF2-40B4-BE49-F238E27FC236}">
                <a16:creationId xmlns:a16="http://schemas.microsoft.com/office/drawing/2014/main" id="{D47567CC-FFB8-49F2-B21E-12007C33A786}"/>
              </a:ext>
            </a:extLst>
          </p:cNvPr>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889F42F1-60FB-4F1F-B702-CADB4C873A2A}" type="datetimeFigureOut">
              <a:rPr lang="sl-SI"/>
              <a:pPr>
                <a:defRPr/>
              </a:pPr>
              <a:t>31. 05. 2019</a:t>
            </a:fld>
            <a:endParaRPr lang="sl-SI"/>
          </a:p>
        </p:txBody>
      </p:sp>
      <p:sp>
        <p:nvSpPr>
          <p:cNvPr id="5" name="Footer Placeholder 4">
            <a:extLst>
              <a:ext uri="{FF2B5EF4-FFF2-40B4-BE49-F238E27FC236}">
                <a16:creationId xmlns:a16="http://schemas.microsoft.com/office/drawing/2014/main" id="{B13BF018-CFB1-44C5-8F58-4F058C1CB36F}"/>
              </a:ext>
            </a:extLst>
          </p:cNvPr>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FCEB1C90-D27F-4DD4-8014-0FB4A8903947}"/>
              </a:ext>
            </a:extLst>
          </p:cNvPr>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latin typeface="Trebuchet MS" panose="020B0603020202020204" pitchFamily="34" charset="0"/>
              </a:defRPr>
            </a:lvl1pPr>
          </a:lstStyle>
          <a:p>
            <a:fld id="{3AD3D7D5-9D4D-4D94-AA1B-D830EFB64D9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859" r:id="rId1"/>
    <p:sldLayoutId id="2147483820" r:id="rId2"/>
    <p:sldLayoutId id="2147483860" r:id="rId3"/>
    <p:sldLayoutId id="2147483821" r:id="rId4"/>
    <p:sldLayoutId id="2147483822" r:id="rId5"/>
    <p:sldLayoutId id="2147483823" r:id="rId6"/>
    <p:sldLayoutId id="2147483824" r:id="rId7"/>
    <p:sldLayoutId id="2147483825" r:id="rId8"/>
    <p:sldLayoutId id="2147483861" r:id="rId9"/>
    <p:sldLayoutId id="2147483826" r:id="rId10"/>
    <p:sldLayoutId id="2147483827" r:id="rId11"/>
  </p:sldLayoutIdLst>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45A6E7-0883-4179-A6AC-D075975989C7}"/>
              </a:ext>
            </a:extLst>
          </p:cNvPr>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7A6330AE-3459-4BEB-BD39-06F7ED6FB36E}"/>
              </a:ext>
            </a:extLst>
          </p:cNvPr>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id="{65FF4929-AF61-4E25-BF1E-EE31FF2DEF79}"/>
              </a:ext>
            </a:extLst>
          </p:cNvPr>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a:extLst>
              <a:ext uri="{FF2B5EF4-FFF2-40B4-BE49-F238E27FC236}">
                <a16:creationId xmlns:a16="http://schemas.microsoft.com/office/drawing/2014/main" id="{32032CD4-2031-43B1-ABDF-37E1A816F2F1}"/>
              </a:ext>
            </a:extLst>
          </p:cNvPr>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5868E81D-AC54-4904-BEC7-CC959B82CFD0}"/>
              </a:ext>
            </a:extLst>
          </p:cNvPr>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4109" name="Text Placeholder 2">
            <a:extLst>
              <a:ext uri="{FF2B5EF4-FFF2-40B4-BE49-F238E27FC236}">
                <a16:creationId xmlns:a16="http://schemas.microsoft.com/office/drawing/2014/main" id="{BE40D02D-C46C-4E45-A6F9-E8A24A10E099}"/>
              </a:ext>
            </a:extLst>
          </p:cNvPr>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4" name="Date Placeholder 3">
            <a:extLst>
              <a:ext uri="{FF2B5EF4-FFF2-40B4-BE49-F238E27FC236}">
                <a16:creationId xmlns:a16="http://schemas.microsoft.com/office/drawing/2014/main" id="{927E73B1-AF6E-4870-82AA-4928A9B41D8E}"/>
              </a:ext>
            </a:extLst>
          </p:cNvPr>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4A10E27A-E95A-4DB2-B8AF-74ED6F43F5E8}" type="datetimeFigureOut">
              <a:rPr lang="sl-SI"/>
              <a:pPr>
                <a:defRPr/>
              </a:pPr>
              <a:t>31. 05. 2019</a:t>
            </a:fld>
            <a:endParaRPr lang="sl-SI"/>
          </a:p>
        </p:txBody>
      </p:sp>
      <p:sp>
        <p:nvSpPr>
          <p:cNvPr id="5" name="Footer Placeholder 4">
            <a:extLst>
              <a:ext uri="{FF2B5EF4-FFF2-40B4-BE49-F238E27FC236}">
                <a16:creationId xmlns:a16="http://schemas.microsoft.com/office/drawing/2014/main" id="{221222F0-A768-4D13-B3AF-946C013BC3D3}"/>
              </a:ext>
            </a:extLst>
          </p:cNvPr>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D9913E0E-B025-43F5-91CC-9D7E7166CB8C}"/>
              </a:ext>
            </a:extLst>
          </p:cNvPr>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latin typeface="Trebuchet MS" panose="020B0603020202020204" pitchFamily="34" charset="0"/>
              </a:defRPr>
            </a:lvl1pPr>
          </a:lstStyle>
          <a:p>
            <a:fld id="{219FEF6E-4695-4F6D-95E0-359E58A20F6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862" r:id="rId1"/>
    <p:sldLayoutId id="2147483828" r:id="rId2"/>
    <p:sldLayoutId id="2147483863" r:id="rId3"/>
    <p:sldLayoutId id="2147483829" r:id="rId4"/>
    <p:sldLayoutId id="2147483830" r:id="rId5"/>
    <p:sldLayoutId id="2147483831" r:id="rId6"/>
    <p:sldLayoutId id="2147483832" r:id="rId7"/>
    <p:sldLayoutId id="2147483833" r:id="rId8"/>
    <p:sldLayoutId id="2147483864" r:id="rId9"/>
    <p:sldLayoutId id="2147483834" r:id="rId10"/>
    <p:sldLayoutId id="2147483835" r:id="rId11"/>
  </p:sldLayoutIdLst>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232444B-2741-4F49-9DCA-B7C415FBB82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endParaRPr lang="sl-SI" altLang="sl-SI"/>
          </a:p>
        </p:txBody>
      </p:sp>
      <p:sp>
        <p:nvSpPr>
          <p:cNvPr id="5123" name="Text Placeholder 2">
            <a:extLst>
              <a:ext uri="{FF2B5EF4-FFF2-40B4-BE49-F238E27FC236}">
                <a16:creationId xmlns:a16="http://schemas.microsoft.com/office/drawing/2014/main" id="{95C3E38C-5249-4E6F-8F3E-D9B5A06F635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endParaRPr lang="sl-SI" altLang="sl-SI"/>
          </a:p>
        </p:txBody>
      </p:sp>
      <p:sp>
        <p:nvSpPr>
          <p:cNvPr id="4" name="Date Placeholder 3">
            <a:extLst>
              <a:ext uri="{FF2B5EF4-FFF2-40B4-BE49-F238E27FC236}">
                <a16:creationId xmlns:a16="http://schemas.microsoft.com/office/drawing/2014/main" id="{1A9AE113-9509-4056-85B9-89FD0335EF2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5C16CCF-07F7-4832-BAB1-88BBA40275CF}" type="datetimeFigureOut">
              <a:rPr lang="sl-SI"/>
              <a:pPr>
                <a:defRPr/>
              </a:pPr>
              <a:t>31. 05. 2019</a:t>
            </a:fld>
            <a:endParaRPr lang="sl-SI"/>
          </a:p>
        </p:txBody>
      </p:sp>
      <p:sp>
        <p:nvSpPr>
          <p:cNvPr id="5" name="Footer Placeholder 4">
            <a:extLst>
              <a:ext uri="{FF2B5EF4-FFF2-40B4-BE49-F238E27FC236}">
                <a16:creationId xmlns:a16="http://schemas.microsoft.com/office/drawing/2014/main" id="{A661DDEE-DDD0-4CA4-A2ED-451518E1C48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37BC2733-5269-4946-807D-AFB897149DE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9369AAC-1F56-4821-A2BE-4A24A40175A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3.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l.wikipedia.org/wiki/Barok" TargetMode="External"/><Relationship Id="rId2" Type="http://schemas.openxmlformats.org/officeDocument/2006/relationships/hyperlink" Target="http://www.rtvslo.si/kultura/glasba/johann-sebastian-bach-vstozvezkih/151070" TargetMode="External"/><Relationship Id="rId1" Type="http://schemas.openxmlformats.org/officeDocument/2006/relationships/slideLayout" Target="../slideLayouts/slideLayout12.xml"/><Relationship Id="rId5" Type="http://schemas.openxmlformats.org/officeDocument/2006/relationships/image" Target="../media/image17.jpeg"/><Relationship Id="rId4" Type="http://schemas.openxmlformats.org/officeDocument/2006/relationships/hyperlink" Target="http://sl.wikipedia.org/wiki/Johann_Sebastian_B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pAKCGzLsVys"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8ED884-BA21-45EB-AAA5-CB564FB927C3}"/>
              </a:ext>
            </a:extLst>
          </p:cNvPr>
          <p:cNvSpPr/>
          <p:nvPr/>
        </p:nvSpPr>
        <p:spPr>
          <a:xfrm>
            <a:off x="2535388" y="360468"/>
            <a:ext cx="4179349" cy="923330"/>
          </a:xfrm>
          <a:prstGeom prst="rect">
            <a:avLst/>
          </a:prstGeom>
          <a:noFill/>
        </p:spPr>
        <p:txBody>
          <a:bodyPr wrap="none">
            <a:spAutoFit/>
          </a:bodyPr>
          <a:lstStyle/>
          <a:p>
            <a:pPr algn="ctr" fontAlgn="auto">
              <a:spcBef>
                <a:spcPts val="0"/>
              </a:spcBef>
              <a:spcAft>
                <a:spcPts val="0"/>
              </a:spcAft>
              <a:defRPr/>
            </a:pPr>
            <a:r>
              <a:rPr lang="sl-SI"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cs typeface="+mn-cs"/>
              </a:rPr>
              <a:t>    SEBASTIAN</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cs typeface="+mn-cs"/>
            </a:endParaRPr>
          </a:p>
        </p:txBody>
      </p:sp>
      <p:sp>
        <p:nvSpPr>
          <p:cNvPr id="4" name="Rectangle 3">
            <a:extLst>
              <a:ext uri="{FF2B5EF4-FFF2-40B4-BE49-F238E27FC236}">
                <a16:creationId xmlns:a16="http://schemas.microsoft.com/office/drawing/2014/main" id="{8CF8F4D8-2714-47A9-9899-317DA77EAE82}"/>
              </a:ext>
            </a:extLst>
          </p:cNvPr>
          <p:cNvSpPr/>
          <p:nvPr/>
        </p:nvSpPr>
        <p:spPr>
          <a:xfrm>
            <a:off x="5742377" y="378950"/>
            <a:ext cx="2924198" cy="923330"/>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sl-SI" sz="5400" b="1" dirty="0">
                <a:ln w="50800"/>
                <a:solidFill>
                  <a:schemeClr val="bg1">
                    <a:shade val="50000"/>
                  </a:schemeClr>
                </a:solidFill>
                <a:latin typeface="+mn-lt"/>
                <a:cs typeface="+mn-cs"/>
              </a:rPr>
              <a:t>       BACH</a:t>
            </a:r>
            <a:endParaRPr lang="en-US" sz="5400" b="1" dirty="0">
              <a:ln w="50800"/>
              <a:solidFill>
                <a:schemeClr val="bg1">
                  <a:shade val="50000"/>
                </a:schemeClr>
              </a:solidFill>
              <a:latin typeface="+mn-lt"/>
              <a:cs typeface="+mn-cs"/>
            </a:endParaRPr>
          </a:p>
        </p:txBody>
      </p:sp>
      <p:sp>
        <p:nvSpPr>
          <p:cNvPr id="5" name="Rectangle 4">
            <a:extLst>
              <a:ext uri="{FF2B5EF4-FFF2-40B4-BE49-F238E27FC236}">
                <a16:creationId xmlns:a16="http://schemas.microsoft.com/office/drawing/2014/main" id="{F42EEDF5-54B8-4A25-8333-6CC01296C824}"/>
              </a:ext>
            </a:extLst>
          </p:cNvPr>
          <p:cNvSpPr/>
          <p:nvPr/>
        </p:nvSpPr>
        <p:spPr>
          <a:xfrm>
            <a:off x="-143487" y="360468"/>
            <a:ext cx="3958136" cy="923330"/>
          </a:xfrm>
          <a:prstGeom prst="rect">
            <a:avLst/>
          </a:prstGeom>
          <a:noFill/>
        </p:spPr>
        <p:txBody>
          <a:bodyPr wrap="none">
            <a:spAutoFit/>
          </a:bodyPr>
          <a:lstStyle/>
          <a:p>
            <a:pPr algn="ctr" fontAlgn="auto">
              <a:spcBef>
                <a:spcPts val="0"/>
              </a:spcBef>
              <a:spcAft>
                <a:spcPts val="0"/>
              </a:spcAft>
              <a:defRPr/>
            </a:pPr>
            <a:r>
              <a:rPr lang="sl-SI"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JOHANN     </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12" name="Rectangle 11">
            <a:extLst>
              <a:ext uri="{FF2B5EF4-FFF2-40B4-BE49-F238E27FC236}">
                <a16:creationId xmlns:a16="http://schemas.microsoft.com/office/drawing/2014/main" id="{BCEAA817-F243-4F9C-AFD5-494A38375520}"/>
              </a:ext>
            </a:extLst>
          </p:cNvPr>
          <p:cNvSpPr/>
          <p:nvPr/>
        </p:nvSpPr>
        <p:spPr>
          <a:xfrm>
            <a:off x="2459038" y="2967038"/>
            <a:ext cx="2400300" cy="2586037"/>
          </a:xfrm>
          <a:prstGeom prst="rect">
            <a:avLst/>
          </a:prstGeom>
          <a:noFill/>
        </p:spPr>
        <p:txBody>
          <a:bodyPr>
            <a:spAutoFit/>
          </a:bodyPr>
          <a:lstStyle/>
          <a:p>
            <a:pPr fontAlgn="auto">
              <a:spcBef>
                <a:spcPts val="0"/>
              </a:spcBef>
              <a:spcAft>
                <a:spcPts val="0"/>
              </a:spcAft>
              <a:defRPr/>
            </a:pPr>
            <a:r>
              <a:rPr lang="sl-SI" sz="5400" b="1" i="1" dirty="0">
                <a:effectLst>
                  <a:outerShdw blurRad="50800" dist="38100" algn="tr" rotWithShape="0">
                    <a:prstClr val="black">
                      <a:alpha val="40000"/>
                    </a:prstClr>
                  </a:outerShdw>
                </a:effectLst>
                <a:latin typeface="+mn-lt"/>
                <a:cs typeface="+mn-cs"/>
              </a:rPr>
              <a:t> </a:t>
            </a:r>
            <a:endParaRPr lang="sl-SI" sz="5400" dirty="0">
              <a:latin typeface="+mn-lt"/>
              <a:cs typeface="+mn-cs"/>
            </a:endParaRPr>
          </a:p>
          <a:p>
            <a:pPr fontAlgn="auto">
              <a:spcBef>
                <a:spcPts val="0"/>
              </a:spcBef>
              <a:spcAft>
                <a:spcPts val="0"/>
              </a:spcAft>
              <a:defRPr/>
            </a:pPr>
            <a:r>
              <a:rPr lang="sl-SI" sz="5400" b="1" i="1" dirty="0">
                <a:effectLst>
                  <a:outerShdw blurRad="50800" dist="38100" algn="tr" rotWithShape="0">
                    <a:prstClr val="black">
                      <a:alpha val="40000"/>
                    </a:prstClr>
                  </a:outerShdw>
                </a:effectLst>
                <a:latin typeface="+mn-lt"/>
                <a:cs typeface="+mn-cs"/>
              </a:rPr>
              <a:t> </a:t>
            </a:r>
            <a:endParaRPr lang="sl-SI" sz="5400" dirty="0">
              <a:latin typeface="+mn-lt"/>
              <a:cs typeface="+mn-cs"/>
            </a:endParaRPr>
          </a:p>
          <a:p>
            <a:pPr fontAlgn="auto">
              <a:spcBef>
                <a:spcPts val="0"/>
              </a:spcBef>
              <a:spcAft>
                <a:spcPts val="0"/>
              </a:spcAft>
              <a:defRPr/>
            </a:pPr>
            <a:r>
              <a:rPr lang="sl-SI" sz="5400" b="1" i="1" dirty="0">
                <a:effectLst>
                  <a:outerShdw blurRad="50800" dist="38100" algn="tr" rotWithShape="0">
                    <a:prstClr val="black">
                      <a:alpha val="40000"/>
                    </a:prstClr>
                  </a:outerShdw>
                </a:effectLst>
                <a:latin typeface="+mn-lt"/>
                <a:cs typeface="+mn-cs"/>
              </a:rPr>
              <a:t> </a:t>
            </a:r>
            <a:endParaRPr lang="sl-SI" sz="5400" dirty="0">
              <a:latin typeface="+mn-lt"/>
              <a:cs typeface="+mn-cs"/>
            </a:endParaRPr>
          </a:p>
        </p:txBody>
      </p:sp>
      <p:sp>
        <p:nvSpPr>
          <p:cNvPr id="24583" name="Rectangle 2">
            <a:extLst>
              <a:ext uri="{FF2B5EF4-FFF2-40B4-BE49-F238E27FC236}">
                <a16:creationId xmlns:a16="http://schemas.microsoft.com/office/drawing/2014/main" id="{87A5ADFC-07CB-4AE4-BE29-50C998577AF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endParaRPr lang="sl-SI" altLang="sl-SI">
              <a:latin typeface="Arial" panose="020B0604020202020204" pitchFamily="34" charset="0"/>
            </a:endParaRPr>
          </a:p>
        </p:txBody>
      </p:sp>
      <p:sp>
        <p:nvSpPr>
          <p:cNvPr id="24584" name="Rectangle 3">
            <a:extLst>
              <a:ext uri="{FF2B5EF4-FFF2-40B4-BE49-F238E27FC236}">
                <a16:creationId xmlns:a16="http://schemas.microsoft.com/office/drawing/2014/main" id="{2A5E8F0F-2248-4BF0-989F-AC8BC2DC6B32}"/>
              </a:ext>
            </a:extLst>
          </p:cNvPr>
          <p:cNvSpPr>
            <a:spLocks noChangeArrowheads="1"/>
          </p:cNvSpPr>
          <p:nvPr/>
        </p:nvSpPr>
        <p:spPr bwMode="auto">
          <a:xfrm>
            <a:off x="0" y="5029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endParaRPr lang="sl-SI" altLang="sl-SI">
              <a:latin typeface="Arial" panose="020B0604020202020204" pitchFamily="34" charset="0"/>
            </a:endParaRPr>
          </a:p>
        </p:txBody>
      </p:sp>
      <p:sp>
        <p:nvSpPr>
          <p:cNvPr id="24585" name="Rectangle 5">
            <a:extLst>
              <a:ext uri="{FF2B5EF4-FFF2-40B4-BE49-F238E27FC236}">
                <a16:creationId xmlns:a16="http://schemas.microsoft.com/office/drawing/2014/main" id="{6E50B1C9-5AD7-475B-90EA-67B407B57044}"/>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endParaRPr lang="sl-SI" altLang="sl-SI">
              <a:latin typeface="Arial" panose="020B0604020202020204" pitchFamily="34" charset="0"/>
            </a:endParaRPr>
          </a:p>
        </p:txBody>
      </p:sp>
      <p:pic>
        <p:nvPicPr>
          <p:cNvPr id="24586" name="Picture 4" descr="http://www.stanford.edu/class/symbsys11s/images/young-bach.jpg">
            <a:extLst>
              <a:ext uri="{FF2B5EF4-FFF2-40B4-BE49-F238E27FC236}">
                <a16:creationId xmlns:a16="http://schemas.microsoft.com/office/drawing/2014/main" id="{8D94175F-BAC2-479C-B22C-F932C3604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575" y="1284288"/>
            <a:ext cx="3673475" cy="507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7" name="Rectangle 6">
            <a:extLst>
              <a:ext uri="{FF2B5EF4-FFF2-40B4-BE49-F238E27FC236}">
                <a16:creationId xmlns:a16="http://schemas.microsoft.com/office/drawing/2014/main" id="{961E62E3-E02C-4C13-86FC-4911A5B68958}"/>
              </a:ext>
            </a:extLst>
          </p:cNvPr>
          <p:cNvSpPr>
            <a:spLocks noChangeArrowheads="1"/>
          </p:cNvSpPr>
          <p:nvPr/>
        </p:nvSpPr>
        <p:spPr bwMode="auto">
          <a:xfrm>
            <a:off x="152400" y="518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ndara" panose="020E0502030303020204" pitchFamily="34" charset="0"/>
              </a:defRPr>
            </a:lvl1pPr>
            <a:lvl2pPr marL="742950" indent="-285750">
              <a:defRPr>
                <a:solidFill>
                  <a:schemeClr val="tx1"/>
                </a:solidFill>
                <a:latin typeface="Candara" panose="020E0502030303020204" pitchFamily="34" charset="0"/>
              </a:defRPr>
            </a:lvl2pPr>
            <a:lvl3pPr marL="1143000" indent="-228600">
              <a:defRPr>
                <a:solidFill>
                  <a:schemeClr val="tx1"/>
                </a:solidFill>
                <a:latin typeface="Candara" panose="020E0502030303020204" pitchFamily="34" charset="0"/>
              </a:defRPr>
            </a:lvl3pPr>
            <a:lvl4pPr marL="1600200" indent="-228600">
              <a:defRPr>
                <a:solidFill>
                  <a:schemeClr val="tx1"/>
                </a:solidFill>
                <a:latin typeface="Candara" panose="020E0502030303020204" pitchFamily="34" charset="0"/>
              </a:defRPr>
            </a:lvl4pPr>
            <a:lvl5pPr marL="2057400" indent="-228600">
              <a:defRPr>
                <a:solidFill>
                  <a:schemeClr val="tx1"/>
                </a:solidFill>
                <a:latin typeface="Candara" panose="020E0502030303020204" pitchFamily="34" charset="0"/>
              </a:defRPr>
            </a:lvl5pPr>
            <a:lvl6pPr marL="2514600" indent="-228600" fontAlgn="base">
              <a:spcBef>
                <a:spcPct val="0"/>
              </a:spcBef>
              <a:spcAft>
                <a:spcPct val="0"/>
              </a:spcAft>
              <a:defRPr>
                <a:solidFill>
                  <a:schemeClr val="tx1"/>
                </a:solidFill>
                <a:latin typeface="Candara" panose="020E0502030303020204" pitchFamily="34" charset="0"/>
              </a:defRPr>
            </a:lvl6pPr>
            <a:lvl7pPr marL="2971800" indent="-228600" fontAlgn="base">
              <a:spcBef>
                <a:spcPct val="0"/>
              </a:spcBef>
              <a:spcAft>
                <a:spcPct val="0"/>
              </a:spcAft>
              <a:defRPr>
                <a:solidFill>
                  <a:schemeClr val="tx1"/>
                </a:solidFill>
                <a:latin typeface="Candara" panose="020E0502030303020204" pitchFamily="34" charset="0"/>
              </a:defRPr>
            </a:lvl7pPr>
            <a:lvl8pPr marL="3429000" indent="-228600" fontAlgn="base">
              <a:spcBef>
                <a:spcPct val="0"/>
              </a:spcBef>
              <a:spcAft>
                <a:spcPct val="0"/>
              </a:spcAft>
              <a:defRPr>
                <a:solidFill>
                  <a:schemeClr val="tx1"/>
                </a:solidFill>
                <a:latin typeface="Candara" panose="020E0502030303020204" pitchFamily="34" charset="0"/>
              </a:defRPr>
            </a:lvl8pPr>
            <a:lvl9pPr marL="3886200" indent="-228600" fontAlgn="base">
              <a:spcBef>
                <a:spcPct val="0"/>
              </a:spcBef>
              <a:spcAft>
                <a:spcPct val="0"/>
              </a:spcAft>
              <a:defRPr>
                <a:solidFill>
                  <a:schemeClr val="tx1"/>
                </a:solidFill>
                <a:latin typeface="Candara" panose="020E0502030303020204" pitchFamily="34" charset="0"/>
              </a:defRPr>
            </a:lvl9pPr>
          </a:lstStyle>
          <a:p>
            <a:endParaRPr lang="sl-SI" altLang="sl-SI">
              <a:latin typeface="Arial" panose="020B0604020202020204" pitchFamily="34" charset="0"/>
            </a:endParaRPr>
          </a:p>
        </p:txBody>
      </p:sp>
    </p:spTree>
  </p:cSld>
  <p:clrMapOvr>
    <a:masterClrMapping/>
  </p:clrMapOvr>
  <p:transition spd="slow" advTm="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07ECE05-1408-4FE8-8833-45C05DF3EF45}"/>
              </a:ext>
            </a:extLst>
          </p:cNvPr>
          <p:cNvSpPr>
            <a:spLocks noGrp="1"/>
          </p:cNvSpPr>
          <p:nvPr>
            <p:ph type="subTitle" idx="1"/>
          </p:nvPr>
        </p:nvSpPr>
        <p:spPr>
          <a:xfrm>
            <a:off x="3995738" y="6242050"/>
            <a:ext cx="6400800" cy="336550"/>
          </a:xfrm>
        </p:spPr>
        <p:txBody>
          <a:bodyPr rtlCol="0">
            <a:normAutofit fontScale="85000" lnSpcReduction="10000"/>
          </a:bodyPr>
          <a:lstStyle/>
          <a:p>
            <a:pPr fontAlgn="auto">
              <a:buClr>
                <a:schemeClr val="accent6">
                  <a:lumMod val="75000"/>
                </a:schemeClr>
              </a:buClr>
              <a:defRPr/>
            </a:pPr>
            <a:r>
              <a:rPr lang="sl-SI" sz="1800" i="1" dirty="0">
                <a:solidFill>
                  <a:schemeClr val="tx1">
                    <a:lumMod val="95000"/>
                    <a:lumOff val="5000"/>
                  </a:schemeClr>
                </a:solidFill>
                <a:effectLst>
                  <a:outerShdw blurRad="38100" dist="38100" dir="2700000" algn="tl">
                    <a:srgbClr val="000000">
                      <a:alpha val="43137"/>
                    </a:srgbClr>
                  </a:outerShdw>
                </a:effectLst>
              </a:rPr>
              <a:t>Notni zapis ene izmed Bachovih kantat</a:t>
            </a:r>
            <a:endParaRPr lang="sl-SI" sz="1800" dirty="0">
              <a:solidFill>
                <a:schemeClr val="tx1">
                  <a:lumMod val="95000"/>
                  <a:lumOff val="5000"/>
                </a:schemeClr>
              </a:solidFill>
              <a:effectLst>
                <a:outerShdw blurRad="38100" dist="38100" dir="2700000" algn="tl">
                  <a:srgbClr val="000000">
                    <a:alpha val="43137"/>
                  </a:srgbClr>
                </a:outerShdw>
              </a:effectLst>
            </a:endParaRPr>
          </a:p>
          <a:p>
            <a:pPr fontAlgn="auto">
              <a:buClr>
                <a:schemeClr val="accent6">
                  <a:lumMod val="75000"/>
                </a:schemeClr>
              </a:buClr>
              <a:defRPr/>
            </a:pPr>
            <a:endParaRPr lang="sl-SI" sz="1800" dirty="0"/>
          </a:p>
        </p:txBody>
      </p:sp>
      <p:sp>
        <p:nvSpPr>
          <p:cNvPr id="2" name="Title 1">
            <a:extLst>
              <a:ext uri="{FF2B5EF4-FFF2-40B4-BE49-F238E27FC236}">
                <a16:creationId xmlns:a16="http://schemas.microsoft.com/office/drawing/2014/main" id="{148337B3-E5C2-44D4-9CB6-DA8736B6E522}"/>
              </a:ext>
            </a:extLst>
          </p:cNvPr>
          <p:cNvSpPr>
            <a:spLocks noGrp="1"/>
          </p:cNvSpPr>
          <p:nvPr>
            <p:ph type="ctrTitle"/>
          </p:nvPr>
        </p:nvSpPr>
        <p:spPr>
          <a:xfrm>
            <a:off x="180931" y="4509120"/>
            <a:ext cx="7772400" cy="389905"/>
          </a:xfrm>
        </p:spPr>
        <p:txBody>
          <a:bodyPr>
            <a:normAutofit/>
          </a:bodyPr>
          <a:lstStyle/>
          <a:p>
            <a:pPr marL="182880" indent="0" fontAlgn="auto">
              <a:spcAft>
                <a:spcPts val="0"/>
              </a:spcAft>
              <a:buClr>
                <a:schemeClr val="accent6">
                  <a:lumMod val="75000"/>
                </a:schemeClr>
              </a:buClr>
              <a:buFont typeface="Georgia" panose="02040502050405020303" pitchFamily="18" charset="0"/>
              <a:buNone/>
              <a:defRPr/>
            </a:pPr>
            <a:r>
              <a:rPr lang="sl-SI" sz="1800" i="1" dirty="0">
                <a:effectLst>
                  <a:outerShdw blurRad="50800" dist="38100" algn="tr" rotWithShape="0">
                    <a:prstClr val="black">
                      <a:alpha val="40000"/>
                    </a:prstClr>
                  </a:outerShdw>
                </a:effectLst>
              </a:rPr>
              <a:t>Spomenik v Leipzigu                                                                                                               </a:t>
            </a:r>
            <a:endParaRPr lang="sl-SI" sz="1800" dirty="0"/>
          </a:p>
        </p:txBody>
      </p:sp>
      <p:pic>
        <p:nvPicPr>
          <p:cNvPr id="33796" name="Picture 3">
            <a:extLst>
              <a:ext uri="{FF2B5EF4-FFF2-40B4-BE49-F238E27FC236}">
                <a16:creationId xmlns:a16="http://schemas.microsoft.com/office/drawing/2014/main" id="{25714062-B6E6-49A0-8B07-7DA56DD3B8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2879725"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a:extLst>
              <a:ext uri="{FF2B5EF4-FFF2-40B4-BE49-F238E27FC236}">
                <a16:creationId xmlns:a16="http://schemas.microsoft.com/office/drawing/2014/main" id="{D76DDD04-F19B-4F37-98FB-487C74A38B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155575"/>
            <a:ext cx="5541963" cy="608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D6798FD3-5F3B-44ED-9FB5-7D3A7214FC61}"/>
              </a:ext>
            </a:extLst>
          </p:cNvPr>
          <p:cNvSpPr>
            <a:spLocks noGrp="1"/>
          </p:cNvSpPr>
          <p:nvPr>
            <p:ph type="subTitle" idx="1"/>
          </p:nvPr>
        </p:nvSpPr>
        <p:spPr>
          <a:xfrm>
            <a:off x="1042988" y="1020763"/>
            <a:ext cx="6400800" cy="338137"/>
          </a:xfrm>
        </p:spPr>
        <p:txBody>
          <a:bodyPr rtlCol="0">
            <a:noAutofit/>
          </a:bodyPr>
          <a:lstStyle/>
          <a:p>
            <a:pPr fontAlgn="auto">
              <a:buClr>
                <a:schemeClr val="accent6">
                  <a:lumMod val="75000"/>
                </a:schemeClr>
              </a:buClr>
              <a:defRPr/>
            </a:pPr>
            <a:r>
              <a:rPr lang="sl-SI" sz="1800" dirty="0">
                <a:solidFill>
                  <a:schemeClr val="tx1">
                    <a:lumMod val="95000"/>
                    <a:lumOff val="5000"/>
                  </a:schemeClr>
                </a:solidFill>
              </a:rPr>
              <a:t>Bachov podpis</a:t>
            </a:r>
          </a:p>
        </p:txBody>
      </p:sp>
      <p:sp>
        <p:nvSpPr>
          <p:cNvPr id="4" name="Title 3">
            <a:extLst>
              <a:ext uri="{FF2B5EF4-FFF2-40B4-BE49-F238E27FC236}">
                <a16:creationId xmlns:a16="http://schemas.microsoft.com/office/drawing/2014/main" id="{D96169CA-CB82-4E1A-A2F8-581BF7A02254}"/>
              </a:ext>
            </a:extLst>
          </p:cNvPr>
          <p:cNvSpPr>
            <a:spLocks noGrp="1"/>
          </p:cNvSpPr>
          <p:nvPr>
            <p:ph type="ctrTitle"/>
          </p:nvPr>
        </p:nvSpPr>
        <p:spPr>
          <a:xfrm>
            <a:off x="746043" y="5733256"/>
            <a:ext cx="7772400" cy="461913"/>
          </a:xfrm>
        </p:spPr>
        <p:txBody>
          <a:bodyPr>
            <a:normAutofit fontScale="90000"/>
          </a:bodyPr>
          <a:lstStyle/>
          <a:p>
            <a:pPr marL="182880" indent="0" fontAlgn="auto">
              <a:spcAft>
                <a:spcPts val="0"/>
              </a:spcAft>
              <a:buClr>
                <a:schemeClr val="accent6">
                  <a:lumMod val="75000"/>
                </a:schemeClr>
              </a:buClr>
              <a:buFont typeface="Georgia" panose="02040502050405020303" pitchFamily="18" charset="0"/>
              <a:buNone/>
              <a:defRPr/>
            </a:pPr>
            <a:r>
              <a:rPr lang="sl-SI" sz="1800" dirty="0"/>
              <a:t>Johann sebastian bach                       Portret johanna Sebastiana Bacha</a:t>
            </a:r>
          </a:p>
        </p:txBody>
      </p:sp>
      <p:pic>
        <p:nvPicPr>
          <p:cNvPr id="34820" name="Picture 2">
            <a:extLst>
              <a:ext uri="{FF2B5EF4-FFF2-40B4-BE49-F238E27FC236}">
                <a16:creationId xmlns:a16="http://schemas.microsoft.com/office/drawing/2014/main" id="{63AECA92-9A6B-42A2-A220-679F7149D5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15888"/>
            <a:ext cx="37242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a:extLst>
              <a:ext uri="{FF2B5EF4-FFF2-40B4-BE49-F238E27FC236}">
                <a16:creationId xmlns:a16="http://schemas.microsoft.com/office/drawing/2014/main" id="{A2E6496E-9A54-40E3-9889-628919A17A7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924175"/>
            <a:ext cx="2316163"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6">
            <a:extLst>
              <a:ext uri="{FF2B5EF4-FFF2-40B4-BE49-F238E27FC236}">
                <a16:creationId xmlns:a16="http://schemas.microsoft.com/office/drawing/2014/main" id="{FE6E5E7B-4D0D-4A20-886A-88951D818B1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5650" y="2636838"/>
            <a:ext cx="2592388" cy="307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09E6D02-AF44-40C2-83E6-2D6E44CDBA6D}"/>
              </a:ext>
            </a:extLst>
          </p:cNvPr>
          <p:cNvSpPr>
            <a:spLocks noGrp="1"/>
          </p:cNvSpPr>
          <p:nvPr>
            <p:ph type="subTitle" idx="1"/>
          </p:nvPr>
        </p:nvSpPr>
        <p:spPr>
          <a:xfrm>
            <a:off x="1331913" y="5445125"/>
            <a:ext cx="6400800" cy="409575"/>
          </a:xfrm>
        </p:spPr>
        <p:txBody>
          <a:bodyPr rtlCol="0"/>
          <a:lstStyle/>
          <a:p>
            <a:pPr fontAlgn="auto">
              <a:spcAft>
                <a:spcPts val="0"/>
              </a:spcAft>
              <a:defRPr/>
            </a:pPr>
            <a:r>
              <a:rPr lang="sl-SI" sz="1800" i="1" dirty="0">
                <a:solidFill>
                  <a:schemeClr val="tx1">
                    <a:lumMod val="95000"/>
                    <a:lumOff val="5000"/>
                  </a:schemeClr>
                </a:solidFill>
              </a:rPr>
              <a:t>Glasbena šola Johann Sebastian Bach</a:t>
            </a:r>
            <a:endParaRPr lang="sl-SI" sz="1800" dirty="0">
              <a:solidFill>
                <a:schemeClr val="tx1">
                  <a:lumMod val="95000"/>
                  <a:lumOff val="5000"/>
                </a:schemeClr>
              </a:solidFill>
            </a:endParaRPr>
          </a:p>
        </p:txBody>
      </p:sp>
      <p:pic>
        <p:nvPicPr>
          <p:cNvPr id="35843" name="Picture 3">
            <a:extLst>
              <a:ext uri="{FF2B5EF4-FFF2-40B4-BE49-F238E27FC236}">
                <a16:creationId xmlns:a16="http://schemas.microsoft.com/office/drawing/2014/main" id="{41220A5C-6982-4BF8-A586-4D893300BB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08050"/>
            <a:ext cx="5903912"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E25F0E-B997-4752-9CBF-A4A2263D6A96}"/>
              </a:ext>
            </a:extLst>
          </p:cNvPr>
          <p:cNvSpPr>
            <a:spLocks noGrp="1"/>
          </p:cNvSpPr>
          <p:nvPr>
            <p:ph type="subTitle" idx="1"/>
          </p:nvPr>
        </p:nvSpPr>
        <p:spPr>
          <a:xfrm>
            <a:off x="1258888" y="5829300"/>
            <a:ext cx="6400800" cy="409575"/>
          </a:xfrm>
        </p:spPr>
        <p:txBody>
          <a:bodyPr rtlCol="0">
            <a:normAutofit/>
          </a:bodyPr>
          <a:lstStyle/>
          <a:p>
            <a:pPr fontAlgn="auto">
              <a:spcAft>
                <a:spcPts val="0"/>
              </a:spcAft>
              <a:defRPr/>
            </a:pPr>
            <a:r>
              <a:rPr lang="sl-SI" sz="1800" i="1" dirty="0">
                <a:solidFill>
                  <a:schemeClr val="tx1">
                    <a:lumMod val="95000"/>
                    <a:lumOff val="5000"/>
                  </a:schemeClr>
                </a:solidFill>
                <a:effectLst>
                  <a:outerShdw blurRad="50800" dist="38100" algn="tr" rotWithShape="0">
                    <a:prstClr val="black">
                      <a:alpha val="40000"/>
                    </a:prstClr>
                  </a:outerShdw>
                </a:effectLst>
              </a:rPr>
              <a:t>Prikaz zbora, ki še zdaj izvaja Bachove melodije</a:t>
            </a:r>
            <a:endParaRPr lang="sl-SI" sz="1800" dirty="0">
              <a:solidFill>
                <a:schemeClr val="tx1">
                  <a:lumMod val="95000"/>
                  <a:lumOff val="5000"/>
                </a:schemeClr>
              </a:solidFill>
            </a:endParaRPr>
          </a:p>
          <a:p>
            <a:pPr fontAlgn="auto">
              <a:spcAft>
                <a:spcPts val="0"/>
              </a:spcAft>
              <a:defRPr/>
            </a:pPr>
            <a:endParaRPr lang="sl-SI" sz="1800" dirty="0"/>
          </a:p>
        </p:txBody>
      </p:sp>
      <p:pic>
        <p:nvPicPr>
          <p:cNvPr id="36867" name="Picture 3">
            <a:extLst>
              <a:ext uri="{FF2B5EF4-FFF2-40B4-BE49-F238E27FC236}">
                <a16:creationId xmlns:a16="http://schemas.microsoft.com/office/drawing/2014/main" id="{8232748D-CD64-4B89-BC6D-7E956034A3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400"/>
            <a:ext cx="9144000" cy="580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71B40-DE80-4FE2-9302-2EDE5941B8C8}"/>
              </a:ext>
            </a:extLst>
          </p:cNvPr>
          <p:cNvSpPr>
            <a:spLocks noGrp="1"/>
          </p:cNvSpPr>
          <p:nvPr>
            <p:ph type="ctrTitle"/>
          </p:nvPr>
        </p:nvSpPr>
        <p:spPr>
          <a:xfrm>
            <a:off x="395288" y="4076700"/>
            <a:ext cx="7772400" cy="1614488"/>
          </a:xfrm>
        </p:spPr>
        <p:txBody>
          <a:bodyPr rtlCol="0">
            <a:normAutofit fontScale="90000"/>
          </a:bodyPr>
          <a:lstStyle/>
          <a:p>
            <a:pPr fontAlgn="auto">
              <a:spcAft>
                <a:spcPts val="0"/>
              </a:spcAft>
              <a:defRPr/>
            </a:pPr>
            <a:r>
              <a:rPr lang="sl-SI" b="1" i="1" dirty="0">
                <a:effectLst>
                  <a:outerShdw blurRad="50800" dist="38100" algn="tr" rotWithShape="0">
                    <a:prstClr val="black">
                      <a:alpha val="40000"/>
                    </a:prstClr>
                  </a:outerShdw>
                </a:effectLst>
              </a:rPr>
              <a:t> </a:t>
            </a:r>
            <a:br>
              <a:rPr lang="sl-SI"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dirty="0"/>
              <a:t> </a:t>
            </a: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b="1" dirty="0"/>
            </a:br>
            <a:r>
              <a:rPr lang="sl-SI" b="1" i="1" dirty="0">
                <a:effectLst>
                  <a:outerShdw blurRad="50800" dist="38100" algn="tr" rotWithShape="0">
                    <a:prstClr val="black">
                      <a:alpha val="40000"/>
                    </a:prstClr>
                  </a:outerShdw>
                </a:effectLst>
              </a:rPr>
              <a:t> </a:t>
            </a:r>
            <a:br>
              <a:rPr lang="sl-SI" dirty="0"/>
            </a:br>
            <a:endParaRPr lang="sl-SI" dirty="0"/>
          </a:p>
        </p:txBody>
      </p:sp>
      <p:sp>
        <p:nvSpPr>
          <p:cNvPr id="4" name="Subtitle 3">
            <a:extLst>
              <a:ext uri="{FF2B5EF4-FFF2-40B4-BE49-F238E27FC236}">
                <a16:creationId xmlns:a16="http://schemas.microsoft.com/office/drawing/2014/main" id="{24EAD69A-2B4C-42E5-AE3E-9C54C2362ED5}"/>
              </a:ext>
            </a:extLst>
          </p:cNvPr>
          <p:cNvSpPr>
            <a:spLocks noGrp="1"/>
          </p:cNvSpPr>
          <p:nvPr>
            <p:ph type="subTitle" idx="1"/>
          </p:nvPr>
        </p:nvSpPr>
        <p:spPr>
          <a:xfrm>
            <a:off x="539750" y="3429000"/>
            <a:ext cx="6400800" cy="406400"/>
          </a:xfrm>
        </p:spPr>
        <p:txBody>
          <a:bodyPr rtlCol="0">
            <a:normAutofit fontScale="92500"/>
          </a:bodyPr>
          <a:lstStyle/>
          <a:p>
            <a:pPr fontAlgn="auto">
              <a:spcAft>
                <a:spcPts val="0"/>
              </a:spcAft>
              <a:defRPr/>
            </a:pPr>
            <a:r>
              <a:rPr lang="sl-SI" sz="1800" dirty="0">
                <a:solidFill>
                  <a:schemeClr val="tx1">
                    <a:lumMod val="95000"/>
                    <a:lumOff val="5000"/>
                  </a:schemeClr>
                </a:solidFill>
              </a:rPr>
              <a:t>Bach in nejgova glasbila                                          bachova zgoščenka</a:t>
            </a:r>
          </a:p>
        </p:txBody>
      </p:sp>
      <p:pic>
        <p:nvPicPr>
          <p:cNvPr id="37892" name="Picture 2" descr="Bach's%20Chorale%20cr[1]">
            <a:extLst>
              <a:ext uri="{FF2B5EF4-FFF2-40B4-BE49-F238E27FC236}">
                <a16:creationId xmlns:a16="http://schemas.microsoft.com/office/drawing/2014/main" id="{DDBE883F-0202-4918-ACBA-0D8A638081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68450"/>
            <a:ext cx="27241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9">
            <a:extLst>
              <a:ext uri="{FF2B5EF4-FFF2-40B4-BE49-F238E27FC236}">
                <a16:creationId xmlns:a16="http://schemas.microsoft.com/office/drawing/2014/main" id="{EE473ED1-0190-47F3-BD30-C27383ACC1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717550"/>
            <a:ext cx="26797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D9FF6F64-C857-465B-9E01-90F4B46BBF30}"/>
              </a:ext>
            </a:extLst>
          </p:cNvPr>
          <p:cNvSpPr>
            <a:spLocks noGrp="1"/>
          </p:cNvSpPr>
          <p:nvPr>
            <p:ph type="subTitle" idx="1"/>
          </p:nvPr>
        </p:nvSpPr>
        <p:spPr>
          <a:xfrm>
            <a:off x="323850" y="1628775"/>
            <a:ext cx="8496300" cy="4679950"/>
          </a:xfrm>
        </p:spPr>
        <p:txBody>
          <a:bodyPr rtlCol="0"/>
          <a:lstStyle/>
          <a:p>
            <a:pPr fontAlgn="auto">
              <a:spcAft>
                <a:spcPts val="0"/>
              </a:spcAft>
              <a:defRPr/>
            </a:pPr>
            <a:endParaRPr lang="sl-SI" i="1" u="sng" dirty="0">
              <a:solidFill>
                <a:schemeClr val="tx1">
                  <a:lumMod val="85000"/>
                  <a:lumOff val="15000"/>
                </a:schemeClr>
              </a:solidFill>
              <a:hlinkClick r:id="rId2"/>
            </a:endParaRPr>
          </a:p>
          <a:p>
            <a:pPr fontAlgn="auto">
              <a:spcAft>
                <a:spcPts val="0"/>
              </a:spcAft>
              <a:defRPr/>
            </a:pPr>
            <a:endParaRPr lang="sl-SI" i="1" u="sng" dirty="0">
              <a:solidFill>
                <a:schemeClr val="tx1">
                  <a:lumMod val="85000"/>
                  <a:lumOff val="15000"/>
                </a:schemeClr>
              </a:solidFill>
              <a:hlinkClick r:id="rId2"/>
            </a:endParaRPr>
          </a:p>
          <a:p>
            <a:pPr fontAlgn="auto">
              <a:spcAft>
                <a:spcPts val="0"/>
              </a:spcAft>
              <a:defRPr/>
            </a:pPr>
            <a:endParaRPr lang="sl-SI" i="1" u="sng" dirty="0">
              <a:solidFill>
                <a:schemeClr val="tx1">
                  <a:lumMod val="85000"/>
                  <a:lumOff val="15000"/>
                </a:schemeClr>
              </a:solidFill>
              <a:hlinkClick r:id="rId2"/>
            </a:endParaRPr>
          </a:p>
          <a:p>
            <a:pPr fontAlgn="auto">
              <a:spcAft>
                <a:spcPts val="0"/>
              </a:spcAft>
              <a:defRPr/>
            </a:pPr>
            <a:endParaRPr lang="sl-SI" i="1" u="sng" dirty="0">
              <a:solidFill>
                <a:schemeClr val="tx1">
                  <a:lumMod val="85000"/>
                  <a:lumOff val="15000"/>
                </a:schemeClr>
              </a:solidFill>
              <a:hlinkClick r:id="rId2"/>
            </a:endParaRPr>
          </a:p>
          <a:p>
            <a:pPr fontAlgn="auto">
              <a:spcAft>
                <a:spcPts val="0"/>
              </a:spcAft>
              <a:defRPr/>
            </a:pPr>
            <a:endParaRPr lang="sl-SI" i="1" u="sng" dirty="0">
              <a:solidFill>
                <a:schemeClr val="tx1">
                  <a:lumMod val="85000"/>
                  <a:lumOff val="15000"/>
                </a:schemeClr>
              </a:solidFill>
              <a:hlinkClick r:id="rId2"/>
            </a:endParaRPr>
          </a:p>
          <a:p>
            <a:pPr fontAlgn="auto">
              <a:spcAft>
                <a:spcPts val="0"/>
              </a:spcAft>
              <a:defRPr/>
            </a:pPr>
            <a:r>
              <a:rPr lang="sl-SI" i="1" u="sng" dirty="0">
                <a:solidFill>
                  <a:schemeClr val="tx1">
                    <a:lumMod val="85000"/>
                    <a:lumOff val="15000"/>
                  </a:schemeClr>
                </a:solidFill>
                <a:hlinkClick r:id="rId2"/>
              </a:rPr>
              <a:t>Http://www.rtvslo.si/kultura/glasba/johann-sebastian-bach-vstozvezkih/151070</a:t>
            </a:r>
            <a:endParaRPr lang="sl-SI" i="1" u="sng" dirty="0">
              <a:solidFill>
                <a:schemeClr val="tx1">
                  <a:lumMod val="85000"/>
                  <a:lumOff val="15000"/>
                </a:schemeClr>
              </a:solidFill>
            </a:endParaRPr>
          </a:p>
          <a:p>
            <a:pPr fontAlgn="auto">
              <a:spcAft>
                <a:spcPts val="0"/>
              </a:spcAft>
              <a:defRPr/>
            </a:pPr>
            <a:r>
              <a:rPr lang="sl-SI" i="1" u="sng" dirty="0">
                <a:solidFill>
                  <a:schemeClr val="tx1">
                    <a:lumMod val="95000"/>
                    <a:lumOff val="5000"/>
                  </a:schemeClr>
                </a:solidFill>
                <a:hlinkClick r:id="rId3"/>
              </a:rPr>
              <a:t> http://sl.wikipedia.org/wiki/Barok</a:t>
            </a:r>
            <a:endParaRPr lang="sl-SI" i="1" u="sng" dirty="0">
              <a:solidFill>
                <a:schemeClr val="tx1">
                  <a:lumMod val="95000"/>
                  <a:lumOff val="5000"/>
                </a:schemeClr>
              </a:solidFill>
            </a:endParaRPr>
          </a:p>
          <a:p>
            <a:pPr fontAlgn="auto">
              <a:spcAft>
                <a:spcPts val="0"/>
              </a:spcAft>
              <a:defRPr/>
            </a:pPr>
            <a:r>
              <a:rPr lang="sl-SI" i="1" u="sng" dirty="0">
                <a:solidFill>
                  <a:schemeClr val="tx1">
                    <a:lumMod val="95000"/>
                    <a:lumOff val="5000"/>
                  </a:schemeClr>
                </a:solidFill>
                <a:hlinkClick r:id="rId4"/>
              </a:rPr>
              <a:t>http://sl.wikipedia.org/wiki/Johann Sebastian Bach</a:t>
            </a:r>
            <a:endParaRPr lang="sl-SI" i="1" u="sng" dirty="0">
              <a:solidFill>
                <a:schemeClr val="tx1">
                  <a:lumMod val="95000"/>
                  <a:lumOff val="5000"/>
                </a:schemeClr>
              </a:solidFill>
            </a:endParaRPr>
          </a:p>
          <a:p>
            <a:pPr fontAlgn="auto">
              <a:spcAft>
                <a:spcPts val="0"/>
              </a:spcAft>
              <a:defRPr/>
            </a:pPr>
            <a:endParaRPr lang="sl-SI" b="1" i="1" u="sng" dirty="0">
              <a:solidFill>
                <a:schemeClr val="tx1">
                  <a:lumMod val="95000"/>
                  <a:lumOff val="5000"/>
                </a:schemeClr>
              </a:solidFill>
              <a:effectLst>
                <a:outerShdw blurRad="38100" dist="38100" dir="2700000" algn="tl">
                  <a:srgbClr val="000000">
                    <a:alpha val="43137"/>
                  </a:srgbClr>
                </a:outerShdw>
              </a:effectLst>
            </a:endParaRPr>
          </a:p>
          <a:p>
            <a:pPr fontAlgn="auto">
              <a:spcAft>
                <a:spcPts val="0"/>
              </a:spcAft>
              <a:defRPr/>
            </a:pPr>
            <a:endParaRPr lang="sl-SI" i="1" u="sng" dirty="0">
              <a:solidFill>
                <a:schemeClr val="tx1">
                  <a:lumMod val="95000"/>
                  <a:lumOff val="5000"/>
                </a:schemeClr>
              </a:solidFill>
            </a:endParaRPr>
          </a:p>
        </p:txBody>
      </p:sp>
      <p:sp>
        <p:nvSpPr>
          <p:cNvPr id="6" name="Rectangle 5">
            <a:extLst>
              <a:ext uri="{FF2B5EF4-FFF2-40B4-BE49-F238E27FC236}">
                <a16:creationId xmlns:a16="http://schemas.microsoft.com/office/drawing/2014/main" id="{53EEB9C0-097E-4849-96DB-92B99FE081B6}"/>
              </a:ext>
            </a:extLst>
          </p:cNvPr>
          <p:cNvSpPr/>
          <p:nvPr/>
        </p:nvSpPr>
        <p:spPr>
          <a:xfrm>
            <a:off x="3419872" y="332656"/>
            <a:ext cx="1351652" cy="923330"/>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sl-SI" sz="5400" b="1" dirty="0">
                <a:ln/>
                <a:solidFill>
                  <a:schemeClr val="accent3"/>
                </a:solidFill>
                <a:latin typeface="+mn-lt"/>
                <a:cs typeface="+mn-cs"/>
              </a:rPr>
              <a:t>VIRI</a:t>
            </a:r>
            <a:endParaRPr lang="en-US" sz="5400" b="1" dirty="0">
              <a:ln/>
              <a:solidFill>
                <a:schemeClr val="accent3"/>
              </a:solidFill>
              <a:latin typeface="+mn-lt"/>
              <a:cs typeface="+mn-cs"/>
            </a:endParaRPr>
          </a:p>
        </p:txBody>
      </p:sp>
      <p:pic>
        <p:nvPicPr>
          <p:cNvPr id="38916" name="Picture 6">
            <a:extLst>
              <a:ext uri="{FF2B5EF4-FFF2-40B4-BE49-F238E27FC236}">
                <a16:creationId xmlns:a16="http://schemas.microsoft.com/office/drawing/2014/main" id="{FE9DCAE2-C9DE-4C2E-B75A-B586EC42BAB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1762125"/>
            <a:ext cx="18669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a:extLst>
              <a:ext uri="{FF2B5EF4-FFF2-40B4-BE49-F238E27FC236}">
                <a16:creationId xmlns:a16="http://schemas.microsoft.com/office/drawing/2014/main" id="{40A4F3FC-4B5C-49F2-B07E-B941EA25CBD1}"/>
              </a:ext>
            </a:extLst>
          </p:cNvPr>
          <p:cNvSpPr>
            <a:spLocks noGrp="1"/>
          </p:cNvSpPr>
          <p:nvPr>
            <p:ph type="title"/>
          </p:nvPr>
        </p:nvSpPr>
        <p:spPr>
          <a:xfrm>
            <a:off x="684213" y="1252538"/>
            <a:ext cx="7772400" cy="4513262"/>
          </a:xfrm>
        </p:spPr>
        <p:txBody>
          <a:bodyPr/>
          <a:lstStyle/>
          <a:p>
            <a:pPr algn="l"/>
            <a:r>
              <a:rPr lang="sl-SI" altLang="sl-SI" sz="2000">
                <a:latin typeface="Book Antiqua" panose="02040602050305030304" pitchFamily="18" charset="0"/>
              </a:rPr>
              <a:t>Johann Sebastian Bach  Nemški skladatalj in organist se je rodil 21</a:t>
            </a:r>
            <a:r>
              <a:rPr lang="sl-SI" altLang="sl-SI" sz="1400">
                <a:latin typeface="Book Antiqua" panose="02040602050305030304" pitchFamily="18" charset="0"/>
              </a:rPr>
              <a:t> marca </a:t>
            </a:r>
            <a:r>
              <a:rPr lang="sl-SI" altLang="sl-SI" sz="2000">
                <a:latin typeface="Book Antiqua" panose="02040602050305030304" pitchFamily="18" charset="0"/>
              </a:rPr>
              <a:t>lela 1685 v eisenachu  umru pa 28 </a:t>
            </a:r>
            <a:r>
              <a:rPr lang="sl-SI" altLang="sl-SI" sz="1400">
                <a:latin typeface="Book Antiqua" panose="02040602050305030304" pitchFamily="18" charset="0"/>
              </a:rPr>
              <a:t>julija</a:t>
            </a:r>
            <a:r>
              <a:rPr lang="sl-SI" altLang="sl-SI" sz="2000">
                <a:latin typeface="Book Antiqua" panose="02040602050305030304" pitchFamily="18" charset="0"/>
              </a:rPr>
              <a:t> leta 1750 v leipzigu.Izhajal je iz zelo muzikalne rodbine v kateri so bili skoraj vsi skladatelji ali organisti</a:t>
            </a:r>
            <a:r>
              <a:rPr lang="sl-SI" altLang="sl-SI" sz="2000"/>
              <a:t>.</a:t>
            </a:r>
          </a:p>
        </p:txBody>
      </p:sp>
      <p:sp>
        <p:nvSpPr>
          <p:cNvPr id="4" name="Rectangle 3">
            <a:extLst>
              <a:ext uri="{FF2B5EF4-FFF2-40B4-BE49-F238E27FC236}">
                <a16:creationId xmlns:a16="http://schemas.microsoft.com/office/drawing/2014/main" id="{FBEA3F3E-05EE-4FF2-9EF4-6A702E635C42}"/>
              </a:ext>
            </a:extLst>
          </p:cNvPr>
          <p:cNvSpPr/>
          <p:nvPr/>
        </p:nvSpPr>
        <p:spPr>
          <a:xfrm>
            <a:off x="3131840" y="332656"/>
            <a:ext cx="1936043"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sl-SI"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rPr>
              <a:t>UVOD</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a:extLst>
              <a:ext uri="{FF2B5EF4-FFF2-40B4-BE49-F238E27FC236}">
                <a16:creationId xmlns:a16="http://schemas.microsoft.com/office/drawing/2014/main" id="{ED3D77A4-91D6-4DD0-956E-0A6FB8587F45}"/>
              </a:ext>
            </a:extLst>
          </p:cNvPr>
          <p:cNvSpPr>
            <a:spLocks noGrp="1"/>
          </p:cNvSpPr>
          <p:nvPr>
            <p:ph idx="1"/>
          </p:nvPr>
        </p:nvSpPr>
        <p:spPr>
          <a:xfrm>
            <a:off x="379413" y="1412875"/>
            <a:ext cx="8229600" cy="2189163"/>
          </a:xfrm>
        </p:spPr>
        <p:txBody>
          <a:bodyPr/>
          <a:lstStyle/>
          <a:p>
            <a:pPr marL="0" indent="0">
              <a:buFont typeface="Symbol" panose="05050102010706020507" pitchFamily="18" charset="2"/>
              <a:buNone/>
            </a:pPr>
            <a:r>
              <a:rPr lang="sl-SI" altLang="sl-SI" sz="2000" i="1">
                <a:latin typeface="Book Antiqua" panose="02040602050305030304" pitchFamily="18" charset="0"/>
              </a:rPr>
              <a:t>Johann Sebastian Bach se je rodil 21. </a:t>
            </a:r>
            <a:r>
              <a:rPr lang="sl-SI" altLang="sl-SI" sz="1400" i="1">
                <a:latin typeface="Book Antiqua" panose="02040602050305030304" pitchFamily="18" charset="0"/>
              </a:rPr>
              <a:t>marca</a:t>
            </a:r>
            <a:r>
              <a:rPr lang="sl-SI" altLang="sl-SI" sz="2000" i="1">
                <a:latin typeface="Book Antiqua" panose="02040602050305030304" pitchFamily="18" charset="0"/>
              </a:rPr>
              <a:t> leta 1685 v skromni meščanski hiši v eisenachu v nemčiji.Krščen je bil v cerkvi  svetega Jurija in bil četrti sin.Leta 1694 ko je bil star 9 let mu je umrla mama,leto za tem pa še oče.Po njuni smrti se je preselil v hišo najsarejšega brata johanna christopha , ki je bil organist v erfurtu.</a:t>
            </a:r>
            <a:endParaRPr lang="sl-SI" altLang="sl-SI" sz="2000">
              <a:latin typeface="Book Antiqua" panose="02040602050305030304" pitchFamily="18" charset="0"/>
            </a:endParaRPr>
          </a:p>
        </p:txBody>
      </p:sp>
      <p:sp>
        <p:nvSpPr>
          <p:cNvPr id="4" name="Rectangle 3">
            <a:extLst>
              <a:ext uri="{FF2B5EF4-FFF2-40B4-BE49-F238E27FC236}">
                <a16:creationId xmlns:a16="http://schemas.microsoft.com/office/drawing/2014/main" id="{56472138-B161-4E04-B0E1-6F68116D5880}"/>
              </a:ext>
            </a:extLst>
          </p:cNvPr>
          <p:cNvSpPr/>
          <p:nvPr/>
        </p:nvSpPr>
        <p:spPr>
          <a:xfrm>
            <a:off x="453993" y="548680"/>
            <a:ext cx="8079135" cy="769441"/>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sl-SI"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rPr>
              <a:t>BACHOVO ŽIVLJENJE V MLADOSTI</a:t>
            </a:r>
          </a:p>
        </p:txBody>
      </p:sp>
      <p:pic>
        <p:nvPicPr>
          <p:cNvPr id="26628" name="Picture 13">
            <a:extLst>
              <a:ext uri="{FF2B5EF4-FFF2-40B4-BE49-F238E27FC236}">
                <a16:creationId xmlns:a16="http://schemas.microsoft.com/office/drawing/2014/main" id="{C39D9C34-57D0-4F0D-883C-8E7D72F8E8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141663"/>
            <a:ext cx="3267075"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BE1E16-14D0-410F-AE23-78D667D539CB}"/>
              </a:ext>
            </a:extLst>
          </p:cNvPr>
          <p:cNvSpPr>
            <a:spLocks noGrp="1"/>
          </p:cNvSpPr>
          <p:nvPr>
            <p:ph type="subTitle" idx="1"/>
          </p:nvPr>
        </p:nvSpPr>
        <p:spPr>
          <a:xfrm>
            <a:off x="179388" y="1039813"/>
            <a:ext cx="8713787" cy="3960812"/>
          </a:xfrm>
        </p:spPr>
        <p:txBody>
          <a:bodyPr rtlCol="0">
            <a:normAutofit fontScale="92500" lnSpcReduction="20000"/>
          </a:bodyPr>
          <a:lstStyle/>
          <a:p>
            <a:pPr fontAlgn="auto">
              <a:buClr>
                <a:schemeClr val="accent6">
                  <a:lumMod val="75000"/>
                </a:schemeClr>
              </a:buClr>
              <a:defRPr/>
            </a:pPr>
            <a:r>
              <a:rPr lang="sl-SI" sz="2000" i="1" dirty="0">
                <a:latin typeface="Book Antiqua" pitchFamily="18" charset="0"/>
              </a:rPr>
              <a:t>V Ohrdrufu, kamor se je preselil po smrti obeh staršev je bila tudi gimnazija , tako da je Bach lahko obiskoval latinsko šolo.Brat mu je dal prvo znanjeza orgel,čeprav ni hotel da kruh služi z glasbo. Sebastian je že zelo zgodaj pokazal izredno nadarjenost  tudi za violino, za glasbilo, ki ga je odlično igral njegov oče. Vzgojna načela njegovega očeta so bila preprosta: otrok mora pri štirinajstih pustiti šolo in oditi v Ukrajino h glasbeniku. Leta 1702 je Johann končal šolanje v Mihaelovi šoli v Lüneburgu takrat je bil star 17 let. Prišel je čas za univerzo vendar nanjo ni mislil. Zato je vse življenje obžaloval, da ni poslušal brata in si ni pridobil univerzitetne izobrazbe.Nato je začel iskati službo,prosta so bila tri mesta: v Sangerhausnu, Eisenachu in Arnstadtu. Zaradi mladosti so bacha odklonili v Sangerhausnu in Eisenachu, raje so se odločili za izkušene organiste.</a:t>
            </a:r>
            <a:r>
              <a:rPr lang="sl-SI" sz="2000" b="1" i="1" dirty="0">
                <a:effectLst>
                  <a:outerShdw blurRad="50800" dist="38100" algn="tr" rotWithShape="0">
                    <a:prstClr val="black">
                      <a:alpha val="40000"/>
                    </a:prstClr>
                  </a:outerShdw>
                </a:effectLst>
                <a:latin typeface="Book Antiqua" pitchFamily="18" charset="0"/>
              </a:rPr>
              <a:t> </a:t>
            </a:r>
            <a:r>
              <a:rPr lang="sl-SI" sz="2000" i="1" dirty="0">
                <a:latin typeface="Book Antiqua" pitchFamily="18" charset="0"/>
              </a:rPr>
              <a:t>Julija leta 1703 so Bacha povabili, da preizkusi nove orgle v Arnstadtu. Igral je čudovito. Najeli so ga takoj, ne da bi poslušali še druge prijavljence. Podpisal je pogodbo: petdeset florintov na leto in še štiriintrideset florintov za hrano in stanovanje.</a:t>
            </a:r>
            <a:r>
              <a:rPr lang="sl-SI" sz="2000" b="1" i="1" dirty="0">
                <a:effectLst>
                  <a:outerShdw blurRad="50800" dist="38100" algn="tr" rotWithShape="0">
                    <a:prstClr val="black">
                      <a:alpha val="40000"/>
                    </a:prstClr>
                  </a:outerShdw>
                </a:effectLst>
                <a:latin typeface="Book Antiqua" pitchFamily="18" charset="0"/>
              </a:rPr>
              <a:t> </a:t>
            </a:r>
            <a:r>
              <a:rPr lang="sl-SI" sz="2000" i="1" dirty="0">
                <a:latin typeface="Book Antiqua" pitchFamily="18" charset="0"/>
              </a:rPr>
              <a:t>Za tako mladega organista je bil to več kot dostojen dohodek. 14. avgusta je prevzel svoje nove dolžnosti. Igral je ob nedeljah od osmih do desetih, ob ponedeljkih pri skupnih molitvah in ob sredah od sedmih do devetih.  </a:t>
            </a:r>
          </a:p>
          <a:p>
            <a:pPr fontAlgn="auto">
              <a:buClr>
                <a:schemeClr val="accent6">
                  <a:lumMod val="75000"/>
                </a:schemeClr>
              </a:buClr>
              <a:defRPr/>
            </a:pPr>
            <a:endParaRPr lang="sl-SI" sz="2000" i="1" dirty="0">
              <a:latin typeface="Book Antiqua" pitchFamily="18" charset="0"/>
            </a:endParaRPr>
          </a:p>
          <a:p>
            <a:pPr fontAlgn="auto">
              <a:buClr>
                <a:schemeClr val="accent6">
                  <a:lumMod val="75000"/>
                </a:schemeClr>
              </a:buClr>
              <a:defRPr/>
            </a:pPr>
            <a:endParaRPr lang="sl-SI" sz="2000" i="1" dirty="0">
              <a:latin typeface="Book Antiqua" pitchFamily="18" charset="0"/>
            </a:endParaRPr>
          </a:p>
          <a:p>
            <a:pPr fontAlgn="auto">
              <a:buClr>
                <a:schemeClr val="accent6">
                  <a:lumMod val="75000"/>
                </a:schemeClr>
              </a:buClr>
              <a:defRPr/>
            </a:pPr>
            <a:endParaRPr lang="sl-SI" sz="2000" i="1" dirty="0"/>
          </a:p>
          <a:p>
            <a:pPr fontAlgn="auto">
              <a:buClr>
                <a:schemeClr val="accent6">
                  <a:lumMod val="75000"/>
                </a:schemeClr>
              </a:buClr>
              <a:defRPr/>
            </a:pPr>
            <a:endParaRPr lang="sl-SI" sz="2000" i="1" dirty="0"/>
          </a:p>
          <a:p>
            <a:pPr fontAlgn="auto">
              <a:buClr>
                <a:schemeClr val="accent6">
                  <a:lumMod val="75000"/>
                </a:schemeClr>
              </a:buClr>
              <a:defRPr/>
            </a:pPr>
            <a:endParaRPr lang="sl-SI" sz="2000" i="1" dirty="0"/>
          </a:p>
          <a:p>
            <a:pPr fontAlgn="auto">
              <a:buClr>
                <a:schemeClr val="accent6">
                  <a:lumMod val="75000"/>
                </a:schemeClr>
              </a:buClr>
              <a:defRPr/>
            </a:pPr>
            <a:endParaRPr lang="sl-SI" sz="2000" dirty="0"/>
          </a:p>
        </p:txBody>
      </p:sp>
      <p:sp>
        <p:nvSpPr>
          <p:cNvPr id="4" name="Rectangle 3">
            <a:extLst>
              <a:ext uri="{FF2B5EF4-FFF2-40B4-BE49-F238E27FC236}">
                <a16:creationId xmlns:a16="http://schemas.microsoft.com/office/drawing/2014/main" id="{8B96EE9A-4EA3-4768-B35F-F15552DC8B8C}"/>
              </a:ext>
            </a:extLst>
          </p:cNvPr>
          <p:cNvSpPr/>
          <p:nvPr/>
        </p:nvSpPr>
        <p:spPr>
          <a:xfrm>
            <a:off x="1461913" y="116632"/>
            <a:ext cx="5581015" cy="923330"/>
          </a:xfrm>
          <a:prstGeom prst="rect">
            <a:avLst/>
          </a:prstGeom>
          <a:noFill/>
        </p:spPr>
        <p:txBody>
          <a:bodyPr wrap="none">
            <a:spAutoFit/>
          </a:bodyPr>
          <a:lstStyle/>
          <a:p>
            <a:pPr algn="ctr" fontAlgn="auto">
              <a:spcBef>
                <a:spcPts val="0"/>
              </a:spcBef>
              <a:spcAft>
                <a:spcPts val="0"/>
              </a:spcAft>
              <a:defRPr/>
            </a:pPr>
            <a:r>
              <a:rPr lang="sl-SI" sz="54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ŠOLANJE IN DELO</a:t>
            </a:r>
          </a:p>
        </p:txBody>
      </p:sp>
      <p:pic>
        <p:nvPicPr>
          <p:cNvPr id="27652" name="Picture 1">
            <a:extLst>
              <a:ext uri="{FF2B5EF4-FFF2-40B4-BE49-F238E27FC236}">
                <a16:creationId xmlns:a16="http://schemas.microsoft.com/office/drawing/2014/main" id="{73C1DFA8-A693-4C33-BBE9-0933A7ABF4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4789488"/>
            <a:ext cx="44577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93E70EF-0671-419A-BC3B-BA2043DA9CF7}"/>
              </a:ext>
            </a:extLst>
          </p:cNvPr>
          <p:cNvSpPr/>
          <p:nvPr/>
        </p:nvSpPr>
        <p:spPr>
          <a:xfrm>
            <a:off x="2316856" y="6309320"/>
            <a:ext cx="3871124" cy="400110"/>
          </a:xfrm>
          <a:prstGeom prst="rect">
            <a:avLst/>
          </a:prstGeom>
          <a:noFill/>
        </p:spPr>
        <p:txBody>
          <a:bodyPr wrap="none">
            <a:spAutoFit/>
          </a:bodyPr>
          <a:lstStyle/>
          <a:p>
            <a:pPr algn="ctr" fontAlgn="auto">
              <a:spcBef>
                <a:spcPts val="0"/>
              </a:spcBef>
              <a:spcAft>
                <a:spcPts val="0"/>
              </a:spcAft>
              <a:defRPr/>
            </a:pPr>
            <a:r>
              <a:rPr lang="sl-SI" sz="20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mn-lt"/>
                <a:cs typeface="+mn-cs"/>
              </a:rPr>
              <a:t>Primer bachovih vijolinskih ključev</a:t>
            </a:r>
            <a:endParaRPr lang="en-US" sz="20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20BF163-BC18-42AE-9BC8-E15AD90FFD60}"/>
              </a:ext>
            </a:extLst>
          </p:cNvPr>
          <p:cNvSpPr>
            <a:spLocks noGrp="1"/>
          </p:cNvSpPr>
          <p:nvPr>
            <p:ph type="subTitle" idx="1"/>
          </p:nvPr>
        </p:nvSpPr>
        <p:spPr>
          <a:xfrm>
            <a:off x="617538" y="1328738"/>
            <a:ext cx="7631112" cy="4310062"/>
          </a:xfrm>
        </p:spPr>
        <p:txBody>
          <a:bodyPr rtlCol="0">
            <a:normAutofit fontScale="92500" lnSpcReduction="10000"/>
          </a:bodyPr>
          <a:lstStyle/>
          <a:p>
            <a:pPr algn="l" fontAlgn="auto">
              <a:spcAft>
                <a:spcPts val="0"/>
              </a:spcAft>
              <a:defRPr/>
            </a:pPr>
            <a:r>
              <a:rPr lang="sl-SI" b="1" i="1" u="sng" dirty="0">
                <a:solidFill>
                  <a:srgbClr val="FFC000"/>
                </a:solidFill>
                <a:effectLst>
                  <a:outerShdw blurRad="38100" dist="38100" dir="2700000" algn="tl">
                    <a:srgbClr val="000000">
                      <a:alpha val="43137"/>
                    </a:srgbClr>
                  </a:outerShdw>
                </a:effectLst>
              </a:rPr>
              <a:t>Pisal je:</a:t>
            </a:r>
            <a:endParaRPr lang="sl-SI" dirty="0">
              <a:solidFill>
                <a:srgbClr val="FFC000"/>
              </a:solidFill>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Kontate</a:t>
            </a:r>
          </a:p>
          <a:p>
            <a:pPr algn="l" fontAlgn="auto">
              <a:spcBef>
                <a:spcPts val="0"/>
              </a:spcBef>
              <a:spcAft>
                <a:spcPts val="0"/>
              </a:spcAft>
              <a:defRPr/>
            </a:pPr>
            <a:r>
              <a:rPr lang="sl-SI" i="1" dirty="0">
                <a:solidFill>
                  <a:schemeClr val="tx1">
                    <a:lumMod val="75000"/>
                    <a:lumOff val="25000"/>
                  </a:schemeClr>
                </a:solidFill>
                <a:latin typeface="Book Antiqua" pitchFamily="18" charset="0"/>
              </a:rPr>
              <a:t>Beseda izvira iz italijanščine.</a:t>
            </a:r>
            <a:endParaRPr lang="sl-SI" dirty="0">
              <a:solidFill>
                <a:schemeClr val="tx1">
                  <a:lumMod val="75000"/>
                  <a:lumOff val="25000"/>
                </a:schemeClr>
              </a:solidFill>
              <a:latin typeface="Book Antiqua" pitchFamily="18" charset="0"/>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Oratorije</a:t>
            </a:r>
          </a:p>
          <a:p>
            <a:pPr algn="l" fontAlgn="auto">
              <a:spcBef>
                <a:spcPts val="0"/>
              </a:spcBef>
              <a:spcAft>
                <a:spcPts val="0"/>
              </a:spcAft>
              <a:defRPr/>
            </a:pPr>
            <a:r>
              <a:rPr lang="sl-SI" i="1" dirty="0">
                <a:solidFill>
                  <a:schemeClr val="tx1">
                    <a:lumMod val="75000"/>
                    <a:lumOff val="25000"/>
                  </a:schemeClr>
                </a:solidFill>
                <a:latin typeface="Book Antiqua" pitchFamily="18" charset="0"/>
              </a:rPr>
              <a:t>Oratorij je nescenska dramska skladba</a:t>
            </a:r>
            <a:r>
              <a:rPr lang="sl-SI" i="1" dirty="0">
                <a:solidFill>
                  <a:schemeClr val="bg1">
                    <a:lumMod val="50000"/>
                  </a:schemeClr>
                </a:solidFill>
                <a:latin typeface="Book Antiqua" pitchFamily="18" charset="0"/>
              </a:rPr>
              <a:t>.</a:t>
            </a:r>
            <a:endParaRPr lang="sl-SI" dirty="0">
              <a:solidFill>
                <a:schemeClr val="bg1">
                  <a:lumMod val="50000"/>
                </a:schemeClr>
              </a:solidFill>
              <a:latin typeface="Book Antiqua" pitchFamily="18" charset="0"/>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Maše</a:t>
            </a:r>
          </a:p>
          <a:p>
            <a:pPr algn="l" fontAlgn="auto">
              <a:spcBef>
                <a:spcPts val="0"/>
              </a:spcBef>
              <a:spcAft>
                <a:spcPts val="0"/>
              </a:spcAft>
              <a:defRPr/>
            </a:pPr>
            <a:r>
              <a:rPr lang="sl-SI" dirty="0">
                <a:solidFill>
                  <a:schemeClr val="tx1">
                    <a:lumMod val="95000"/>
                    <a:lumOff val="5000"/>
                  </a:schemeClr>
                </a:solidFill>
                <a:latin typeface="Book Antiqua" pitchFamily="18" charset="0"/>
              </a:rPr>
              <a:t>Koncerte</a:t>
            </a:r>
          </a:p>
          <a:p>
            <a:pPr algn="l" fontAlgn="auto">
              <a:spcBef>
                <a:spcPts val="0"/>
              </a:spcBef>
              <a:spcAft>
                <a:spcPts val="0"/>
              </a:spcAft>
              <a:defRPr/>
            </a:pPr>
            <a:r>
              <a:rPr lang="sl-SI" i="1" dirty="0">
                <a:solidFill>
                  <a:schemeClr val="tx1">
                    <a:lumMod val="75000"/>
                    <a:lumOff val="25000"/>
                  </a:schemeClr>
                </a:solidFill>
                <a:latin typeface="Book Antiqua" pitchFamily="18" charset="0"/>
              </a:rPr>
              <a:t>Koncert je delo za enega ali več solističnih inštrumentov in orkester.</a:t>
            </a:r>
            <a:endParaRPr lang="sl-SI" dirty="0">
              <a:solidFill>
                <a:schemeClr val="tx1">
                  <a:lumMod val="75000"/>
                  <a:lumOff val="25000"/>
                </a:schemeClr>
              </a:solidFill>
              <a:latin typeface="Book Antiqua" pitchFamily="18" charset="0"/>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Sonate</a:t>
            </a:r>
          </a:p>
          <a:p>
            <a:pPr algn="l" fontAlgn="auto">
              <a:spcBef>
                <a:spcPts val="0"/>
              </a:spcBef>
              <a:spcAft>
                <a:spcPts val="0"/>
              </a:spcAft>
              <a:defRPr/>
            </a:pPr>
            <a:r>
              <a:rPr lang="sl-SI" i="1" dirty="0">
                <a:solidFill>
                  <a:schemeClr val="tx1">
                    <a:lumMod val="75000"/>
                    <a:lumOff val="25000"/>
                  </a:schemeClr>
                </a:solidFill>
              </a:rPr>
              <a:t>je je ciklična (večstavčna) inštrumentalna glasbena oblika, ki jo izvja eden ali dva solistična istrumenta</a:t>
            </a:r>
            <a:r>
              <a:rPr lang="sl-SI" i="1" dirty="0">
                <a:solidFill>
                  <a:schemeClr val="tx1">
                    <a:lumMod val="75000"/>
                    <a:lumOff val="25000"/>
                  </a:schemeClr>
                </a:solidFill>
                <a:latin typeface="Book Antiqua" pitchFamily="18" charset="0"/>
              </a:rPr>
              <a:t>.</a:t>
            </a:r>
            <a:endParaRPr lang="sl-SI" dirty="0">
              <a:solidFill>
                <a:schemeClr val="tx1">
                  <a:lumMod val="75000"/>
                  <a:lumOff val="25000"/>
                </a:schemeClr>
              </a:solidFill>
              <a:latin typeface="Book Antiqua" pitchFamily="18" charset="0"/>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Suite</a:t>
            </a:r>
          </a:p>
          <a:p>
            <a:pPr algn="l" fontAlgn="auto">
              <a:spcBef>
                <a:spcPts val="0"/>
              </a:spcBef>
              <a:spcAft>
                <a:spcPts val="0"/>
              </a:spcAft>
              <a:defRPr/>
            </a:pPr>
            <a:r>
              <a:rPr lang="sl-SI" i="1" dirty="0">
                <a:solidFill>
                  <a:schemeClr val="tx1">
                    <a:lumMod val="75000"/>
                    <a:lumOff val="25000"/>
                  </a:schemeClr>
                </a:solidFill>
                <a:latin typeface="Book Antiqua" pitchFamily="18" charset="0"/>
              </a:rPr>
              <a:t>Suita je skupina plesnih stavkov, ki so običajno v isti tonaliteti. </a:t>
            </a:r>
            <a:endParaRPr lang="sl-SI" dirty="0">
              <a:solidFill>
                <a:schemeClr val="tx1">
                  <a:lumMod val="75000"/>
                  <a:lumOff val="25000"/>
                </a:schemeClr>
              </a:solidFill>
              <a:latin typeface="Book Antiqua" pitchFamily="18" charset="0"/>
            </a:endParaRPr>
          </a:p>
          <a:p>
            <a:pPr algn="l" fontAlgn="auto">
              <a:spcBef>
                <a:spcPts val="0"/>
              </a:spcBef>
              <a:spcAft>
                <a:spcPts val="0"/>
              </a:spcAft>
              <a:defRPr/>
            </a:pPr>
            <a:r>
              <a:rPr lang="sl-SI" dirty="0">
                <a:solidFill>
                  <a:schemeClr val="tx1">
                    <a:lumMod val="95000"/>
                    <a:lumOff val="5000"/>
                  </a:schemeClr>
                </a:solidFill>
                <a:latin typeface="Book Antiqua" pitchFamily="18" charset="0"/>
              </a:rPr>
              <a:t>Fuge</a:t>
            </a:r>
          </a:p>
          <a:p>
            <a:pPr algn="l" fontAlgn="auto">
              <a:spcBef>
                <a:spcPts val="0"/>
              </a:spcBef>
              <a:spcAft>
                <a:spcPts val="0"/>
              </a:spcAft>
              <a:defRPr/>
            </a:pPr>
            <a:r>
              <a:rPr lang="sl-SI" dirty="0">
                <a:solidFill>
                  <a:schemeClr val="tx1">
                    <a:lumMod val="75000"/>
                    <a:lumOff val="25000"/>
                  </a:schemeClr>
                </a:solidFill>
                <a:latin typeface="Book Antiqua" pitchFamily="18" charset="0"/>
              </a:rPr>
              <a:t>Fuga je </a:t>
            </a:r>
            <a:r>
              <a:rPr lang="sl-SI" i="1" dirty="0">
                <a:solidFill>
                  <a:schemeClr val="tx1">
                    <a:lumMod val="75000"/>
                    <a:lumOff val="25000"/>
                  </a:schemeClr>
                </a:solidFill>
                <a:latin typeface="Book Antiqua" pitchFamily="18" charset="0"/>
              </a:rPr>
              <a:t>inštrumentalna, orkestralna ali zborovska - skladba za dva ali več glasov</a:t>
            </a:r>
            <a:endParaRPr lang="sl-SI" dirty="0">
              <a:solidFill>
                <a:schemeClr val="tx1">
                  <a:lumMod val="75000"/>
                  <a:lumOff val="25000"/>
                </a:schemeClr>
              </a:solidFill>
              <a:latin typeface="Book Antiqua" pitchFamily="18" charset="0"/>
            </a:endParaRPr>
          </a:p>
        </p:txBody>
      </p:sp>
      <p:sp>
        <p:nvSpPr>
          <p:cNvPr id="4" name="Rectangle 3">
            <a:extLst>
              <a:ext uri="{FF2B5EF4-FFF2-40B4-BE49-F238E27FC236}">
                <a16:creationId xmlns:a16="http://schemas.microsoft.com/office/drawing/2014/main" id="{F3EE6CAD-7EFF-4D8C-BFF5-44A4705B554C}"/>
              </a:ext>
            </a:extLst>
          </p:cNvPr>
          <p:cNvSpPr/>
          <p:nvPr/>
        </p:nvSpPr>
        <p:spPr>
          <a:xfrm>
            <a:off x="1833915" y="404664"/>
            <a:ext cx="5476179"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sl-SI"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glasbene oblike</a:t>
            </a:r>
          </a:p>
        </p:txBody>
      </p:sp>
      <p:sp>
        <p:nvSpPr>
          <p:cNvPr id="6" name="Right Arrow 5">
            <a:extLst>
              <a:ext uri="{FF2B5EF4-FFF2-40B4-BE49-F238E27FC236}">
                <a16:creationId xmlns:a16="http://schemas.microsoft.com/office/drawing/2014/main" id="{7155EB95-646B-47F5-A430-666BF584BAF0}"/>
              </a:ext>
            </a:extLst>
          </p:cNvPr>
          <p:cNvSpPr/>
          <p:nvPr/>
        </p:nvSpPr>
        <p:spPr>
          <a:xfrm>
            <a:off x="395288" y="1655763"/>
            <a:ext cx="215900"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8" name="Right Arrow 7">
            <a:extLst>
              <a:ext uri="{FF2B5EF4-FFF2-40B4-BE49-F238E27FC236}">
                <a16:creationId xmlns:a16="http://schemas.microsoft.com/office/drawing/2014/main" id="{B4DEC964-C594-4D5B-B5BF-08AE26980610}"/>
              </a:ext>
            </a:extLst>
          </p:cNvPr>
          <p:cNvSpPr/>
          <p:nvPr/>
        </p:nvSpPr>
        <p:spPr>
          <a:xfrm>
            <a:off x="395288" y="2205038"/>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9" name="Right Arrow 8">
            <a:extLst>
              <a:ext uri="{FF2B5EF4-FFF2-40B4-BE49-F238E27FC236}">
                <a16:creationId xmlns:a16="http://schemas.microsoft.com/office/drawing/2014/main" id="{5CE48288-40C7-4B8D-A33F-2098E848894C}"/>
              </a:ext>
            </a:extLst>
          </p:cNvPr>
          <p:cNvSpPr/>
          <p:nvPr/>
        </p:nvSpPr>
        <p:spPr>
          <a:xfrm>
            <a:off x="395288" y="2752725"/>
            <a:ext cx="215900"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0" name="Right Arrow 9">
            <a:extLst>
              <a:ext uri="{FF2B5EF4-FFF2-40B4-BE49-F238E27FC236}">
                <a16:creationId xmlns:a16="http://schemas.microsoft.com/office/drawing/2014/main" id="{255E619F-C4B6-407C-816C-21F4334AD2D0}"/>
              </a:ext>
            </a:extLst>
          </p:cNvPr>
          <p:cNvSpPr/>
          <p:nvPr/>
        </p:nvSpPr>
        <p:spPr>
          <a:xfrm>
            <a:off x="395288" y="2997200"/>
            <a:ext cx="215900"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2" name="Right Arrow 11">
            <a:extLst>
              <a:ext uri="{FF2B5EF4-FFF2-40B4-BE49-F238E27FC236}">
                <a16:creationId xmlns:a16="http://schemas.microsoft.com/office/drawing/2014/main" id="{0AB95897-18A5-42B8-88D2-A1C0D5B87CD4}"/>
              </a:ext>
            </a:extLst>
          </p:cNvPr>
          <p:cNvSpPr/>
          <p:nvPr/>
        </p:nvSpPr>
        <p:spPr>
          <a:xfrm>
            <a:off x="395288" y="3787775"/>
            <a:ext cx="215900"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3" name="Right Arrow 12">
            <a:extLst>
              <a:ext uri="{FF2B5EF4-FFF2-40B4-BE49-F238E27FC236}">
                <a16:creationId xmlns:a16="http://schemas.microsoft.com/office/drawing/2014/main" id="{473E070E-356C-442A-A38E-DC336EFA0D4E}"/>
              </a:ext>
            </a:extLst>
          </p:cNvPr>
          <p:cNvSpPr/>
          <p:nvPr/>
        </p:nvSpPr>
        <p:spPr>
          <a:xfrm>
            <a:off x="395288" y="4337050"/>
            <a:ext cx="215900"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17" name="Right Arrow 16">
            <a:extLst>
              <a:ext uri="{FF2B5EF4-FFF2-40B4-BE49-F238E27FC236}">
                <a16:creationId xmlns:a16="http://schemas.microsoft.com/office/drawing/2014/main" id="{BE86638D-03F0-4648-BC45-270C75B0A69B}"/>
              </a:ext>
            </a:extLst>
          </p:cNvPr>
          <p:cNvSpPr/>
          <p:nvPr/>
        </p:nvSpPr>
        <p:spPr>
          <a:xfrm>
            <a:off x="395288" y="4868863"/>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6C1C6C-FC3C-482C-8024-914B51B1A67B}"/>
              </a:ext>
            </a:extLst>
          </p:cNvPr>
          <p:cNvSpPr>
            <a:spLocks noGrp="1"/>
          </p:cNvSpPr>
          <p:nvPr>
            <p:ph type="ctrTitle"/>
          </p:nvPr>
        </p:nvSpPr>
        <p:spPr>
          <a:xfrm>
            <a:off x="755576" y="4653136"/>
            <a:ext cx="7772400" cy="1470025"/>
          </a:xfrm>
          <a:scene3d>
            <a:camera prst="orthographicFront">
              <a:rot lat="300000" lon="21599983" rev="0"/>
            </a:camera>
            <a:lightRig rig="threePt" dir="t"/>
          </a:scene3d>
          <a:sp3d prstMaterial="dkEdge"/>
        </p:spPr>
        <p:txBody>
          <a:bodyPr rtlCol="0"/>
          <a:lstStyle/>
          <a:p>
            <a:pPr fontAlgn="auto">
              <a:spcAft>
                <a:spcPts val="0"/>
              </a:spcAft>
              <a:defRPr/>
            </a:pPr>
            <a:r>
              <a:rPr lang="pl-PL" sz="2000" dirty="0">
                <a:latin typeface="Book Antiqua" pitchFamily="18" charset="0"/>
                <a:hlinkClick r:id="rId2"/>
              </a:rPr>
              <a:t>2:29 Dodaj v Dodano v čakalno vrsto </a:t>
            </a:r>
            <a:endParaRPr lang="sl-SI" sz="2000" dirty="0">
              <a:latin typeface="Book Antiqua" pitchFamily="18" charset="0"/>
            </a:endParaRPr>
          </a:p>
        </p:txBody>
      </p:sp>
      <p:sp>
        <p:nvSpPr>
          <p:cNvPr id="29699" name="Subtitle 2">
            <a:extLst>
              <a:ext uri="{FF2B5EF4-FFF2-40B4-BE49-F238E27FC236}">
                <a16:creationId xmlns:a16="http://schemas.microsoft.com/office/drawing/2014/main" id="{2A2E1CF9-1E3B-4AD3-8C6A-9CCB25016596}"/>
              </a:ext>
            </a:extLst>
          </p:cNvPr>
          <p:cNvSpPr>
            <a:spLocks noGrp="1"/>
          </p:cNvSpPr>
          <p:nvPr>
            <p:ph type="subTitle" idx="1"/>
          </p:nvPr>
        </p:nvSpPr>
        <p:spPr>
          <a:xfrm>
            <a:off x="1116013" y="1773238"/>
            <a:ext cx="6400800" cy="1752600"/>
          </a:xfrm>
        </p:spPr>
        <p:txBody>
          <a:bodyPr>
            <a:normAutofit fontScale="62500" lnSpcReduction="20000"/>
          </a:bodyPr>
          <a:lstStyle/>
          <a:p>
            <a:r>
              <a:rPr lang="sl-SI" altLang="sl-SI">
                <a:latin typeface="Book Antiqua" panose="02040602050305030304" pitchFamily="18" charset="0"/>
              </a:rPr>
              <a:t>Ave marija</a:t>
            </a:r>
          </a:p>
          <a:p>
            <a:r>
              <a:rPr lang="sl-SI" altLang="sl-SI" i="1">
                <a:latin typeface="Book Antiqua" panose="02040602050305030304" pitchFamily="18" charset="0"/>
              </a:rPr>
              <a:t>Violinski koncert v a – molu</a:t>
            </a:r>
          </a:p>
          <a:p>
            <a:r>
              <a:rPr lang="sl-SI" altLang="sl-SI" i="1">
                <a:latin typeface="Book Antiqua" panose="02040602050305030304" pitchFamily="18" charset="0"/>
              </a:rPr>
              <a:t>Koncert za dve violini v d - molu	</a:t>
            </a:r>
            <a:endParaRPr lang="sl-SI" altLang="sl-SI">
              <a:latin typeface="Book Antiqua" panose="02040602050305030304" pitchFamily="18" charset="0"/>
            </a:endParaRPr>
          </a:p>
          <a:p>
            <a:r>
              <a:rPr lang="sl-SI" altLang="sl-SI" i="1">
                <a:latin typeface="Book Antiqua" panose="02040602050305030304" pitchFamily="18" charset="0"/>
              </a:rPr>
              <a:t>Pasijon po Mateju </a:t>
            </a:r>
            <a:endParaRPr lang="sl-SI" altLang="sl-SI">
              <a:latin typeface="Book Antiqua" panose="02040602050305030304" pitchFamily="18" charset="0"/>
            </a:endParaRPr>
          </a:p>
          <a:p>
            <a:r>
              <a:rPr lang="sl-SI" altLang="sl-SI" i="1">
                <a:latin typeface="Book Antiqua" panose="02040602050305030304" pitchFamily="18" charset="0"/>
              </a:rPr>
              <a:t>Maša v h – molu</a:t>
            </a:r>
          </a:p>
          <a:p>
            <a:r>
              <a:rPr lang="sl-SI" altLang="sl-SI" i="1">
                <a:latin typeface="Book Antiqua" panose="02040602050305030304" pitchFamily="18" charset="0"/>
              </a:rPr>
              <a:t>Koncert v d - molu za čembalo in orkester</a:t>
            </a:r>
          </a:p>
          <a:p>
            <a:r>
              <a:rPr lang="sl-SI" altLang="sl-SI" i="1">
                <a:latin typeface="Book Antiqua" panose="02040602050305030304" pitchFamily="18" charset="0"/>
              </a:rPr>
              <a:t>Magnificat</a:t>
            </a:r>
          </a:p>
          <a:p>
            <a:r>
              <a:rPr lang="sl-SI" altLang="sl-SI" i="1"/>
              <a:t> </a:t>
            </a:r>
            <a:endParaRPr lang="sl-SI" altLang="sl-SI"/>
          </a:p>
          <a:p>
            <a:pPr algn="l"/>
            <a:endParaRPr lang="sl-SI" altLang="sl-SI"/>
          </a:p>
        </p:txBody>
      </p:sp>
      <p:sp>
        <p:nvSpPr>
          <p:cNvPr id="4" name="Rectangle 3">
            <a:extLst>
              <a:ext uri="{FF2B5EF4-FFF2-40B4-BE49-F238E27FC236}">
                <a16:creationId xmlns:a16="http://schemas.microsoft.com/office/drawing/2014/main" id="{87801E6B-9899-4CFF-AA60-40166B425D7C}"/>
              </a:ext>
            </a:extLst>
          </p:cNvPr>
          <p:cNvSpPr/>
          <p:nvPr/>
        </p:nvSpPr>
        <p:spPr>
          <a:xfrm>
            <a:off x="445246" y="620688"/>
            <a:ext cx="7333482" cy="923330"/>
          </a:xfrm>
          <a:prstGeom prst="rect">
            <a:avLst/>
          </a:prstGeom>
          <a:noFill/>
        </p:spPr>
        <p:txBody>
          <a:bodyPr wrap="none">
            <a:spAutoFit/>
          </a:bodyPr>
          <a:lstStyle/>
          <a:p>
            <a:pPr algn="ctr" fontAlgn="auto">
              <a:spcBef>
                <a:spcPts val="0"/>
              </a:spcBef>
              <a:spcAft>
                <a:spcPts val="0"/>
              </a:spcAft>
              <a:defRPr/>
            </a:pPr>
            <a:r>
              <a:rPr lang="sl-SI"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Najpomenbnejša dela</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584FFED-2565-4224-812C-629C1CDF038F}"/>
              </a:ext>
            </a:extLst>
          </p:cNvPr>
          <p:cNvSpPr>
            <a:spLocks noGrp="1"/>
          </p:cNvSpPr>
          <p:nvPr>
            <p:ph type="subTitle" idx="1"/>
          </p:nvPr>
        </p:nvSpPr>
        <p:spPr>
          <a:xfrm>
            <a:off x="317500" y="1341438"/>
            <a:ext cx="8351838" cy="4464050"/>
          </a:xfrm>
        </p:spPr>
        <p:txBody>
          <a:bodyPr rtlCol="0"/>
          <a:lstStyle/>
          <a:p>
            <a:pPr fontAlgn="auto">
              <a:buClr>
                <a:schemeClr val="accent6">
                  <a:lumMod val="75000"/>
                </a:schemeClr>
              </a:buClr>
              <a:defRPr/>
            </a:pPr>
            <a:r>
              <a:rPr lang="sl-SI" sz="2000" dirty="0">
                <a:latin typeface="Book Antiqua" pitchFamily="18" charset="0"/>
              </a:rPr>
              <a:t>Skoraj 60 let je bilo potrebnih, da so nemški muzikologi dodobra raziskali celoten opus bacha. </a:t>
            </a:r>
          </a:p>
          <a:p>
            <a:pPr fontAlgn="auto">
              <a:buClr>
                <a:schemeClr val="accent6">
                  <a:lumMod val="75000"/>
                </a:schemeClr>
              </a:buClr>
              <a:defRPr/>
            </a:pPr>
            <a:r>
              <a:rPr lang="sl-SI" sz="2000" dirty="0">
                <a:latin typeface="Book Antiqua" pitchFamily="18" charset="0"/>
              </a:rPr>
              <a:t>Na Bachovem festivalu (Bachfest) v Leipzigu danes predstavljajo epohalno delo, v več kot 100 zvezkih zbrane Bachove notne in druge zapise in kritične komentarje.</a:t>
            </a:r>
          </a:p>
          <a:p>
            <a:pPr fontAlgn="auto">
              <a:buClr>
                <a:schemeClr val="accent6">
                  <a:lumMod val="75000"/>
                </a:schemeClr>
              </a:buClr>
              <a:defRPr/>
            </a:pPr>
            <a:endParaRPr lang="sl-SI" sz="2000" b="1" u="sng" dirty="0">
              <a:solidFill>
                <a:schemeClr val="bg1">
                  <a:lumMod val="50000"/>
                </a:schemeClr>
              </a:solidFill>
            </a:endParaRPr>
          </a:p>
        </p:txBody>
      </p:sp>
      <p:sp>
        <p:nvSpPr>
          <p:cNvPr id="6" name="Rectangle 5">
            <a:extLst>
              <a:ext uri="{FF2B5EF4-FFF2-40B4-BE49-F238E27FC236}">
                <a16:creationId xmlns:a16="http://schemas.microsoft.com/office/drawing/2014/main" id="{08378159-CC5A-4663-88C3-A4F9261E8992}"/>
              </a:ext>
            </a:extLst>
          </p:cNvPr>
          <p:cNvSpPr/>
          <p:nvPr/>
        </p:nvSpPr>
        <p:spPr>
          <a:xfrm>
            <a:off x="2123728" y="332656"/>
            <a:ext cx="4074192" cy="923330"/>
          </a:xfrm>
          <a:prstGeom prst="rect">
            <a:avLst/>
          </a:prstGeom>
          <a:noFill/>
        </p:spPr>
        <p:txBody>
          <a:bodyPr wrap="none">
            <a:spAutoFit/>
          </a:bodyPr>
          <a:lstStyle/>
          <a:p>
            <a:pPr algn="ctr" fontAlgn="auto">
              <a:spcBef>
                <a:spcPts val="0"/>
              </a:spcBef>
              <a:spcAft>
                <a:spcPts val="0"/>
              </a:spcAft>
              <a:defRPr/>
            </a:pPr>
            <a:r>
              <a:rPr lang="sl-SI"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rPr>
              <a:t>ZANIMIVOSTI</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cs typeface="+mn-cs"/>
            </a:endParaRPr>
          </a:p>
        </p:txBody>
      </p:sp>
      <p:sp>
        <p:nvSpPr>
          <p:cNvPr id="7" name="Right Arrow 6">
            <a:extLst>
              <a:ext uri="{FF2B5EF4-FFF2-40B4-BE49-F238E27FC236}">
                <a16:creationId xmlns:a16="http://schemas.microsoft.com/office/drawing/2014/main" id="{6ED777BC-EF90-49B1-A31B-8BDDD6BFDFD6}"/>
              </a:ext>
            </a:extLst>
          </p:cNvPr>
          <p:cNvSpPr/>
          <p:nvPr/>
        </p:nvSpPr>
        <p:spPr>
          <a:xfrm>
            <a:off x="122238" y="1484313"/>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8" name="Right Arrow 7">
            <a:extLst>
              <a:ext uri="{FF2B5EF4-FFF2-40B4-BE49-F238E27FC236}">
                <a16:creationId xmlns:a16="http://schemas.microsoft.com/office/drawing/2014/main" id="{0DE09A74-0D35-402D-A92F-330429226845}"/>
              </a:ext>
            </a:extLst>
          </p:cNvPr>
          <p:cNvSpPr/>
          <p:nvPr/>
        </p:nvSpPr>
        <p:spPr>
          <a:xfrm>
            <a:off x="107950" y="2133600"/>
            <a:ext cx="215900" cy="142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77192C29-FCE7-411A-9CE9-29027FD66055}"/>
              </a:ext>
            </a:extLst>
          </p:cNvPr>
          <p:cNvSpPr>
            <a:spLocks noGrp="1"/>
          </p:cNvSpPr>
          <p:nvPr>
            <p:ph type="subTitle" idx="1"/>
          </p:nvPr>
        </p:nvSpPr>
        <p:spPr>
          <a:xfrm>
            <a:off x="395288" y="1484313"/>
            <a:ext cx="8137525" cy="5184775"/>
          </a:xfrm>
        </p:spPr>
        <p:txBody>
          <a:bodyPr rtlCol="0"/>
          <a:lstStyle/>
          <a:p>
            <a:pPr fontAlgn="auto">
              <a:buClr>
                <a:schemeClr val="accent6">
                  <a:lumMod val="75000"/>
                </a:schemeClr>
              </a:buClr>
              <a:defRPr/>
            </a:pPr>
            <a:r>
              <a:rPr lang="sl-SI" sz="2000" dirty="0">
                <a:latin typeface="Book Antiqua" pitchFamily="18" charset="0"/>
              </a:rPr>
              <a:t>Bach je bil skladatelj in organist v obdobju baroka in je splošno priznan kot eden izmed najboljših skladateljev vseh časov.Barok je evropski zgodovinski in umetnostni slog, ki se je začel okoli leta 1660 s prvim centrom v rimu.Trajal je skozi celotno 17.Stoletje, ponekod tudi dlje. Značilnosti baročnega sloga so prekomerno upodabljanje čustev, blišč ter časti. Barok se je razvil znotraj </a:t>
            </a:r>
            <a:r>
              <a:rPr lang="sl-SI" sz="2000" dirty="0">
                <a:solidFill>
                  <a:schemeClr val="tx1">
                    <a:lumMod val="85000"/>
                    <a:lumOff val="15000"/>
                  </a:schemeClr>
                </a:solidFill>
                <a:latin typeface="Book Antiqua" pitchFamily="18" charset="0"/>
              </a:rPr>
              <a:t>kiparstva,slikarstva, kniževnosti in glasbe</a:t>
            </a:r>
            <a:r>
              <a:rPr lang="sl-SI" sz="2000" dirty="0">
                <a:solidFill>
                  <a:schemeClr val="bg1">
                    <a:lumMod val="50000"/>
                  </a:schemeClr>
                </a:solidFill>
                <a:latin typeface="Book Antiqua" pitchFamily="18" charset="0"/>
              </a:rPr>
              <a:t>.</a:t>
            </a:r>
            <a:r>
              <a:rPr lang="sl-SI" sz="2000" dirty="0">
                <a:latin typeface="Book Antiqua" pitchFamily="18" charset="0"/>
              </a:rPr>
              <a:t> Barok se je v glasbi odražal predvsem preko bogate ornamentacije. </a:t>
            </a:r>
            <a:endParaRPr lang="sl-SI" sz="2000" dirty="0">
              <a:solidFill>
                <a:schemeClr val="bg1">
                  <a:lumMod val="50000"/>
                </a:schemeClr>
              </a:solidFill>
            </a:endParaRPr>
          </a:p>
        </p:txBody>
      </p:sp>
      <p:sp>
        <p:nvSpPr>
          <p:cNvPr id="5" name="Rectangle 4">
            <a:extLst>
              <a:ext uri="{FF2B5EF4-FFF2-40B4-BE49-F238E27FC236}">
                <a16:creationId xmlns:a16="http://schemas.microsoft.com/office/drawing/2014/main" id="{16DE8DD1-8177-4888-AB7C-E26F9E61CAA1}"/>
              </a:ext>
            </a:extLst>
          </p:cNvPr>
          <p:cNvSpPr/>
          <p:nvPr/>
        </p:nvSpPr>
        <p:spPr>
          <a:xfrm>
            <a:off x="3131840" y="332656"/>
            <a:ext cx="221503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sl-SI"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cs typeface="+mn-cs"/>
              </a:rPr>
              <a:t>BAROK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4025F37A-E079-47E0-99E5-EBFC6A91761A}"/>
              </a:ext>
            </a:extLst>
          </p:cNvPr>
          <p:cNvSpPr>
            <a:spLocks noGrp="1"/>
          </p:cNvSpPr>
          <p:nvPr>
            <p:ph type="subTitle" idx="1"/>
          </p:nvPr>
        </p:nvSpPr>
        <p:spPr>
          <a:xfrm>
            <a:off x="184150" y="6423025"/>
            <a:ext cx="6400800" cy="319088"/>
          </a:xfrm>
        </p:spPr>
        <p:txBody>
          <a:bodyPr rtlCol="0">
            <a:normAutofit fontScale="92500" lnSpcReduction="20000"/>
          </a:bodyPr>
          <a:lstStyle/>
          <a:p>
            <a:pPr fontAlgn="auto">
              <a:buClr>
                <a:schemeClr val="accent6">
                  <a:lumMod val="75000"/>
                </a:schemeClr>
              </a:buClr>
              <a:defRPr/>
            </a:pPr>
            <a:r>
              <a:rPr lang="sl-SI" sz="1800" dirty="0">
                <a:solidFill>
                  <a:schemeClr val="tx1">
                    <a:lumMod val="95000"/>
                    <a:lumOff val="5000"/>
                  </a:schemeClr>
                </a:solidFill>
              </a:rPr>
              <a:t>Portret Johana Sebastiana Bacha</a:t>
            </a:r>
          </a:p>
        </p:txBody>
      </p:sp>
      <p:sp>
        <p:nvSpPr>
          <p:cNvPr id="8" name="Title 7">
            <a:extLst>
              <a:ext uri="{FF2B5EF4-FFF2-40B4-BE49-F238E27FC236}">
                <a16:creationId xmlns:a16="http://schemas.microsoft.com/office/drawing/2014/main" id="{50EDC5DB-DB0C-47C8-9E2F-6C8C812B172B}"/>
              </a:ext>
            </a:extLst>
          </p:cNvPr>
          <p:cNvSpPr>
            <a:spLocks noGrp="1"/>
          </p:cNvSpPr>
          <p:nvPr>
            <p:ph type="ctrTitle"/>
          </p:nvPr>
        </p:nvSpPr>
        <p:spPr>
          <a:xfrm>
            <a:off x="817563" y="3132138"/>
            <a:ext cx="7175500" cy="1793875"/>
          </a:xfrm>
        </p:spPr>
        <p:txBody>
          <a:bodyPr/>
          <a:lstStyle/>
          <a:p>
            <a:pPr fontAlgn="auto">
              <a:spcAft>
                <a:spcPts val="0"/>
              </a:spcAft>
              <a:buClr>
                <a:schemeClr val="accent6">
                  <a:lumMod val="75000"/>
                </a:schemeClr>
              </a:buClr>
              <a:defRPr/>
            </a:pPr>
            <a:endParaRPr lang="sl-SI"/>
          </a:p>
        </p:txBody>
      </p:sp>
      <p:pic>
        <p:nvPicPr>
          <p:cNvPr id="32772" name="Picture 5">
            <a:extLst>
              <a:ext uri="{FF2B5EF4-FFF2-40B4-BE49-F238E27FC236}">
                <a16:creationId xmlns:a16="http://schemas.microsoft.com/office/drawing/2014/main" id="{1C8A98AC-F0FB-41A0-9D40-01C5A48304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3913" y="46038"/>
            <a:ext cx="3887787"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6">
            <a:extLst>
              <a:ext uri="{FF2B5EF4-FFF2-40B4-BE49-F238E27FC236}">
                <a16:creationId xmlns:a16="http://schemas.microsoft.com/office/drawing/2014/main" id="{AE5A5637-9AC4-4330-98B9-410EDA4AEF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 y="-46038"/>
            <a:ext cx="4637088" cy="6302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718</Words>
  <Application>Microsoft Office PowerPoint</Application>
  <PresentationFormat>On-screen Show (4:3)</PresentationFormat>
  <Paragraphs>67</Paragraphs>
  <Slides>15</Slides>
  <Notes>2</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15</vt:i4>
      </vt:variant>
    </vt:vector>
  </HeadingPairs>
  <TitlesOfParts>
    <vt:vector size="27" baseType="lpstr">
      <vt:lpstr>Arial</vt:lpstr>
      <vt:lpstr>Book Antiqua</vt:lpstr>
      <vt:lpstr>Calibri</vt:lpstr>
      <vt:lpstr>Candara</vt:lpstr>
      <vt:lpstr>Georgia</vt:lpstr>
      <vt:lpstr>Symbol</vt:lpstr>
      <vt:lpstr>Trebuchet MS</vt:lpstr>
      <vt:lpstr>1_Waveform</vt:lpstr>
      <vt:lpstr>Waveform</vt:lpstr>
      <vt:lpstr>Slipstream</vt:lpstr>
      <vt:lpstr>1_Slipstream</vt:lpstr>
      <vt:lpstr>Office Theme</vt:lpstr>
      <vt:lpstr>PowerPoint Presentation</vt:lpstr>
      <vt:lpstr>Johann Sebastian Bach  Nemški skladatalj in organist se je rodil 21 marca lela 1685 v eisenachu  umru pa 28 julija leta 1750 v leipzigu.Izhajal je iz zelo muzikalne rodbine v kateri so bili skoraj vsi skladatelji ali organisti.</vt:lpstr>
      <vt:lpstr>PowerPoint Presentation</vt:lpstr>
      <vt:lpstr>PowerPoint Presentation</vt:lpstr>
      <vt:lpstr>PowerPoint Presentation</vt:lpstr>
      <vt:lpstr>2:29 Dodaj v Dodano v čakalno vrsto </vt:lpstr>
      <vt:lpstr>PowerPoint Presentation</vt:lpstr>
      <vt:lpstr>PowerPoint Presentation</vt:lpstr>
      <vt:lpstr>PowerPoint Presentation</vt:lpstr>
      <vt:lpstr>Spomenik v Leipzigu                                                                                                               </vt:lpstr>
      <vt:lpstr>Johann sebastian bach                       Portret johanna Sebastiana Bacha</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2019-05-31T08:41:48Z</dcterms:created>
  <dcterms:modified xsi:type="dcterms:W3CDTF">2019-05-31T08:41:48Z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