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13"/>
  </p:notesMasterIdLst>
  <p:sldIdLst>
    <p:sldId id="256" r:id="rId2"/>
    <p:sldId id="257" r:id="rId3"/>
    <p:sldId id="258" r:id="rId4"/>
    <p:sldId id="260" r:id="rId5"/>
    <p:sldId id="261" r:id="rId6"/>
    <p:sldId id="262" r:id="rId7"/>
    <p:sldId id="263" r:id="rId8"/>
    <p:sldId id="264" r:id="rId9"/>
    <p:sldId id="266" r:id="rId10"/>
    <p:sldId id="265" r:id="rId11"/>
    <p:sldId id="259"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Perpetua" panose="02020502060401020303" pitchFamily="18"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Perpetua" panose="02020502060401020303" pitchFamily="18"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Perpetua" panose="02020502060401020303" pitchFamily="18"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Perpetua" panose="02020502060401020303" pitchFamily="18"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Perpetua" panose="02020502060401020303" pitchFamily="18" charset="0"/>
        <a:ea typeface="+mn-ea"/>
        <a:cs typeface="Arial" panose="020B0604020202020204" pitchFamily="34" charset="0"/>
      </a:defRPr>
    </a:lvl5pPr>
    <a:lvl6pPr marL="2286000" algn="l" defTabSz="914400" rtl="0" eaLnBrk="1" latinLnBrk="0" hangingPunct="1">
      <a:defRPr kern="1200">
        <a:solidFill>
          <a:schemeClr val="tx1"/>
        </a:solidFill>
        <a:latin typeface="Perpetua" panose="02020502060401020303" pitchFamily="18" charset="0"/>
        <a:ea typeface="+mn-ea"/>
        <a:cs typeface="Arial" panose="020B0604020202020204" pitchFamily="34" charset="0"/>
      </a:defRPr>
    </a:lvl6pPr>
    <a:lvl7pPr marL="2743200" algn="l" defTabSz="914400" rtl="0" eaLnBrk="1" latinLnBrk="0" hangingPunct="1">
      <a:defRPr kern="1200">
        <a:solidFill>
          <a:schemeClr val="tx1"/>
        </a:solidFill>
        <a:latin typeface="Perpetua" panose="02020502060401020303" pitchFamily="18" charset="0"/>
        <a:ea typeface="+mn-ea"/>
        <a:cs typeface="Arial" panose="020B0604020202020204" pitchFamily="34" charset="0"/>
      </a:defRPr>
    </a:lvl7pPr>
    <a:lvl8pPr marL="3200400" algn="l" defTabSz="914400" rtl="0" eaLnBrk="1" latinLnBrk="0" hangingPunct="1">
      <a:defRPr kern="1200">
        <a:solidFill>
          <a:schemeClr val="tx1"/>
        </a:solidFill>
        <a:latin typeface="Perpetua" panose="02020502060401020303" pitchFamily="18" charset="0"/>
        <a:ea typeface="+mn-ea"/>
        <a:cs typeface="Arial" panose="020B0604020202020204" pitchFamily="34" charset="0"/>
      </a:defRPr>
    </a:lvl8pPr>
    <a:lvl9pPr marL="3657600" algn="l" defTabSz="914400" rtl="0" eaLnBrk="1" latinLnBrk="0" hangingPunct="1">
      <a:defRPr kern="1200">
        <a:solidFill>
          <a:schemeClr val="tx1"/>
        </a:solidFill>
        <a:latin typeface="Perpetua" panose="02020502060401020303" pitchFamily="18"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6" d="100"/>
          <a:sy n="106" d="100"/>
        </p:scale>
        <p:origin x="228" y="11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BF38A8B-4194-4DD5-84F9-B87C6171EB59}"/>
              </a:ext>
            </a:extLst>
          </p:cNvPr>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dirty="0">
                <a:latin typeface="+mn-lt"/>
                <a:cs typeface="+mn-cs"/>
              </a:defRPr>
            </a:lvl1pPr>
          </a:lstStyle>
          <a:p>
            <a:pPr>
              <a:defRPr/>
            </a:pPr>
            <a:endParaRPr lang="en-US"/>
          </a:p>
        </p:txBody>
      </p:sp>
      <p:sp>
        <p:nvSpPr>
          <p:cNvPr id="3" name="Date Placeholder 2">
            <a:extLst>
              <a:ext uri="{FF2B5EF4-FFF2-40B4-BE49-F238E27FC236}">
                <a16:creationId xmlns:a16="http://schemas.microsoft.com/office/drawing/2014/main" id="{5BB43321-2ECE-4604-9280-BC3E55517A48}"/>
              </a:ext>
            </a:extLst>
          </p:cNvPr>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C7DAB1C4-9253-4341-882E-2793D1825F37}" type="datetimeFigureOut">
              <a:rPr lang="en-US"/>
              <a:pPr>
                <a:defRPr/>
              </a:pPr>
              <a:t>5/28/2020</a:t>
            </a:fld>
            <a:endParaRPr lang="en-US" dirty="0"/>
          </a:p>
        </p:txBody>
      </p:sp>
      <p:sp>
        <p:nvSpPr>
          <p:cNvPr id="4" name="Slide Image Placeholder 3">
            <a:extLst>
              <a:ext uri="{FF2B5EF4-FFF2-40B4-BE49-F238E27FC236}">
                <a16:creationId xmlns:a16="http://schemas.microsoft.com/office/drawing/2014/main" id="{BF650F22-0F85-4E63-BCAF-7580BF8822CC}"/>
              </a:ext>
            </a:extLst>
          </p:cNvPr>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a:extLst>
              <a:ext uri="{FF2B5EF4-FFF2-40B4-BE49-F238E27FC236}">
                <a16:creationId xmlns:a16="http://schemas.microsoft.com/office/drawing/2014/main" id="{B56E0530-95FC-4214-9F64-2A14C3DB13A7}"/>
              </a:ext>
            </a:extLst>
          </p:cNvPr>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D17CAA62-44E1-4A96-B1CF-7F9E528E4CB0}"/>
              </a:ext>
            </a:extLst>
          </p:cNvPr>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dirty="0">
                <a:latin typeface="+mn-lt"/>
                <a:cs typeface="+mn-cs"/>
              </a:defRPr>
            </a:lvl1pPr>
          </a:lstStyle>
          <a:p>
            <a:pPr>
              <a:defRPr/>
            </a:pPr>
            <a:endParaRPr lang="en-US"/>
          </a:p>
        </p:txBody>
      </p:sp>
      <p:sp>
        <p:nvSpPr>
          <p:cNvPr id="7" name="Slide Number Placeholder 6">
            <a:extLst>
              <a:ext uri="{FF2B5EF4-FFF2-40B4-BE49-F238E27FC236}">
                <a16:creationId xmlns:a16="http://schemas.microsoft.com/office/drawing/2014/main" id="{2D1F0219-69ED-4DC4-9434-3A042D341F7E}"/>
              </a:ext>
            </a:extLst>
          </p:cNvPr>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panose="020F0502020204030204" pitchFamily="34" charset="0"/>
              </a:defRPr>
            </a:lvl1pPr>
          </a:lstStyle>
          <a:p>
            <a:fld id="{6D79DED5-D437-4AA3-B496-978233A4B047}" type="slidenum">
              <a:rPr lang="en-US" altLang="sl-SI"/>
              <a:pPr/>
              <a:t>‹#›</a:t>
            </a:fld>
            <a:endParaRPr lang="en-US" altLang="sl-SI"/>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a:extLst>
              <a:ext uri="{FF2B5EF4-FFF2-40B4-BE49-F238E27FC236}">
                <a16:creationId xmlns:a16="http://schemas.microsoft.com/office/drawing/2014/main" id="{20F09179-9983-442A-85E5-F32572A05072}"/>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8435" name="Notes Placeholder 2">
            <a:extLst>
              <a:ext uri="{FF2B5EF4-FFF2-40B4-BE49-F238E27FC236}">
                <a16:creationId xmlns:a16="http://schemas.microsoft.com/office/drawing/2014/main" id="{A67D7781-576A-41F9-97C7-4625321FBEF2}"/>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18436" name="Slide Number Placeholder 3">
            <a:extLst>
              <a:ext uri="{FF2B5EF4-FFF2-40B4-BE49-F238E27FC236}">
                <a16:creationId xmlns:a16="http://schemas.microsoft.com/office/drawing/2014/main" id="{5CEF56C0-FB65-49E2-930C-130D6A2314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Perpetua" panose="02020502060401020303" pitchFamily="18" charset="0"/>
              </a:defRPr>
            </a:lvl1pPr>
            <a:lvl2pPr marL="742950" indent="-285750">
              <a:defRPr>
                <a:solidFill>
                  <a:schemeClr val="tx1"/>
                </a:solidFill>
                <a:latin typeface="Perpetua" panose="02020502060401020303" pitchFamily="18" charset="0"/>
              </a:defRPr>
            </a:lvl2pPr>
            <a:lvl3pPr marL="1143000" indent="-228600">
              <a:defRPr>
                <a:solidFill>
                  <a:schemeClr val="tx1"/>
                </a:solidFill>
                <a:latin typeface="Perpetua" panose="02020502060401020303" pitchFamily="18" charset="0"/>
              </a:defRPr>
            </a:lvl3pPr>
            <a:lvl4pPr marL="1600200" indent="-228600">
              <a:defRPr>
                <a:solidFill>
                  <a:schemeClr val="tx1"/>
                </a:solidFill>
                <a:latin typeface="Perpetua" panose="02020502060401020303" pitchFamily="18" charset="0"/>
              </a:defRPr>
            </a:lvl4pPr>
            <a:lvl5pPr marL="2057400" indent="-228600">
              <a:defRPr>
                <a:solidFill>
                  <a:schemeClr val="tx1"/>
                </a:solidFill>
                <a:latin typeface="Perpetua" panose="02020502060401020303" pitchFamily="18" charset="0"/>
              </a:defRPr>
            </a:lvl5pPr>
            <a:lvl6pPr marL="2514600" indent="-228600" fontAlgn="base">
              <a:spcBef>
                <a:spcPct val="0"/>
              </a:spcBef>
              <a:spcAft>
                <a:spcPct val="0"/>
              </a:spcAft>
              <a:defRPr>
                <a:solidFill>
                  <a:schemeClr val="tx1"/>
                </a:solidFill>
                <a:latin typeface="Perpetua" panose="02020502060401020303" pitchFamily="18" charset="0"/>
              </a:defRPr>
            </a:lvl6pPr>
            <a:lvl7pPr marL="2971800" indent="-228600" fontAlgn="base">
              <a:spcBef>
                <a:spcPct val="0"/>
              </a:spcBef>
              <a:spcAft>
                <a:spcPct val="0"/>
              </a:spcAft>
              <a:defRPr>
                <a:solidFill>
                  <a:schemeClr val="tx1"/>
                </a:solidFill>
                <a:latin typeface="Perpetua" panose="02020502060401020303" pitchFamily="18" charset="0"/>
              </a:defRPr>
            </a:lvl7pPr>
            <a:lvl8pPr marL="3429000" indent="-228600" fontAlgn="base">
              <a:spcBef>
                <a:spcPct val="0"/>
              </a:spcBef>
              <a:spcAft>
                <a:spcPct val="0"/>
              </a:spcAft>
              <a:defRPr>
                <a:solidFill>
                  <a:schemeClr val="tx1"/>
                </a:solidFill>
                <a:latin typeface="Perpetua" panose="02020502060401020303" pitchFamily="18" charset="0"/>
              </a:defRPr>
            </a:lvl8pPr>
            <a:lvl9pPr marL="3886200" indent="-228600" fontAlgn="base">
              <a:spcBef>
                <a:spcPct val="0"/>
              </a:spcBef>
              <a:spcAft>
                <a:spcPct val="0"/>
              </a:spcAft>
              <a:defRPr>
                <a:solidFill>
                  <a:schemeClr val="tx1"/>
                </a:solidFill>
                <a:latin typeface="Perpetua" panose="02020502060401020303" pitchFamily="18" charset="0"/>
              </a:defRPr>
            </a:lvl9pPr>
          </a:lstStyle>
          <a:p>
            <a:fld id="{33A9E781-C062-4484-8073-BF943AE0C493}" type="slidenum">
              <a:rPr lang="en-US" altLang="sl-SI">
                <a:latin typeface="Calibri" panose="020F0502020204030204" pitchFamily="34" charset="0"/>
              </a:rPr>
              <a:pPr/>
              <a:t>1</a:t>
            </a:fld>
            <a:endParaRPr lang="en-US" altLang="sl-SI">
              <a:latin typeface="Calibri" panose="020F050202020403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a:extLst>
              <a:ext uri="{FF2B5EF4-FFF2-40B4-BE49-F238E27FC236}">
                <a16:creationId xmlns:a16="http://schemas.microsoft.com/office/drawing/2014/main" id="{745EDA7A-2B52-43EE-B0ED-5FA0318D668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Notes Placeholder 2">
            <a:extLst>
              <a:ext uri="{FF2B5EF4-FFF2-40B4-BE49-F238E27FC236}">
                <a16:creationId xmlns:a16="http://schemas.microsoft.com/office/drawing/2014/main" id="{DA24C554-E2CD-4284-AD3E-1D426DCA9E0C}"/>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27652" name="Slide Number Placeholder 3">
            <a:extLst>
              <a:ext uri="{FF2B5EF4-FFF2-40B4-BE49-F238E27FC236}">
                <a16:creationId xmlns:a16="http://schemas.microsoft.com/office/drawing/2014/main" id="{E9EDD66C-2F46-4267-A362-E4E5AEF879DF}"/>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Perpetua" panose="02020502060401020303" pitchFamily="18" charset="0"/>
              </a:defRPr>
            </a:lvl1pPr>
            <a:lvl2pPr marL="742950" indent="-285750">
              <a:defRPr>
                <a:solidFill>
                  <a:schemeClr val="tx1"/>
                </a:solidFill>
                <a:latin typeface="Perpetua" panose="02020502060401020303" pitchFamily="18" charset="0"/>
              </a:defRPr>
            </a:lvl2pPr>
            <a:lvl3pPr marL="1143000" indent="-228600">
              <a:defRPr>
                <a:solidFill>
                  <a:schemeClr val="tx1"/>
                </a:solidFill>
                <a:latin typeface="Perpetua" panose="02020502060401020303" pitchFamily="18" charset="0"/>
              </a:defRPr>
            </a:lvl3pPr>
            <a:lvl4pPr marL="1600200" indent="-228600">
              <a:defRPr>
                <a:solidFill>
                  <a:schemeClr val="tx1"/>
                </a:solidFill>
                <a:latin typeface="Perpetua" panose="02020502060401020303" pitchFamily="18" charset="0"/>
              </a:defRPr>
            </a:lvl4pPr>
            <a:lvl5pPr marL="2057400" indent="-228600">
              <a:defRPr>
                <a:solidFill>
                  <a:schemeClr val="tx1"/>
                </a:solidFill>
                <a:latin typeface="Perpetua" panose="02020502060401020303" pitchFamily="18" charset="0"/>
              </a:defRPr>
            </a:lvl5pPr>
            <a:lvl6pPr marL="2514600" indent="-228600" fontAlgn="base">
              <a:spcBef>
                <a:spcPct val="0"/>
              </a:spcBef>
              <a:spcAft>
                <a:spcPct val="0"/>
              </a:spcAft>
              <a:defRPr>
                <a:solidFill>
                  <a:schemeClr val="tx1"/>
                </a:solidFill>
                <a:latin typeface="Perpetua" panose="02020502060401020303" pitchFamily="18" charset="0"/>
              </a:defRPr>
            </a:lvl6pPr>
            <a:lvl7pPr marL="2971800" indent="-228600" fontAlgn="base">
              <a:spcBef>
                <a:spcPct val="0"/>
              </a:spcBef>
              <a:spcAft>
                <a:spcPct val="0"/>
              </a:spcAft>
              <a:defRPr>
                <a:solidFill>
                  <a:schemeClr val="tx1"/>
                </a:solidFill>
                <a:latin typeface="Perpetua" panose="02020502060401020303" pitchFamily="18" charset="0"/>
              </a:defRPr>
            </a:lvl7pPr>
            <a:lvl8pPr marL="3429000" indent="-228600" fontAlgn="base">
              <a:spcBef>
                <a:spcPct val="0"/>
              </a:spcBef>
              <a:spcAft>
                <a:spcPct val="0"/>
              </a:spcAft>
              <a:defRPr>
                <a:solidFill>
                  <a:schemeClr val="tx1"/>
                </a:solidFill>
                <a:latin typeface="Perpetua" panose="02020502060401020303" pitchFamily="18" charset="0"/>
              </a:defRPr>
            </a:lvl8pPr>
            <a:lvl9pPr marL="3886200" indent="-228600" fontAlgn="base">
              <a:spcBef>
                <a:spcPct val="0"/>
              </a:spcBef>
              <a:spcAft>
                <a:spcPct val="0"/>
              </a:spcAft>
              <a:defRPr>
                <a:solidFill>
                  <a:schemeClr val="tx1"/>
                </a:solidFill>
                <a:latin typeface="Perpetua" panose="02020502060401020303" pitchFamily="18" charset="0"/>
              </a:defRPr>
            </a:lvl9pPr>
          </a:lstStyle>
          <a:p>
            <a:fld id="{FB58F3C8-0413-472E-ACA5-017C079AD61B}" type="slidenum">
              <a:rPr lang="en-US" altLang="sl-SI">
                <a:latin typeface="Calibri" panose="020F0502020204030204" pitchFamily="34" charset="0"/>
              </a:rPr>
              <a:pPr/>
              <a:t>11</a:t>
            </a:fld>
            <a:endParaRPr lang="en-US" altLang="sl-SI">
              <a:latin typeface="Calibri" panose="020F050202020403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Image Placeholder 1">
            <a:extLst>
              <a:ext uri="{FF2B5EF4-FFF2-40B4-BE49-F238E27FC236}">
                <a16:creationId xmlns:a16="http://schemas.microsoft.com/office/drawing/2014/main" id="{E09EA829-DB8C-4B30-AD0F-8356DCF59509}"/>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Notes Placeholder 2">
            <a:extLst>
              <a:ext uri="{FF2B5EF4-FFF2-40B4-BE49-F238E27FC236}">
                <a16:creationId xmlns:a16="http://schemas.microsoft.com/office/drawing/2014/main" id="{40C81733-0C70-4333-966E-CC22FE6F763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19460" name="Slide Number Placeholder 3">
            <a:extLst>
              <a:ext uri="{FF2B5EF4-FFF2-40B4-BE49-F238E27FC236}">
                <a16:creationId xmlns:a16="http://schemas.microsoft.com/office/drawing/2014/main" id="{BA51A731-9B5D-4CCC-8E6C-83418A3DC2C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Perpetua" panose="02020502060401020303" pitchFamily="18" charset="0"/>
              </a:defRPr>
            </a:lvl1pPr>
            <a:lvl2pPr marL="742950" indent="-285750">
              <a:defRPr>
                <a:solidFill>
                  <a:schemeClr val="tx1"/>
                </a:solidFill>
                <a:latin typeface="Perpetua" panose="02020502060401020303" pitchFamily="18" charset="0"/>
              </a:defRPr>
            </a:lvl2pPr>
            <a:lvl3pPr marL="1143000" indent="-228600">
              <a:defRPr>
                <a:solidFill>
                  <a:schemeClr val="tx1"/>
                </a:solidFill>
                <a:latin typeface="Perpetua" panose="02020502060401020303" pitchFamily="18" charset="0"/>
              </a:defRPr>
            </a:lvl3pPr>
            <a:lvl4pPr marL="1600200" indent="-228600">
              <a:defRPr>
                <a:solidFill>
                  <a:schemeClr val="tx1"/>
                </a:solidFill>
                <a:latin typeface="Perpetua" panose="02020502060401020303" pitchFamily="18" charset="0"/>
              </a:defRPr>
            </a:lvl4pPr>
            <a:lvl5pPr marL="2057400" indent="-228600">
              <a:defRPr>
                <a:solidFill>
                  <a:schemeClr val="tx1"/>
                </a:solidFill>
                <a:latin typeface="Perpetua" panose="02020502060401020303" pitchFamily="18" charset="0"/>
              </a:defRPr>
            </a:lvl5pPr>
            <a:lvl6pPr marL="2514600" indent="-228600" fontAlgn="base">
              <a:spcBef>
                <a:spcPct val="0"/>
              </a:spcBef>
              <a:spcAft>
                <a:spcPct val="0"/>
              </a:spcAft>
              <a:defRPr>
                <a:solidFill>
                  <a:schemeClr val="tx1"/>
                </a:solidFill>
                <a:latin typeface="Perpetua" panose="02020502060401020303" pitchFamily="18" charset="0"/>
              </a:defRPr>
            </a:lvl6pPr>
            <a:lvl7pPr marL="2971800" indent="-228600" fontAlgn="base">
              <a:spcBef>
                <a:spcPct val="0"/>
              </a:spcBef>
              <a:spcAft>
                <a:spcPct val="0"/>
              </a:spcAft>
              <a:defRPr>
                <a:solidFill>
                  <a:schemeClr val="tx1"/>
                </a:solidFill>
                <a:latin typeface="Perpetua" panose="02020502060401020303" pitchFamily="18" charset="0"/>
              </a:defRPr>
            </a:lvl7pPr>
            <a:lvl8pPr marL="3429000" indent="-228600" fontAlgn="base">
              <a:spcBef>
                <a:spcPct val="0"/>
              </a:spcBef>
              <a:spcAft>
                <a:spcPct val="0"/>
              </a:spcAft>
              <a:defRPr>
                <a:solidFill>
                  <a:schemeClr val="tx1"/>
                </a:solidFill>
                <a:latin typeface="Perpetua" panose="02020502060401020303" pitchFamily="18" charset="0"/>
              </a:defRPr>
            </a:lvl8pPr>
            <a:lvl9pPr marL="3886200" indent="-228600" fontAlgn="base">
              <a:spcBef>
                <a:spcPct val="0"/>
              </a:spcBef>
              <a:spcAft>
                <a:spcPct val="0"/>
              </a:spcAft>
              <a:defRPr>
                <a:solidFill>
                  <a:schemeClr val="tx1"/>
                </a:solidFill>
                <a:latin typeface="Perpetua" panose="02020502060401020303" pitchFamily="18" charset="0"/>
              </a:defRPr>
            </a:lvl9pPr>
          </a:lstStyle>
          <a:p>
            <a:fld id="{D4E03082-4F67-4165-BF79-225E44E62D92}" type="slidenum">
              <a:rPr lang="en-US" altLang="sl-SI">
                <a:latin typeface="Calibri" panose="020F0502020204030204" pitchFamily="34" charset="0"/>
              </a:rPr>
              <a:pPr/>
              <a:t>2</a:t>
            </a:fld>
            <a:endParaRPr lang="en-US" altLang="sl-SI">
              <a:latin typeface="Calibri" panose="020F050202020403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Image Placeholder 1">
            <a:extLst>
              <a:ext uri="{FF2B5EF4-FFF2-40B4-BE49-F238E27FC236}">
                <a16:creationId xmlns:a16="http://schemas.microsoft.com/office/drawing/2014/main" id="{FA904281-E928-49BB-8A13-87C5A8DA8FB0}"/>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3" name="Notes Placeholder 2">
            <a:extLst>
              <a:ext uri="{FF2B5EF4-FFF2-40B4-BE49-F238E27FC236}">
                <a16:creationId xmlns:a16="http://schemas.microsoft.com/office/drawing/2014/main" id="{E27FF903-174A-403A-9841-4D2BD05073D9}"/>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20484" name="Slide Number Placeholder 3">
            <a:extLst>
              <a:ext uri="{FF2B5EF4-FFF2-40B4-BE49-F238E27FC236}">
                <a16:creationId xmlns:a16="http://schemas.microsoft.com/office/drawing/2014/main" id="{F21DFF83-E47D-432D-AB31-E5A7D626B93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Perpetua" panose="02020502060401020303" pitchFamily="18" charset="0"/>
              </a:defRPr>
            </a:lvl1pPr>
            <a:lvl2pPr marL="742950" indent="-285750">
              <a:defRPr>
                <a:solidFill>
                  <a:schemeClr val="tx1"/>
                </a:solidFill>
                <a:latin typeface="Perpetua" panose="02020502060401020303" pitchFamily="18" charset="0"/>
              </a:defRPr>
            </a:lvl2pPr>
            <a:lvl3pPr marL="1143000" indent="-228600">
              <a:defRPr>
                <a:solidFill>
                  <a:schemeClr val="tx1"/>
                </a:solidFill>
                <a:latin typeface="Perpetua" panose="02020502060401020303" pitchFamily="18" charset="0"/>
              </a:defRPr>
            </a:lvl3pPr>
            <a:lvl4pPr marL="1600200" indent="-228600">
              <a:defRPr>
                <a:solidFill>
                  <a:schemeClr val="tx1"/>
                </a:solidFill>
                <a:latin typeface="Perpetua" panose="02020502060401020303" pitchFamily="18" charset="0"/>
              </a:defRPr>
            </a:lvl4pPr>
            <a:lvl5pPr marL="2057400" indent="-228600">
              <a:defRPr>
                <a:solidFill>
                  <a:schemeClr val="tx1"/>
                </a:solidFill>
                <a:latin typeface="Perpetua" panose="02020502060401020303" pitchFamily="18" charset="0"/>
              </a:defRPr>
            </a:lvl5pPr>
            <a:lvl6pPr marL="2514600" indent="-228600" fontAlgn="base">
              <a:spcBef>
                <a:spcPct val="0"/>
              </a:spcBef>
              <a:spcAft>
                <a:spcPct val="0"/>
              </a:spcAft>
              <a:defRPr>
                <a:solidFill>
                  <a:schemeClr val="tx1"/>
                </a:solidFill>
                <a:latin typeface="Perpetua" panose="02020502060401020303" pitchFamily="18" charset="0"/>
              </a:defRPr>
            </a:lvl6pPr>
            <a:lvl7pPr marL="2971800" indent="-228600" fontAlgn="base">
              <a:spcBef>
                <a:spcPct val="0"/>
              </a:spcBef>
              <a:spcAft>
                <a:spcPct val="0"/>
              </a:spcAft>
              <a:defRPr>
                <a:solidFill>
                  <a:schemeClr val="tx1"/>
                </a:solidFill>
                <a:latin typeface="Perpetua" panose="02020502060401020303" pitchFamily="18" charset="0"/>
              </a:defRPr>
            </a:lvl7pPr>
            <a:lvl8pPr marL="3429000" indent="-228600" fontAlgn="base">
              <a:spcBef>
                <a:spcPct val="0"/>
              </a:spcBef>
              <a:spcAft>
                <a:spcPct val="0"/>
              </a:spcAft>
              <a:defRPr>
                <a:solidFill>
                  <a:schemeClr val="tx1"/>
                </a:solidFill>
                <a:latin typeface="Perpetua" panose="02020502060401020303" pitchFamily="18" charset="0"/>
              </a:defRPr>
            </a:lvl8pPr>
            <a:lvl9pPr marL="3886200" indent="-228600" fontAlgn="base">
              <a:spcBef>
                <a:spcPct val="0"/>
              </a:spcBef>
              <a:spcAft>
                <a:spcPct val="0"/>
              </a:spcAft>
              <a:defRPr>
                <a:solidFill>
                  <a:schemeClr val="tx1"/>
                </a:solidFill>
                <a:latin typeface="Perpetua" panose="02020502060401020303" pitchFamily="18" charset="0"/>
              </a:defRPr>
            </a:lvl9pPr>
          </a:lstStyle>
          <a:p>
            <a:fld id="{D6D5750E-DC7E-4346-99E0-9046C22680CD}" type="slidenum">
              <a:rPr lang="en-US" altLang="sl-SI">
                <a:latin typeface="Calibri" panose="020F0502020204030204" pitchFamily="34" charset="0"/>
              </a:rPr>
              <a:pPr/>
              <a:t>3</a:t>
            </a:fld>
            <a:endParaRPr lang="en-US" altLang="sl-SI">
              <a:latin typeface="Calibri" panose="020F050202020403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a:extLst>
              <a:ext uri="{FF2B5EF4-FFF2-40B4-BE49-F238E27FC236}">
                <a16:creationId xmlns:a16="http://schemas.microsoft.com/office/drawing/2014/main" id="{B9D5B587-573A-4059-8EBD-4207B0012243}"/>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7" name="Notes Placeholder 2">
            <a:extLst>
              <a:ext uri="{FF2B5EF4-FFF2-40B4-BE49-F238E27FC236}">
                <a16:creationId xmlns:a16="http://schemas.microsoft.com/office/drawing/2014/main" id="{C020C6C2-F6EB-4AF4-9933-6E563E27CCB0}"/>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21508" name="Slide Number Placeholder 3">
            <a:extLst>
              <a:ext uri="{FF2B5EF4-FFF2-40B4-BE49-F238E27FC236}">
                <a16:creationId xmlns:a16="http://schemas.microsoft.com/office/drawing/2014/main" id="{809EB50E-D60E-42EC-94DC-0F5DB1D40824}"/>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Perpetua" panose="02020502060401020303" pitchFamily="18" charset="0"/>
              </a:defRPr>
            </a:lvl1pPr>
            <a:lvl2pPr marL="742950" indent="-285750">
              <a:defRPr>
                <a:solidFill>
                  <a:schemeClr val="tx1"/>
                </a:solidFill>
                <a:latin typeface="Perpetua" panose="02020502060401020303" pitchFamily="18" charset="0"/>
              </a:defRPr>
            </a:lvl2pPr>
            <a:lvl3pPr marL="1143000" indent="-228600">
              <a:defRPr>
                <a:solidFill>
                  <a:schemeClr val="tx1"/>
                </a:solidFill>
                <a:latin typeface="Perpetua" panose="02020502060401020303" pitchFamily="18" charset="0"/>
              </a:defRPr>
            </a:lvl3pPr>
            <a:lvl4pPr marL="1600200" indent="-228600">
              <a:defRPr>
                <a:solidFill>
                  <a:schemeClr val="tx1"/>
                </a:solidFill>
                <a:latin typeface="Perpetua" panose="02020502060401020303" pitchFamily="18" charset="0"/>
              </a:defRPr>
            </a:lvl4pPr>
            <a:lvl5pPr marL="2057400" indent="-228600">
              <a:defRPr>
                <a:solidFill>
                  <a:schemeClr val="tx1"/>
                </a:solidFill>
                <a:latin typeface="Perpetua" panose="02020502060401020303" pitchFamily="18" charset="0"/>
              </a:defRPr>
            </a:lvl5pPr>
            <a:lvl6pPr marL="2514600" indent="-228600" fontAlgn="base">
              <a:spcBef>
                <a:spcPct val="0"/>
              </a:spcBef>
              <a:spcAft>
                <a:spcPct val="0"/>
              </a:spcAft>
              <a:defRPr>
                <a:solidFill>
                  <a:schemeClr val="tx1"/>
                </a:solidFill>
                <a:latin typeface="Perpetua" panose="02020502060401020303" pitchFamily="18" charset="0"/>
              </a:defRPr>
            </a:lvl6pPr>
            <a:lvl7pPr marL="2971800" indent="-228600" fontAlgn="base">
              <a:spcBef>
                <a:spcPct val="0"/>
              </a:spcBef>
              <a:spcAft>
                <a:spcPct val="0"/>
              </a:spcAft>
              <a:defRPr>
                <a:solidFill>
                  <a:schemeClr val="tx1"/>
                </a:solidFill>
                <a:latin typeface="Perpetua" panose="02020502060401020303" pitchFamily="18" charset="0"/>
              </a:defRPr>
            </a:lvl7pPr>
            <a:lvl8pPr marL="3429000" indent="-228600" fontAlgn="base">
              <a:spcBef>
                <a:spcPct val="0"/>
              </a:spcBef>
              <a:spcAft>
                <a:spcPct val="0"/>
              </a:spcAft>
              <a:defRPr>
                <a:solidFill>
                  <a:schemeClr val="tx1"/>
                </a:solidFill>
                <a:latin typeface="Perpetua" panose="02020502060401020303" pitchFamily="18" charset="0"/>
              </a:defRPr>
            </a:lvl8pPr>
            <a:lvl9pPr marL="3886200" indent="-228600" fontAlgn="base">
              <a:spcBef>
                <a:spcPct val="0"/>
              </a:spcBef>
              <a:spcAft>
                <a:spcPct val="0"/>
              </a:spcAft>
              <a:defRPr>
                <a:solidFill>
                  <a:schemeClr val="tx1"/>
                </a:solidFill>
                <a:latin typeface="Perpetua" panose="02020502060401020303" pitchFamily="18" charset="0"/>
              </a:defRPr>
            </a:lvl9pPr>
          </a:lstStyle>
          <a:p>
            <a:fld id="{5E98E0A7-38E4-474B-972A-6960583E6983}" type="slidenum">
              <a:rPr lang="en-US" altLang="sl-SI">
                <a:latin typeface="Calibri" panose="020F0502020204030204" pitchFamily="34" charset="0"/>
              </a:rPr>
              <a:pPr/>
              <a:t>4</a:t>
            </a:fld>
            <a:endParaRPr lang="en-US" altLang="sl-SI">
              <a:latin typeface="Calibri" panose="020F050202020403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Image Placeholder 1">
            <a:extLst>
              <a:ext uri="{FF2B5EF4-FFF2-40B4-BE49-F238E27FC236}">
                <a16:creationId xmlns:a16="http://schemas.microsoft.com/office/drawing/2014/main" id="{3CA66993-CE5A-4596-82C2-867E3484D8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Notes Placeholder 2">
            <a:extLst>
              <a:ext uri="{FF2B5EF4-FFF2-40B4-BE49-F238E27FC236}">
                <a16:creationId xmlns:a16="http://schemas.microsoft.com/office/drawing/2014/main" id="{917794D0-C623-456C-82A8-AEC0F41E742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22532" name="Slide Number Placeholder 3">
            <a:extLst>
              <a:ext uri="{FF2B5EF4-FFF2-40B4-BE49-F238E27FC236}">
                <a16:creationId xmlns:a16="http://schemas.microsoft.com/office/drawing/2014/main" id="{A13BAF4C-D5F9-4D2B-AA8F-7F5224D9D37C}"/>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Perpetua" panose="02020502060401020303" pitchFamily="18" charset="0"/>
              </a:defRPr>
            </a:lvl1pPr>
            <a:lvl2pPr marL="742950" indent="-285750">
              <a:defRPr>
                <a:solidFill>
                  <a:schemeClr val="tx1"/>
                </a:solidFill>
                <a:latin typeface="Perpetua" panose="02020502060401020303" pitchFamily="18" charset="0"/>
              </a:defRPr>
            </a:lvl2pPr>
            <a:lvl3pPr marL="1143000" indent="-228600">
              <a:defRPr>
                <a:solidFill>
                  <a:schemeClr val="tx1"/>
                </a:solidFill>
                <a:latin typeface="Perpetua" panose="02020502060401020303" pitchFamily="18" charset="0"/>
              </a:defRPr>
            </a:lvl3pPr>
            <a:lvl4pPr marL="1600200" indent="-228600">
              <a:defRPr>
                <a:solidFill>
                  <a:schemeClr val="tx1"/>
                </a:solidFill>
                <a:latin typeface="Perpetua" panose="02020502060401020303" pitchFamily="18" charset="0"/>
              </a:defRPr>
            </a:lvl4pPr>
            <a:lvl5pPr marL="2057400" indent="-228600">
              <a:defRPr>
                <a:solidFill>
                  <a:schemeClr val="tx1"/>
                </a:solidFill>
                <a:latin typeface="Perpetua" panose="02020502060401020303" pitchFamily="18" charset="0"/>
              </a:defRPr>
            </a:lvl5pPr>
            <a:lvl6pPr marL="2514600" indent="-228600" fontAlgn="base">
              <a:spcBef>
                <a:spcPct val="0"/>
              </a:spcBef>
              <a:spcAft>
                <a:spcPct val="0"/>
              </a:spcAft>
              <a:defRPr>
                <a:solidFill>
                  <a:schemeClr val="tx1"/>
                </a:solidFill>
                <a:latin typeface="Perpetua" panose="02020502060401020303" pitchFamily="18" charset="0"/>
              </a:defRPr>
            </a:lvl6pPr>
            <a:lvl7pPr marL="2971800" indent="-228600" fontAlgn="base">
              <a:spcBef>
                <a:spcPct val="0"/>
              </a:spcBef>
              <a:spcAft>
                <a:spcPct val="0"/>
              </a:spcAft>
              <a:defRPr>
                <a:solidFill>
                  <a:schemeClr val="tx1"/>
                </a:solidFill>
                <a:latin typeface="Perpetua" panose="02020502060401020303" pitchFamily="18" charset="0"/>
              </a:defRPr>
            </a:lvl7pPr>
            <a:lvl8pPr marL="3429000" indent="-228600" fontAlgn="base">
              <a:spcBef>
                <a:spcPct val="0"/>
              </a:spcBef>
              <a:spcAft>
                <a:spcPct val="0"/>
              </a:spcAft>
              <a:defRPr>
                <a:solidFill>
                  <a:schemeClr val="tx1"/>
                </a:solidFill>
                <a:latin typeface="Perpetua" panose="02020502060401020303" pitchFamily="18" charset="0"/>
              </a:defRPr>
            </a:lvl8pPr>
            <a:lvl9pPr marL="3886200" indent="-228600" fontAlgn="base">
              <a:spcBef>
                <a:spcPct val="0"/>
              </a:spcBef>
              <a:spcAft>
                <a:spcPct val="0"/>
              </a:spcAft>
              <a:defRPr>
                <a:solidFill>
                  <a:schemeClr val="tx1"/>
                </a:solidFill>
                <a:latin typeface="Perpetua" panose="02020502060401020303" pitchFamily="18" charset="0"/>
              </a:defRPr>
            </a:lvl9pPr>
          </a:lstStyle>
          <a:p>
            <a:fld id="{39D13C62-DBD8-41C8-8451-C81296E1E921}" type="slidenum">
              <a:rPr lang="en-US" altLang="sl-SI">
                <a:latin typeface="Calibri" panose="020F0502020204030204" pitchFamily="34" charset="0"/>
              </a:rPr>
              <a:pPr/>
              <a:t>5</a:t>
            </a:fld>
            <a:endParaRPr lang="en-US" altLang="sl-SI">
              <a:latin typeface="Calibri" panose="020F050202020403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BA110ED5-CDC7-4B07-B2E6-EAAC1133E987}"/>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3555" name="Notes Placeholder 2">
            <a:extLst>
              <a:ext uri="{FF2B5EF4-FFF2-40B4-BE49-F238E27FC236}">
                <a16:creationId xmlns:a16="http://schemas.microsoft.com/office/drawing/2014/main" id="{82C24350-F662-4767-B012-0DF0C667239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23556" name="Slide Number Placeholder 3">
            <a:extLst>
              <a:ext uri="{FF2B5EF4-FFF2-40B4-BE49-F238E27FC236}">
                <a16:creationId xmlns:a16="http://schemas.microsoft.com/office/drawing/2014/main" id="{74E6FC3E-D6D1-4CC6-A952-EA18781911C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Perpetua" panose="02020502060401020303" pitchFamily="18" charset="0"/>
              </a:defRPr>
            </a:lvl1pPr>
            <a:lvl2pPr marL="742950" indent="-285750">
              <a:defRPr>
                <a:solidFill>
                  <a:schemeClr val="tx1"/>
                </a:solidFill>
                <a:latin typeface="Perpetua" panose="02020502060401020303" pitchFamily="18" charset="0"/>
              </a:defRPr>
            </a:lvl2pPr>
            <a:lvl3pPr marL="1143000" indent="-228600">
              <a:defRPr>
                <a:solidFill>
                  <a:schemeClr val="tx1"/>
                </a:solidFill>
                <a:latin typeface="Perpetua" panose="02020502060401020303" pitchFamily="18" charset="0"/>
              </a:defRPr>
            </a:lvl3pPr>
            <a:lvl4pPr marL="1600200" indent="-228600">
              <a:defRPr>
                <a:solidFill>
                  <a:schemeClr val="tx1"/>
                </a:solidFill>
                <a:latin typeface="Perpetua" panose="02020502060401020303" pitchFamily="18" charset="0"/>
              </a:defRPr>
            </a:lvl4pPr>
            <a:lvl5pPr marL="2057400" indent="-228600">
              <a:defRPr>
                <a:solidFill>
                  <a:schemeClr val="tx1"/>
                </a:solidFill>
                <a:latin typeface="Perpetua" panose="02020502060401020303" pitchFamily="18" charset="0"/>
              </a:defRPr>
            </a:lvl5pPr>
            <a:lvl6pPr marL="2514600" indent="-228600" fontAlgn="base">
              <a:spcBef>
                <a:spcPct val="0"/>
              </a:spcBef>
              <a:spcAft>
                <a:spcPct val="0"/>
              </a:spcAft>
              <a:defRPr>
                <a:solidFill>
                  <a:schemeClr val="tx1"/>
                </a:solidFill>
                <a:latin typeface="Perpetua" panose="02020502060401020303" pitchFamily="18" charset="0"/>
              </a:defRPr>
            </a:lvl6pPr>
            <a:lvl7pPr marL="2971800" indent="-228600" fontAlgn="base">
              <a:spcBef>
                <a:spcPct val="0"/>
              </a:spcBef>
              <a:spcAft>
                <a:spcPct val="0"/>
              </a:spcAft>
              <a:defRPr>
                <a:solidFill>
                  <a:schemeClr val="tx1"/>
                </a:solidFill>
                <a:latin typeface="Perpetua" panose="02020502060401020303" pitchFamily="18" charset="0"/>
              </a:defRPr>
            </a:lvl7pPr>
            <a:lvl8pPr marL="3429000" indent="-228600" fontAlgn="base">
              <a:spcBef>
                <a:spcPct val="0"/>
              </a:spcBef>
              <a:spcAft>
                <a:spcPct val="0"/>
              </a:spcAft>
              <a:defRPr>
                <a:solidFill>
                  <a:schemeClr val="tx1"/>
                </a:solidFill>
                <a:latin typeface="Perpetua" panose="02020502060401020303" pitchFamily="18" charset="0"/>
              </a:defRPr>
            </a:lvl8pPr>
            <a:lvl9pPr marL="3886200" indent="-228600" fontAlgn="base">
              <a:spcBef>
                <a:spcPct val="0"/>
              </a:spcBef>
              <a:spcAft>
                <a:spcPct val="0"/>
              </a:spcAft>
              <a:defRPr>
                <a:solidFill>
                  <a:schemeClr val="tx1"/>
                </a:solidFill>
                <a:latin typeface="Perpetua" panose="02020502060401020303" pitchFamily="18" charset="0"/>
              </a:defRPr>
            </a:lvl9pPr>
          </a:lstStyle>
          <a:p>
            <a:fld id="{D806602F-5988-441F-8CBF-2145D2440AF9}" type="slidenum">
              <a:rPr lang="en-US" altLang="sl-SI">
                <a:latin typeface="Calibri" panose="020F0502020204030204" pitchFamily="34" charset="0"/>
              </a:rPr>
              <a:pPr/>
              <a:t>6</a:t>
            </a:fld>
            <a:endParaRPr lang="en-US" altLang="sl-SI">
              <a:latin typeface="Calibri" panose="020F050202020403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Image Placeholder 1">
            <a:extLst>
              <a:ext uri="{FF2B5EF4-FFF2-40B4-BE49-F238E27FC236}">
                <a16:creationId xmlns:a16="http://schemas.microsoft.com/office/drawing/2014/main" id="{8B5D0D3E-48CE-4DAD-8490-65D9543230BC}"/>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Notes Placeholder 2">
            <a:extLst>
              <a:ext uri="{FF2B5EF4-FFF2-40B4-BE49-F238E27FC236}">
                <a16:creationId xmlns:a16="http://schemas.microsoft.com/office/drawing/2014/main" id="{EB3ED837-F32D-4002-9AC0-DC96193A1DAF}"/>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24580" name="Slide Number Placeholder 3">
            <a:extLst>
              <a:ext uri="{FF2B5EF4-FFF2-40B4-BE49-F238E27FC236}">
                <a16:creationId xmlns:a16="http://schemas.microsoft.com/office/drawing/2014/main" id="{54515819-959D-4980-B892-3C3481F4C1A1}"/>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Perpetua" panose="02020502060401020303" pitchFamily="18" charset="0"/>
              </a:defRPr>
            </a:lvl1pPr>
            <a:lvl2pPr marL="742950" indent="-285750">
              <a:defRPr>
                <a:solidFill>
                  <a:schemeClr val="tx1"/>
                </a:solidFill>
                <a:latin typeface="Perpetua" panose="02020502060401020303" pitchFamily="18" charset="0"/>
              </a:defRPr>
            </a:lvl2pPr>
            <a:lvl3pPr marL="1143000" indent="-228600">
              <a:defRPr>
                <a:solidFill>
                  <a:schemeClr val="tx1"/>
                </a:solidFill>
                <a:latin typeface="Perpetua" panose="02020502060401020303" pitchFamily="18" charset="0"/>
              </a:defRPr>
            </a:lvl3pPr>
            <a:lvl4pPr marL="1600200" indent="-228600">
              <a:defRPr>
                <a:solidFill>
                  <a:schemeClr val="tx1"/>
                </a:solidFill>
                <a:latin typeface="Perpetua" panose="02020502060401020303" pitchFamily="18" charset="0"/>
              </a:defRPr>
            </a:lvl4pPr>
            <a:lvl5pPr marL="2057400" indent="-228600">
              <a:defRPr>
                <a:solidFill>
                  <a:schemeClr val="tx1"/>
                </a:solidFill>
                <a:latin typeface="Perpetua" panose="02020502060401020303" pitchFamily="18" charset="0"/>
              </a:defRPr>
            </a:lvl5pPr>
            <a:lvl6pPr marL="2514600" indent="-228600" fontAlgn="base">
              <a:spcBef>
                <a:spcPct val="0"/>
              </a:spcBef>
              <a:spcAft>
                <a:spcPct val="0"/>
              </a:spcAft>
              <a:defRPr>
                <a:solidFill>
                  <a:schemeClr val="tx1"/>
                </a:solidFill>
                <a:latin typeface="Perpetua" panose="02020502060401020303" pitchFamily="18" charset="0"/>
              </a:defRPr>
            </a:lvl6pPr>
            <a:lvl7pPr marL="2971800" indent="-228600" fontAlgn="base">
              <a:spcBef>
                <a:spcPct val="0"/>
              </a:spcBef>
              <a:spcAft>
                <a:spcPct val="0"/>
              </a:spcAft>
              <a:defRPr>
                <a:solidFill>
                  <a:schemeClr val="tx1"/>
                </a:solidFill>
                <a:latin typeface="Perpetua" panose="02020502060401020303" pitchFamily="18" charset="0"/>
              </a:defRPr>
            </a:lvl7pPr>
            <a:lvl8pPr marL="3429000" indent="-228600" fontAlgn="base">
              <a:spcBef>
                <a:spcPct val="0"/>
              </a:spcBef>
              <a:spcAft>
                <a:spcPct val="0"/>
              </a:spcAft>
              <a:defRPr>
                <a:solidFill>
                  <a:schemeClr val="tx1"/>
                </a:solidFill>
                <a:latin typeface="Perpetua" panose="02020502060401020303" pitchFamily="18" charset="0"/>
              </a:defRPr>
            </a:lvl8pPr>
            <a:lvl9pPr marL="3886200" indent="-228600" fontAlgn="base">
              <a:spcBef>
                <a:spcPct val="0"/>
              </a:spcBef>
              <a:spcAft>
                <a:spcPct val="0"/>
              </a:spcAft>
              <a:defRPr>
                <a:solidFill>
                  <a:schemeClr val="tx1"/>
                </a:solidFill>
                <a:latin typeface="Perpetua" panose="02020502060401020303" pitchFamily="18" charset="0"/>
              </a:defRPr>
            </a:lvl9pPr>
          </a:lstStyle>
          <a:p>
            <a:fld id="{502E09D6-0F8F-45D8-9DD6-0EEB3051CE6E}" type="slidenum">
              <a:rPr lang="en-US" altLang="sl-SI">
                <a:latin typeface="Calibri" panose="020F0502020204030204" pitchFamily="34" charset="0"/>
              </a:rPr>
              <a:pPr/>
              <a:t>7</a:t>
            </a:fld>
            <a:endParaRPr lang="en-US" altLang="sl-SI">
              <a:latin typeface="Calibri" panose="020F050202020403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Image Placeholder 1">
            <a:extLst>
              <a:ext uri="{FF2B5EF4-FFF2-40B4-BE49-F238E27FC236}">
                <a16:creationId xmlns:a16="http://schemas.microsoft.com/office/drawing/2014/main" id="{DFDB6785-B86E-445C-8980-35103FB7321F}"/>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5603" name="Notes Placeholder 2">
            <a:extLst>
              <a:ext uri="{FF2B5EF4-FFF2-40B4-BE49-F238E27FC236}">
                <a16:creationId xmlns:a16="http://schemas.microsoft.com/office/drawing/2014/main" id="{83132648-270A-47D0-8C3F-1E744F79A42B}"/>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25604" name="Slide Number Placeholder 3">
            <a:extLst>
              <a:ext uri="{FF2B5EF4-FFF2-40B4-BE49-F238E27FC236}">
                <a16:creationId xmlns:a16="http://schemas.microsoft.com/office/drawing/2014/main" id="{E94B474E-9CC7-424C-A037-546E41DF0D0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Perpetua" panose="02020502060401020303" pitchFamily="18" charset="0"/>
              </a:defRPr>
            </a:lvl1pPr>
            <a:lvl2pPr marL="742950" indent="-285750">
              <a:defRPr>
                <a:solidFill>
                  <a:schemeClr val="tx1"/>
                </a:solidFill>
                <a:latin typeface="Perpetua" panose="02020502060401020303" pitchFamily="18" charset="0"/>
              </a:defRPr>
            </a:lvl2pPr>
            <a:lvl3pPr marL="1143000" indent="-228600">
              <a:defRPr>
                <a:solidFill>
                  <a:schemeClr val="tx1"/>
                </a:solidFill>
                <a:latin typeface="Perpetua" panose="02020502060401020303" pitchFamily="18" charset="0"/>
              </a:defRPr>
            </a:lvl3pPr>
            <a:lvl4pPr marL="1600200" indent="-228600">
              <a:defRPr>
                <a:solidFill>
                  <a:schemeClr val="tx1"/>
                </a:solidFill>
                <a:latin typeface="Perpetua" panose="02020502060401020303" pitchFamily="18" charset="0"/>
              </a:defRPr>
            </a:lvl4pPr>
            <a:lvl5pPr marL="2057400" indent="-228600">
              <a:defRPr>
                <a:solidFill>
                  <a:schemeClr val="tx1"/>
                </a:solidFill>
                <a:latin typeface="Perpetua" panose="02020502060401020303" pitchFamily="18" charset="0"/>
              </a:defRPr>
            </a:lvl5pPr>
            <a:lvl6pPr marL="2514600" indent="-228600" fontAlgn="base">
              <a:spcBef>
                <a:spcPct val="0"/>
              </a:spcBef>
              <a:spcAft>
                <a:spcPct val="0"/>
              </a:spcAft>
              <a:defRPr>
                <a:solidFill>
                  <a:schemeClr val="tx1"/>
                </a:solidFill>
                <a:latin typeface="Perpetua" panose="02020502060401020303" pitchFamily="18" charset="0"/>
              </a:defRPr>
            </a:lvl6pPr>
            <a:lvl7pPr marL="2971800" indent="-228600" fontAlgn="base">
              <a:spcBef>
                <a:spcPct val="0"/>
              </a:spcBef>
              <a:spcAft>
                <a:spcPct val="0"/>
              </a:spcAft>
              <a:defRPr>
                <a:solidFill>
                  <a:schemeClr val="tx1"/>
                </a:solidFill>
                <a:latin typeface="Perpetua" panose="02020502060401020303" pitchFamily="18" charset="0"/>
              </a:defRPr>
            </a:lvl7pPr>
            <a:lvl8pPr marL="3429000" indent="-228600" fontAlgn="base">
              <a:spcBef>
                <a:spcPct val="0"/>
              </a:spcBef>
              <a:spcAft>
                <a:spcPct val="0"/>
              </a:spcAft>
              <a:defRPr>
                <a:solidFill>
                  <a:schemeClr val="tx1"/>
                </a:solidFill>
                <a:latin typeface="Perpetua" panose="02020502060401020303" pitchFamily="18" charset="0"/>
              </a:defRPr>
            </a:lvl8pPr>
            <a:lvl9pPr marL="3886200" indent="-228600" fontAlgn="base">
              <a:spcBef>
                <a:spcPct val="0"/>
              </a:spcBef>
              <a:spcAft>
                <a:spcPct val="0"/>
              </a:spcAft>
              <a:defRPr>
                <a:solidFill>
                  <a:schemeClr val="tx1"/>
                </a:solidFill>
                <a:latin typeface="Perpetua" panose="02020502060401020303" pitchFamily="18" charset="0"/>
              </a:defRPr>
            </a:lvl9pPr>
          </a:lstStyle>
          <a:p>
            <a:fld id="{AF7257AE-19D9-42A2-AEA8-867E9E420D03}" type="slidenum">
              <a:rPr lang="en-US" altLang="sl-SI">
                <a:latin typeface="Calibri" panose="020F0502020204030204" pitchFamily="34" charset="0"/>
              </a:rPr>
              <a:pPr/>
              <a:t>8</a:t>
            </a:fld>
            <a:endParaRPr lang="en-US" altLang="sl-SI">
              <a:latin typeface="Calibri" panose="020F050202020403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4DBDC708-1EA8-42BD-98DC-5C4EC5110A4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6627" name="Notes Placeholder 2">
            <a:extLst>
              <a:ext uri="{FF2B5EF4-FFF2-40B4-BE49-F238E27FC236}">
                <a16:creationId xmlns:a16="http://schemas.microsoft.com/office/drawing/2014/main" id="{36D17E4C-23DC-4803-97F0-157D964FCA0D}"/>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a:spcBef>
                <a:spcPct val="0"/>
              </a:spcBef>
            </a:pPr>
            <a:endParaRPr lang="sl-SI" altLang="sl-SI"/>
          </a:p>
        </p:txBody>
      </p:sp>
      <p:sp>
        <p:nvSpPr>
          <p:cNvPr id="26628" name="Slide Number Placeholder 3">
            <a:extLst>
              <a:ext uri="{FF2B5EF4-FFF2-40B4-BE49-F238E27FC236}">
                <a16:creationId xmlns:a16="http://schemas.microsoft.com/office/drawing/2014/main" id="{44E5C556-CA15-41BD-AB5A-17F76C625919}"/>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Perpetua" panose="02020502060401020303" pitchFamily="18" charset="0"/>
              </a:defRPr>
            </a:lvl1pPr>
            <a:lvl2pPr marL="742950" indent="-285750">
              <a:defRPr>
                <a:solidFill>
                  <a:schemeClr val="tx1"/>
                </a:solidFill>
                <a:latin typeface="Perpetua" panose="02020502060401020303" pitchFamily="18" charset="0"/>
              </a:defRPr>
            </a:lvl2pPr>
            <a:lvl3pPr marL="1143000" indent="-228600">
              <a:defRPr>
                <a:solidFill>
                  <a:schemeClr val="tx1"/>
                </a:solidFill>
                <a:latin typeface="Perpetua" panose="02020502060401020303" pitchFamily="18" charset="0"/>
              </a:defRPr>
            </a:lvl3pPr>
            <a:lvl4pPr marL="1600200" indent="-228600">
              <a:defRPr>
                <a:solidFill>
                  <a:schemeClr val="tx1"/>
                </a:solidFill>
                <a:latin typeface="Perpetua" panose="02020502060401020303" pitchFamily="18" charset="0"/>
              </a:defRPr>
            </a:lvl4pPr>
            <a:lvl5pPr marL="2057400" indent="-228600">
              <a:defRPr>
                <a:solidFill>
                  <a:schemeClr val="tx1"/>
                </a:solidFill>
                <a:latin typeface="Perpetua" panose="02020502060401020303" pitchFamily="18" charset="0"/>
              </a:defRPr>
            </a:lvl5pPr>
            <a:lvl6pPr marL="2514600" indent="-228600" fontAlgn="base">
              <a:spcBef>
                <a:spcPct val="0"/>
              </a:spcBef>
              <a:spcAft>
                <a:spcPct val="0"/>
              </a:spcAft>
              <a:defRPr>
                <a:solidFill>
                  <a:schemeClr val="tx1"/>
                </a:solidFill>
                <a:latin typeface="Perpetua" panose="02020502060401020303" pitchFamily="18" charset="0"/>
              </a:defRPr>
            </a:lvl6pPr>
            <a:lvl7pPr marL="2971800" indent="-228600" fontAlgn="base">
              <a:spcBef>
                <a:spcPct val="0"/>
              </a:spcBef>
              <a:spcAft>
                <a:spcPct val="0"/>
              </a:spcAft>
              <a:defRPr>
                <a:solidFill>
                  <a:schemeClr val="tx1"/>
                </a:solidFill>
                <a:latin typeface="Perpetua" panose="02020502060401020303" pitchFamily="18" charset="0"/>
              </a:defRPr>
            </a:lvl7pPr>
            <a:lvl8pPr marL="3429000" indent="-228600" fontAlgn="base">
              <a:spcBef>
                <a:spcPct val="0"/>
              </a:spcBef>
              <a:spcAft>
                <a:spcPct val="0"/>
              </a:spcAft>
              <a:defRPr>
                <a:solidFill>
                  <a:schemeClr val="tx1"/>
                </a:solidFill>
                <a:latin typeface="Perpetua" panose="02020502060401020303" pitchFamily="18" charset="0"/>
              </a:defRPr>
            </a:lvl8pPr>
            <a:lvl9pPr marL="3886200" indent="-228600" fontAlgn="base">
              <a:spcBef>
                <a:spcPct val="0"/>
              </a:spcBef>
              <a:spcAft>
                <a:spcPct val="0"/>
              </a:spcAft>
              <a:defRPr>
                <a:solidFill>
                  <a:schemeClr val="tx1"/>
                </a:solidFill>
                <a:latin typeface="Perpetua" panose="02020502060401020303" pitchFamily="18" charset="0"/>
              </a:defRPr>
            </a:lvl9pPr>
          </a:lstStyle>
          <a:p>
            <a:fld id="{A9D5DBEE-436F-4A98-937C-2A0356849198}" type="slidenum">
              <a:rPr lang="en-US" altLang="sl-SI">
                <a:latin typeface="Calibri" panose="020F0502020204030204" pitchFamily="34" charset="0"/>
              </a:rPr>
              <a:pPr/>
              <a:t>10</a:t>
            </a:fld>
            <a:endParaRPr lang="en-US" altLang="sl-SI">
              <a:latin typeface="Calibri" panose="020F050202020403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11">
            <a:extLst>
              <a:ext uri="{FF2B5EF4-FFF2-40B4-BE49-F238E27FC236}">
                <a16:creationId xmlns:a16="http://schemas.microsoft.com/office/drawing/2014/main" id="{5B212EB3-5376-4619-B347-0DFFD0361660}"/>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5" name="Rounded Rectangle 12">
            <a:extLst>
              <a:ext uri="{FF2B5EF4-FFF2-40B4-BE49-F238E27FC236}">
                <a16:creationId xmlns:a16="http://schemas.microsoft.com/office/drawing/2014/main" id="{3A1BD076-C453-4976-9F25-D7AF1247DD7F}"/>
              </a:ext>
            </a:extLst>
          </p:cNvPr>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6">
            <a:extLst>
              <a:ext uri="{FF2B5EF4-FFF2-40B4-BE49-F238E27FC236}">
                <a16:creationId xmlns:a16="http://schemas.microsoft.com/office/drawing/2014/main" id="{80C3D6CF-DB32-4B11-B4FA-F6A7022FBEBD}"/>
              </a:ext>
            </a:extLst>
          </p:cNvPr>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9">
            <a:extLst>
              <a:ext uri="{FF2B5EF4-FFF2-40B4-BE49-F238E27FC236}">
                <a16:creationId xmlns:a16="http://schemas.microsoft.com/office/drawing/2014/main" id="{03F4239F-62B6-49F0-8E40-015FC37011A7}"/>
              </a:ext>
            </a:extLst>
          </p:cNvPr>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 name="Rectangle 10">
            <a:extLst>
              <a:ext uri="{FF2B5EF4-FFF2-40B4-BE49-F238E27FC236}">
                <a16:creationId xmlns:a16="http://schemas.microsoft.com/office/drawing/2014/main" id="{858B94E2-E555-4928-8AEF-C99A97F14958}"/>
              </a:ext>
            </a:extLst>
          </p:cNvPr>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a:t>Click to edit Master subtitle style</a:t>
            </a: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a:t>Click to edit Master title style</a:t>
            </a:r>
          </a:p>
        </p:txBody>
      </p:sp>
      <p:sp>
        <p:nvSpPr>
          <p:cNvPr id="11" name="Date Placeholder 27">
            <a:extLst>
              <a:ext uri="{FF2B5EF4-FFF2-40B4-BE49-F238E27FC236}">
                <a16:creationId xmlns:a16="http://schemas.microsoft.com/office/drawing/2014/main" id="{947F0AA2-5550-4F70-A0C9-107B0585DC31}"/>
              </a:ext>
            </a:extLst>
          </p:cNvPr>
          <p:cNvSpPr>
            <a:spLocks noGrp="1"/>
          </p:cNvSpPr>
          <p:nvPr>
            <p:ph type="dt" sz="half" idx="10"/>
          </p:nvPr>
        </p:nvSpPr>
        <p:spPr/>
        <p:txBody>
          <a:bodyPr/>
          <a:lstStyle>
            <a:lvl1pPr>
              <a:defRPr/>
            </a:lvl1pPr>
          </a:lstStyle>
          <a:p>
            <a:pPr>
              <a:defRPr/>
            </a:pPr>
            <a:fld id="{489DC1C1-7EE8-4B6E-8185-34E1552EC15D}" type="datetimeFigureOut">
              <a:rPr lang="en-US"/>
              <a:pPr>
                <a:defRPr/>
              </a:pPr>
              <a:t>5/28/2020</a:t>
            </a:fld>
            <a:endParaRPr lang="en-US" dirty="0"/>
          </a:p>
        </p:txBody>
      </p:sp>
      <p:sp>
        <p:nvSpPr>
          <p:cNvPr id="12" name="Footer Placeholder 16">
            <a:extLst>
              <a:ext uri="{FF2B5EF4-FFF2-40B4-BE49-F238E27FC236}">
                <a16:creationId xmlns:a16="http://schemas.microsoft.com/office/drawing/2014/main" id="{CA1D6CC1-F18A-4FCB-804D-715CAF5465A7}"/>
              </a:ext>
            </a:extLst>
          </p:cNvPr>
          <p:cNvSpPr>
            <a:spLocks noGrp="1"/>
          </p:cNvSpPr>
          <p:nvPr>
            <p:ph type="ftr" sz="quarter" idx="11"/>
          </p:nvPr>
        </p:nvSpPr>
        <p:spPr/>
        <p:txBody>
          <a:bodyPr/>
          <a:lstStyle>
            <a:lvl1pPr>
              <a:defRPr/>
            </a:lvl1pPr>
          </a:lstStyle>
          <a:p>
            <a:pPr>
              <a:defRPr/>
            </a:pPr>
            <a:endParaRPr lang="en-US"/>
          </a:p>
        </p:txBody>
      </p:sp>
      <p:sp>
        <p:nvSpPr>
          <p:cNvPr id="13" name="Slide Number Placeholder 28">
            <a:extLst>
              <a:ext uri="{FF2B5EF4-FFF2-40B4-BE49-F238E27FC236}">
                <a16:creationId xmlns:a16="http://schemas.microsoft.com/office/drawing/2014/main" id="{A5217CC4-22D8-47F2-BFAD-CC8368D9FA98}"/>
              </a:ext>
            </a:extLst>
          </p:cNvPr>
          <p:cNvSpPr>
            <a:spLocks noGrp="1"/>
          </p:cNvSpPr>
          <p:nvPr>
            <p:ph type="sldNum" sz="quarter" idx="12"/>
          </p:nvPr>
        </p:nvSpPr>
        <p:spPr/>
        <p:txBody>
          <a:bodyPr/>
          <a:lstStyle>
            <a:lvl1pPr>
              <a:defRPr/>
            </a:lvl1pPr>
          </a:lstStyle>
          <a:p>
            <a:fld id="{CAE4AD0B-67D0-45C1-A0B8-8BD38B556639}" type="slidenum">
              <a:rPr lang="en-US" altLang="sl-SI"/>
              <a:pPr/>
              <a:t>‹#›</a:t>
            </a:fld>
            <a:endParaRPr lang="en-US" altLang="sl-SI"/>
          </a:p>
        </p:txBody>
      </p:sp>
    </p:spTree>
    <p:extLst>
      <p:ext uri="{BB962C8B-B14F-4D97-AF65-F5344CB8AC3E}">
        <p14:creationId xmlns:p14="http://schemas.microsoft.com/office/powerpoint/2010/main" val="3106212881"/>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6EAC3585-0F2B-44EF-9B38-8B2F02863DDA}"/>
              </a:ext>
            </a:extLst>
          </p:cNvPr>
          <p:cNvSpPr>
            <a:spLocks noGrp="1"/>
          </p:cNvSpPr>
          <p:nvPr>
            <p:ph type="dt" sz="half" idx="10"/>
          </p:nvPr>
        </p:nvSpPr>
        <p:spPr/>
        <p:txBody>
          <a:bodyPr/>
          <a:lstStyle>
            <a:lvl1pPr>
              <a:defRPr/>
            </a:lvl1pPr>
          </a:lstStyle>
          <a:p>
            <a:pPr>
              <a:defRPr/>
            </a:pPr>
            <a:fld id="{50872DE8-8E08-4598-9816-D8BD7AE822BB}" type="datetimeFigureOut">
              <a:rPr lang="en-US"/>
              <a:pPr>
                <a:defRPr/>
              </a:pPr>
              <a:t>5/28/2020</a:t>
            </a:fld>
            <a:endParaRPr lang="en-US" dirty="0"/>
          </a:p>
        </p:txBody>
      </p:sp>
      <p:sp>
        <p:nvSpPr>
          <p:cNvPr id="5" name="Footer Placeholder 2">
            <a:extLst>
              <a:ext uri="{FF2B5EF4-FFF2-40B4-BE49-F238E27FC236}">
                <a16:creationId xmlns:a16="http://schemas.microsoft.com/office/drawing/2014/main" id="{7729B581-8DDF-43D6-B726-60FDB2100331}"/>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573D402F-0889-4E92-A846-B577EC3370A6}"/>
              </a:ext>
            </a:extLst>
          </p:cNvPr>
          <p:cNvSpPr>
            <a:spLocks noGrp="1"/>
          </p:cNvSpPr>
          <p:nvPr>
            <p:ph type="sldNum" sz="quarter" idx="12"/>
          </p:nvPr>
        </p:nvSpPr>
        <p:spPr/>
        <p:txBody>
          <a:bodyPr/>
          <a:lstStyle>
            <a:lvl1pPr>
              <a:defRPr/>
            </a:lvl1pPr>
          </a:lstStyle>
          <a:p>
            <a:fld id="{DDF476AE-833D-4B5F-A0C7-434AC9FB5858}" type="slidenum">
              <a:rPr lang="en-US" altLang="sl-SI"/>
              <a:pPr/>
              <a:t>‹#›</a:t>
            </a:fld>
            <a:endParaRPr lang="en-US" altLang="sl-SI"/>
          </a:p>
        </p:txBody>
      </p:sp>
    </p:spTree>
    <p:extLst>
      <p:ext uri="{BB962C8B-B14F-4D97-AF65-F5344CB8AC3E}">
        <p14:creationId xmlns:p14="http://schemas.microsoft.com/office/powerpoint/2010/main" val="13642893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AF3D4A9D-FBDC-4271-9285-281B87B58EF6}"/>
              </a:ext>
            </a:extLst>
          </p:cNvPr>
          <p:cNvSpPr>
            <a:spLocks noGrp="1"/>
          </p:cNvSpPr>
          <p:nvPr>
            <p:ph type="dt" sz="half" idx="10"/>
          </p:nvPr>
        </p:nvSpPr>
        <p:spPr/>
        <p:txBody>
          <a:bodyPr/>
          <a:lstStyle>
            <a:lvl1pPr>
              <a:defRPr/>
            </a:lvl1pPr>
          </a:lstStyle>
          <a:p>
            <a:pPr>
              <a:defRPr/>
            </a:pPr>
            <a:fld id="{03CF695C-C597-4FC9-9CB6-1C8A9D068419}" type="datetimeFigureOut">
              <a:rPr lang="en-US"/>
              <a:pPr>
                <a:defRPr/>
              </a:pPr>
              <a:t>5/28/2020</a:t>
            </a:fld>
            <a:endParaRPr lang="en-US" dirty="0"/>
          </a:p>
        </p:txBody>
      </p:sp>
      <p:sp>
        <p:nvSpPr>
          <p:cNvPr id="5" name="Footer Placeholder 2">
            <a:extLst>
              <a:ext uri="{FF2B5EF4-FFF2-40B4-BE49-F238E27FC236}">
                <a16:creationId xmlns:a16="http://schemas.microsoft.com/office/drawing/2014/main" id="{7CDC9A4D-0063-4E26-A722-9AD6C28A2F36}"/>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30370055-BA18-413C-BC03-6CDBA3B95100}"/>
              </a:ext>
            </a:extLst>
          </p:cNvPr>
          <p:cNvSpPr>
            <a:spLocks noGrp="1"/>
          </p:cNvSpPr>
          <p:nvPr>
            <p:ph type="sldNum" sz="quarter" idx="12"/>
          </p:nvPr>
        </p:nvSpPr>
        <p:spPr/>
        <p:txBody>
          <a:bodyPr/>
          <a:lstStyle>
            <a:lvl1pPr>
              <a:defRPr/>
            </a:lvl1pPr>
          </a:lstStyle>
          <a:p>
            <a:fld id="{923E8FEC-FA8E-4B04-B69E-52CD7C802DE6}" type="slidenum">
              <a:rPr lang="en-US" altLang="sl-SI"/>
              <a:pPr/>
              <a:t>‹#›</a:t>
            </a:fld>
            <a:endParaRPr lang="en-US" altLang="sl-SI"/>
          </a:p>
        </p:txBody>
      </p:sp>
    </p:spTree>
    <p:extLst>
      <p:ext uri="{BB962C8B-B14F-4D97-AF65-F5344CB8AC3E}">
        <p14:creationId xmlns:p14="http://schemas.microsoft.com/office/powerpoint/2010/main" val="2209341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8" name="Content Placeholder 7"/>
          <p:cNvSpPr>
            <a:spLocks noGrp="1"/>
          </p:cNvSpPr>
          <p:nvPr>
            <p:ph sz="quarter" idx="1"/>
          </p:nvPr>
        </p:nvSpPr>
        <p:spPr>
          <a:xfrm>
            <a:off x="914400" y="1447800"/>
            <a:ext cx="777240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4D5D940D-A720-484F-A940-69F4D0496102}"/>
              </a:ext>
            </a:extLst>
          </p:cNvPr>
          <p:cNvSpPr>
            <a:spLocks noGrp="1"/>
          </p:cNvSpPr>
          <p:nvPr>
            <p:ph type="dt" sz="half" idx="10"/>
          </p:nvPr>
        </p:nvSpPr>
        <p:spPr/>
        <p:txBody>
          <a:bodyPr/>
          <a:lstStyle>
            <a:lvl1pPr>
              <a:defRPr/>
            </a:lvl1pPr>
          </a:lstStyle>
          <a:p>
            <a:pPr>
              <a:defRPr/>
            </a:pPr>
            <a:fld id="{723E2601-7632-4EB8-8F29-BF9AFDCFBAF7}" type="datetimeFigureOut">
              <a:rPr lang="en-US"/>
              <a:pPr>
                <a:defRPr/>
              </a:pPr>
              <a:t>5/28/2020</a:t>
            </a:fld>
            <a:endParaRPr lang="en-US" dirty="0"/>
          </a:p>
        </p:txBody>
      </p:sp>
      <p:sp>
        <p:nvSpPr>
          <p:cNvPr id="5" name="Footer Placeholder 2">
            <a:extLst>
              <a:ext uri="{FF2B5EF4-FFF2-40B4-BE49-F238E27FC236}">
                <a16:creationId xmlns:a16="http://schemas.microsoft.com/office/drawing/2014/main" id="{E26CDE7E-4706-40D6-AFD0-81B65FCE100B}"/>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22">
            <a:extLst>
              <a:ext uri="{FF2B5EF4-FFF2-40B4-BE49-F238E27FC236}">
                <a16:creationId xmlns:a16="http://schemas.microsoft.com/office/drawing/2014/main" id="{96E95C1E-EB89-43AA-A9E9-708F6DFDBD17}"/>
              </a:ext>
            </a:extLst>
          </p:cNvPr>
          <p:cNvSpPr>
            <a:spLocks noGrp="1"/>
          </p:cNvSpPr>
          <p:nvPr>
            <p:ph type="sldNum" sz="quarter" idx="12"/>
          </p:nvPr>
        </p:nvSpPr>
        <p:spPr/>
        <p:txBody>
          <a:bodyPr/>
          <a:lstStyle>
            <a:lvl1pPr>
              <a:defRPr/>
            </a:lvl1pPr>
          </a:lstStyle>
          <a:p>
            <a:fld id="{E6A8637B-314E-4269-AA28-D372E846CD0C}" type="slidenum">
              <a:rPr lang="en-US" altLang="sl-SI"/>
              <a:pPr/>
              <a:t>‹#›</a:t>
            </a:fld>
            <a:endParaRPr lang="en-US" altLang="sl-SI"/>
          </a:p>
        </p:txBody>
      </p:sp>
    </p:spTree>
    <p:extLst>
      <p:ext uri="{BB962C8B-B14F-4D97-AF65-F5344CB8AC3E}">
        <p14:creationId xmlns:p14="http://schemas.microsoft.com/office/powerpoint/2010/main" val="2510940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4" name="Rectangle 10">
            <a:extLst>
              <a:ext uri="{FF2B5EF4-FFF2-40B4-BE49-F238E27FC236}">
                <a16:creationId xmlns:a16="http://schemas.microsoft.com/office/drawing/2014/main" id="{C6423823-F0E5-4382-984F-824D4F3294A1}"/>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5" name="Rounded Rectangle 9">
            <a:extLst>
              <a:ext uri="{FF2B5EF4-FFF2-40B4-BE49-F238E27FC236}">
                <a16:creationId xmlns:a16="http://schemas.microsoft.com/office/drawing/2014/main" id="{CC17FDDD-CBCE-4DCF-8774-BB2BBF1C2EC3}"/>
              </a:ext>
            </a:extLst>
          </p:cNvPr>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6">
            <a:extLst>
              <a:ext uri="{FF2B5EF4-FFF2-40B4-BE49-F238E27FC236}">
                <a16:creationId xmlns:a16="http://schemas.microsoft.com/office/drawing/2014/main" id="{505A720C-CBF2-4979-A297-0EA080AEDD41}"/>
              </a:ext>
            </a:extLst>
          </p:cNvPr>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7">
            <a:extLst>
              <a:ext uri="{FF2B5EF4-FFF2-40B4-BE49-F238E27FC236}">
                <a16:creationId xmlns:a16="http://schemas.microsoft.com/office/drawing/2014/main" id="{E2DC96A2-6F28-4DE7-94D2-48314CB3D973}"/>
              </a:ext>
            </a:extLst>
          </p:cNvPr>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Rectangle 8">
            <a:extLst>
              <a:ext uri="{FF2B5EF4-FFF2-40B4-BE49-F238E27FC236}">
                <a16:creationId xmlns:a16="http://schemas.microsoft.com/office/drawing/2014/main" id="{22EB92D3-5047-4AEF-B418-9D06DF53BA06}"/>
              </a:ext>
            </a:extLst>
          </p:cNvPr>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a:t>Click to edit Master title style</a:t>
            </a:r>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a:t>Click to edit Master text styles</a:t>
            </a:r>
          </a:p>
        </p:txBody>
      </p:sp>
      <p:sp>
        <p:nvSpPr>
          <p:cNvPr id="9" name="Date Placeholder 3">
            <a:extLst>
              <a:ext uri="{FF2B5EF4-FFF2-40B4-BE49-F238E27FC236}">
                <a16:creationId xmlns:a16="http://schemas.microsoft.com/office/drawing/2014/main" id="{6217D48B-1CB1-4200-87B4-9CAD89A2A9C0}"/>
              </a:ext>
            </a:extLst>
          </p:cNvPr>
          <p:cNvSpPr>
            <a:spLocks noGrp="1"/>
          </p:cNvSpPr>
          <p:nvPr>
            <p:ph type="dt" sz="half" idx="10"/>
          </p:nvPr>
        </p:nvSpPr>
        <p:spPr/>
        <p:txBody>
          <a:bodyPr/>
          <a:lstStyle>
            <a:lvl1pPr>
              <a:defRPr/>
            </a:lvl1pPr>
          </a:lstStyle>
          <a:p>
            <a:pPr>
              <a:defRPr/>
            </a:pPr>
            <a:fld id="{0B2A9412-3E14-467B-A33A-5441D9BC18CF}" type="datetimeFigureOut">
              <a:rPr lang="en-US"/>
              <a:pPr>
                <a:defRPr/>
              </a:pPr>
              <a:t>5/28/2020</a:t>
            </a:fld>
            <a:endParaRPr lang="en-US" dirty="0"/>
          </a:p>
        </p:txBody>
      </p:sp>
      <p:sp>
        <p:nvSpPr>
          <p:cNvPr id="10" name="Footer Placeholder 4">
            <a:extLst>
              <a:ext uri="{FF2B5EF4-FFF2-40B4-BE49-F238E27FC236}">
                <a16:creationId xmlns:a16="http://schemas.microsoft.com/office/drawing/2014/main" id="{76AD28A0-375F-47C5-8FC8-A3AEE30D91A2}"/>
              </a:ext>
            </a:extLst>
          </p:cNvPr>
          <p:cNvSpPr>
            <a:spLocks noGrp="1"/>
          </p:cNvSpPr>
          <p:nvPr>
            <p:ph type="ftr" sz="quarter" idx="11"/>
          </p:nvPr>
        </p:nvSpPr>
        <p:spPr>
          <a:xfrm>
            <a:off x="800100" y="6172200"/>
            <a:ext cx="4000500" cy="457200"/>
          </a:xfrm>
        </p:spPr>
        <p:txBody>
          <a:bodyPr/>
          <a:lstStyle>
            <a:lvl1pPr>
              <a:defRPr/>
            </a:lvl1pPr>
          </a:lstStyle>
          <a:p>
            <a:pPr>
              <a:defRPr/>
            </a:pPr>
            <a:endParaRPr lang="en-US"/>
          </a:p>
        </p:txBody>
      </p:sp>
      <p:sp>
        <p:nvSpPr>
          <p:cNvPr id="11" name="Slide Number Placeholder 5">
            <a:extLst>
              <a:ext uri="{FF2B5EF4-FFF2-40B4-BE49-F238E27FC236}">
                <a16:creationId xmlns:a16="http://schemas.microsoft.com/office/drawing/2014/main" id="{F0CD9598-CAF1-49E8-A7EB-A98526441DA5}"/>
              </a:ext>
            </a:extLst>
          </p:cNvPr>
          <p:cNvSpPr>
            <a:spLocks noGrp="1"/>
          </p:cNvSpPr>
          <p:nvPr>
            <p:ph type="sldNum" sz="quarter" idx="12"/>
          </p:nvPr>
        </p:nvSpPr>
        <p:spPr>
          <a:xfrm>
            <a:off x="146050" y="6208713"/>
            <a:ext cx="457200" cy="457200"/>
          </a:xfrm>
        </p:spPr>
        <p:txBody>
          <a:bodyPr/>
          <a:lstStyle>
            <a:lvl1pPr>
              <a:defRPr/>
            </a:lvl1pPr>
          </a:lstStyle>
          <a:p>
            <a:fld id="{806A51FB-225E-430E-8417-4615BCA6870D}" type="slidenum">
              <a:rPr lang="en-US" altLang="sl-SI"/>
              <a:pPr/>
              <a:t>‹#›</a:t>
            </a:fld>
            <a:endParaRPr lang="en-US" altLang="sl-SI"/>
          </a:p>
        </p:txBody>
      </p:sp>
    </p:spTree>
    <p:extLst>
      <p:ext uri="{BB962C8B-B14F-4D97-AF65-F5344CB8AC3E}">
        <p14:creationId xmlns:p14="http://schemas.microsoft.com/office/powerpoint/2010/main" val="1166016959"/>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9" name="Content Placeholder 8"/>
          <p:cNvSpPr>
            <a:spLocks noGrp="1"/>
          </p:cNvSpPr>
          <p:nvPr>
            <p:ph sz="quarter" idx="1"/>
          </p:nvPr>
        </p:nvSpPr>
        <p:spPr>
          <a:xfrm>
            <a:off x="91440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1" name="Content Placeholder 10"/>
          <p:cNvSpPr>
            <a:spLocks noGrp="1"/>
          </p:cNvSpPr>
          <p:nvPr>
            <p:ph sz="quarter" idx="2"/>
          </p:nvPr>
        </p:nvSpPr>
        <p:spPr>
          <a:xfrm>
            <a:off x="4933950" y="1447800"/>
            <a:ext cx="3749040" cy="4572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5EFD2783-DC84-45CC-B0D7-8B5616131890}"/>
              </a:ext>
            </a:extLst>
          </p:cNvPr>
          <p:cNvSpPr>
            <a:spLocks noGrp="1"/>
          </p:cNvSpPr>
          <p:nvPr>
            <p:ph type="dt" sz="half" idx="10"/>
          </p:nvPr>
        </p:nvSpPr>
        <p:spPr/>
        <p:txBody>
          <a:bodyPr/>
          <a:lstStyle>
            <a:lvl1pPr>
              <a:defRPr/>
            </a:lvl1pPr>
          </a:lstStyle>
          <a:p>
            <a:pPr>
              <a:defRPr/>
            </a:pPr>
            <a:fld id="{D32964AB-82F6-47FD-A5FB-1901B9557571}" type="datetimeFigureOut">
              <a:rPr lang="en-US"/>
              <a:pPr>
                <a:defRPr/>
              </a:pPr>
              <a:t>5/28/2020</a:t>
            </a:fld>
            <a:endParaRPr lang="en-US" dirty="0"/>
          </a:p>
        </p:txBody>
      </p:sp>
      <p:sp>
        <p:nvSpPr>
          <p:cNvPr id="6" name="Footer Placeholder 2">
            <a:extLst>
              <a:ext uri="{FF2B5EF4-FFF2-40B4-BE49-F238E27FC236}">
                <a16:creationId xmlns:a16="http://schemas.microsoft.com/office/drawing/2014/main" id="{75BD661A-A4CB-45EF-975D-04105A5958FE}"/>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22">
            <a:extLst>
              <a:ext uri="{FF2B5EF4-FFF2-40B4-BE49-F238E27FC236}">
                <a16:creationId xmlns:a16="http://schemas.microsoft.com/office/drawing/2014/main" id="{37F6719C-E1F4-479E-859B-F72D4EE59B34}"/>
              </a:ext>
            </a:extLst>
          </p:cNvPr>
          <p:cNvSpPr>
            <a:spLocks noGrp="1"/>
          </p:cNvSpPr>
          <p:nvPr>
            <p:ph type="sldNum" sz="quarter" idx="12"/>
          </p:nvPr>
        </p:nvSpPr>
        <p:spPr/>
        <p:txBody>
          <a:bodyPr/>
          <a:lstStyle>
            <a:lvl1pPr>
              <a:defRPr/>
            </a:lvl1pPr>
          </a:lstStyle>
          <a:p>
            <a:fld id="{6B9E9819-671D-480A-9DA3-BB100D9F947D}" type="slidenum">
              <a:rPr lang="en-US" altLang="sl-SI"/>
              <a:pPr/>
              <a:t>‹#›</a:t>
            </a:fld>
            <a:endParaRPr lang="en-US" altLang="sl-SI"/>
          </a:p>
        </p:txBody>
      </p:sp>
    </p:spTree>
    <p:extLst>
      <p:ext uri="{BB962C8B-B14F-4D97-AF65-F5344CB8AC3E}">
        <p14:creationId xmlns:p14="http://schemas.microsoft.com/office/powerpoint/2010/main" val="33844370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3" name="Content Placeholder 12"/>
          <p:cNvSpPr>
            <a:spLocks noGrp="1"/>
          </p:cNvSpPr>
          <p:nvPr>
            <p:ph sz="half" idx="4"/>
          </p:nvPr>
        </p:nvSpPr>
        <p:spPr>
          <a:xfrm>
            <a:off x="4953000" y="2247900"/>
            <a:ext cx="3733800" cy="38862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13">
            <a:extLst>
              <a:ext uri="{FF2B5EF4-FFF2-40B4-BE49-F238E27FC236}">
                <a16:creationId xmlns:a16="http://schemas.microsoft.com/office/drawing/2014/main" id="{33426EE3-F204-4A89-98F0-4F8182ADBA38}"/>
              </a:ext>
            </a:extLst>
          </p:cNvPr>
          <p:cNvSpPr>
            <a:spLocks noGrp="1"/>
          </p:cNvSpPr>
          <p:nvPr>
            <p:ph type="dt" sz="half" idx="10"/>
          </p:nvPr>
        </p:nvSpPr>
        <p:spPr/>
        <p:txBody>
          <a:bodyPr/>
          <a:lstStyle>
            <a:lvl1pPr>
              <a:defRPr/>
            </a:lvl1pPr>
          </a:lstStyle>
          <a:p>
            <a:pPr>
              <a:defRPr/>
            </a:pPr>
            <a:fld id="{354C4249-8396-49DA-907B-D161118291E3}" type="datetimeFigureOut">
              <a:rPr lang="en-US"/>
              <a:pPr>
                <a:defRPr/>
              </a:pPr>
              <a:t>5/28/2020</a:t>
            </a:fld>
            <a:endParaRPr lang="en-US" dirty="0"/>
          </a:p>
        </p:txBody>
      </p:sp>
      <p:sp>
        <p:nvSpPr>
          <p:cNvPr id="8" name="Footer Placeholder 2">
            <a:extLst>
              <a:ext uri="{FF2B5EF4-FFF2-40B4-BE49-F238E27FC236}">
                <a16:creationId xmlns:a16="http://schemas.microsoft.com/office/drawing/2014/main" id="{FE4AEAA6-C191-4C04-A28D-80A094729055}"/>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22">
            <a:extLst>
              <a:ext uri="{FF2B5EF4-FFF2-40B4-BE49-F238E27FC236}">
                <a16:creationId xmlns:a16="http://schemas.microsoft.com/office/drawing/2014/main" id="{FD5C34DD-8A00-4AFF-97D5-AE125365F3BD}"/>
              </a:ext>
            </a:extLst>
          </p:cNvPr>
          <p:cNvSpPr>
            <a:spLocks noGrp="1"/>
          </p:cNvSpPr>
          <p:nvPr>
            <p:ph type="sldNum" sz="quarter" idx="12"/>
          </p:nvPr>
        </p:nvSpPr>
        <p:spPr/>
        <p:txBody>
          <a:bodyPr/>
          <a:lstStyle>
            <a:lvl1pPr>
              <a:defRPr/>
            </a:lvl1pPr>
          </a:lstStyle>
          <a:p>
            <a:fld id="{F3EEA52F-54D0-499E-97DA-3DC465AFE136}" type="slidenum">
              <a:rPr lang="en-US" altLang="sl-SI"/>
              <a:pPr/>
              <a:t>‹#›</a:t>
            </a:fld>
            <a:endParaRPr lang="en-US" altLang="sl-SI"/>
          </a:p>
        </p:txBody>
      </p:sp>
    </p:spTree>
    <p:extLst>
      <p:ext uri="{BB962C8B-B14F-4D97-AF65-F5344CB8AC3E}">
        <p14:creationId xmlns:p14="http://schemas.microsoft.com/office/powerpoint/2010/main" val="12514553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13">
            <a:extLst>
              <a:ext uri="{FF2B5EF4-FFF2-40B4-BE49-F238E27FC236}">
                <a16:creationId xmlns:a16="http://schemas.microsoft.com/office/drawing/2014/main" id="{42930471-EAB5-4D4F-B274-F9E3855D4478}"/>
              </a:ext>
            </a:extLst>
          </p:cNvPr>
          <p:cNvSpPr>
            <a:spLocks noGrp="1"/>
          </p:cNvSpPr>
          <p:nvPr>
            <p:ph type="dt" sz="half" idx="10"/>
          </p:nvPr>
        </p:nvSpPr>
        <p:spPr/>
        <p:txBody>
          <a:bodyPr/>
          <a:lstStyle>
            <a:lvl1pPr>
              <a:defRPr/>
            </a:lvl1pPr>
          </a:lstStyle>
          <a:p>
            <a:pPr>
              <a:defRPr/>
            </a:pPr>
            <a:fld id="{F4F97AD2-C33C-4CCB-86DA-D60BB8323F08}" type="datetimeFigureOut">
              <a:rPr lang="en-US"/>
              <a:pPr>
                <a:defRPr/>
              </a:pPr>
              <a:t>5/28/2020</a:t>
            </a:fld>
            <a:endParaRPr lang="en-US" dirty="0"/>
          </a:p>
        </p:txBody>
      </p:sp>
      <p:sp>
        <p:nvSpPr>
          <p:cNvPr id="4" name="Footer Placeholder 2">
            <a:extLst>
              <a:ext uri="{FF2B5EF4-FFF2-40B4-BE49-F238E27FC236}">
                <a16:creationId xmlns:a16="http://schemas.microsoft.com/office/drawing/2014/main" id="{4900959D-5F37-4305-9CB8-A472123561CF}"/>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22">
            <a:extLst>
              <a:ext uri="{FF2B5EF4-FFF2-40B4-BE49-F238E27FC236}">
                <a16:creationId xmlns:a16="http://schemas.microsoft.com/office/drawing/2014/main" id="{AC0D15B6-E551-4185-9C9F-A9E398A83D1E}"/>
              </a:ext>
            </a:extLst>
          </p:cNvPr>
          <p:cNvSpPr>
            <a:spLocks noGrp="1"/>
          </p:cNvSpPr>
          <p:nvPr>
            <p:ph type="sldNum" sz="quarter" idx="12"/>
          </p:nvPr>
        </p:nvSpPr>
        <p:spPr/>
        <p:txBody>
          <a:bodyPr/>
          <a:lstStyle>
            <a:lvl1pPr>
              <a:defRPr/>
            </a:lvl1pPr>
          </a:lstStyle>
          <a:p>
            <a:fld id="{BD3157BF-0A31-413E-A0F0-A68BED866AD5}" type="slidenum">
              <a:rPr lang="en-US" altLang="sl-SI"/>
              <a:pPr/>
              <a:t>‹#›</a:t>
            </a:fld>
            <a:endParaRPr lang="en-US" altLang="sl-SI"/>
          </a:p>
        </p:txBody>
      </p:sp>
    </p:spTree>
    <p:extLst>
      <p:ext uri="{BB962C8B-B14F-4D97-AF65-F5344CB8AC3E}">
        <p14:creationId xmlns:p14="http://schemas.microsoft.com/office/powerpoint/2010/main" val="42189331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a:extLst>
              <a:ext uri="{FF2B5EF4-FFF2-40B4-BE49-F238E27FC236}">
                <a16:creationId xmlns:a16="http://schemas.microsoft.com/office/drawing/2014/main" id="{9A426460-8380-428C-B4BE-5CB60FA56E61}"/>
              </a:ext>
            </a:extLst>
          </p:cNvPr>
          <p:cNvSpPr>
            <a:spLocks noGrp="1"/>
          </p:cNvSpPr>
          <p:nvPr>
            <p:ph type="dt" sz="half" idx="10"/>
          </p:nvPr>
        </p:nvSpPr>
        <p:spPr/>
        <p:txBody>
          <a:bodyPr/>
          <a:lstStyle>
            <a:lvl1pPr>
              <a:defRPr/>
            </a:lvl1pPr>
          </a:lstStyle>
          <a:p>
            <a:pPr>
              <a:defRPr/>
            </a:pPr>
            <a:fld id="{7B05E6E0-2835-4504-8818-D023EDFD758C}" type="datetimeFigureOut">
              <a:rPr lang="en-US"/>
              <a:pPr>
                <a:defRPr/>
              </a:pPr>
              <a:t>5/28/2020</a:t>
            </a:fld>
            <a:endParaRPr lang="en-US" dirty="0"/>
          </a:p>
        </p:txBody>
      </p:sp>
      <p:sp>
        <p:nvSpPr>
          <p:cNvPr id="3" name="Footer Placeholder 2">
            <a:extLst>
              <a:ext uri="{FF2B5EF4-FFF2-40B4-BE49-F238E27FC236}">
                <a16:creationId xmlns:a16="http://schemas.microsoft.com/office/drawing/2014/main" id="{A62B5301-902A-4F85-A654-3FC3DB48ED0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22">
            <a:extLst>
              <a:ext uri="{FF2B5EF4-FFF2-40B4-BE49-F238E27FC236}">
                <a16:creationId xmlns:a16="http://schemas.microsoft.com/office/drawing/2014/main" id="{209A60E8-E037-42FE-AC1B-10119CACFF9C}"/>
              </a:ext>
            </a:extLst>
          </p:cNvPr>
          <p:cNvSpPr>
            <a:spLocks noGrp="1"/>
          </p:cNvSpPr>
          <p:nvPr>
            <p:ph type="sldNum" sz="quarter" idx="12"/>
          </p:nvPr>
        </p:nvSpPr>
        <p:spPr/>
        <p:txBody>
          <a:bodyPr/>
          <a:lstStyle>
            <a:lvl1pPr>
              <a:defRPr/>
            </a:lvl1pPr>
          </a:lstStyle>
          <a:p>
            <a:fld id="{BF9D6440-4B08-4927-BDC4-2DD7072AF1AB}" type="slidenum">
              <a:rPr lang="en-US" altLang="sl-SI"/>
              <a:pPr/>
              <a:t>‹#›</a:t>
            </a:fld>
            <a:endParaRPr lang="en-US" altLang="sl-SI"/>
          </a:p>
        </p:txBody>
      </p:sp>
    </p:spTree>
    <p:extLst>
      <p:ext uri="{BB962C8B-B14F-4D97-AF65-F5344CB8AC3E}">
        <p14:creationId xmlns:p14="http://schemas.microsoft.com/office/powerpoint/2010/main" val="10553663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A15AC88A-FF3E-4E1A-854A-81264B93C7B3}"/>
              </a:ext>
            </a:extLst>
          </p:cNvPr>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6" name="Rounded Rectangle 8">
            <a:extLst>
              <a:ext uri="{FF2B5EF4-FFF2-40B4-BE49-F238E27FC236}">
                <a16:creationId xmlns:a16="http://schemas.microsoft.com/office/drawing/2014/main" id="{DE502C8D-90D6-4D27-AA1C-D89BD9610BCF}"/>
              </a:ext>
            </a:extLst>
          </p:cNvPr>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a:t>Click to edit Master title style</a:t>
            </a:r>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4">
            <a:extLst>
              <a:ext uri="{FF2B5EF4-FFF2-40B4-BE49-F238E27FC236}">
                <a16:creationId xmlns:a16="http://schemas.microsoft.com/office/drawing/2014/main" id="{B2241C09-FC22-42F6-8963-1D28B6961226}"/>
              </a:ext>
            </a:extLst>
          </p:cNvPr>
          <p:cNvSpPr>
            <a:spLocks noGrp="1"/>
          </p:cNvSpPr>
          <p:nvPr>
            <p:ph type="dt" sz="half" idx="10"/>
          </p:nvPr>
        </p:nvSpPr>
        <p:spPr/>
        <p:txBody>
          <a:bodyPr/>
          <a:lstStyle>
            <a:lvl1pPr>
              <a:defRPr/>
            </a:lvl1pPr>
          </a:lstStyle>
          <a:p>
            <a:pPr>
              <a:defRPr/>
            </a:pPr>
            <a:fld id="{85C383EF-C7F0-4026-81A6-640CA56267AA}" type="datetimeFigureOut">
              <a:rPr lang="en-US"/>
              <a:pPr>
                <a:defRPr/>
              </a:pPr>
              <a:t>5/28/2020</a:t>
            </a:fld>
            <a:endParaRPr lang="en-US" dirty="0"/>
          </a:p>
        </p:txBody>
      </p:sp>
      <p:sp>
        <p:nvSpPr>
          <p:cNvPr id="8" name="Footer Placeholder 5">
            <a:extLst>
              <a:ext uri="{FF2B5EF4-FFF2-40B4-BE49-F238E27FC236}">
                <a16:creationId xmlns:a16="http://schemas.microsoft.com/office/drawing/2014/main" id="{57072283-9088-46A6-BA48-03A42573AA3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6">
            <a:extLst>
              <a:ext uri="{FF2B5EF4-FFF2-40B4-BE49-F238E27FC236}">
                <a16:creationId xmlns:a16="http://schemas.microsoft.com/office/drawing/2014/main" id="{33367B28-C85B-4814-8BF0-9C254BC011FF}"/>
              </a:ext>
            </a:extLst>
          </p:cNvPr>
          <p:cNvSpPr>
            <a:spLocks noGrp="1"/>
          </p:cNvSpPr>
          <p:nvPr>
            <p:ph type="sldNum" sz="quarter" idx="12"/>
          </p:nvPr>
        </p:nvSpPr>
        <p:spPr/>
        <p:txBody>
          <a:bodyPr/>
          <a:lstStyle>
            <a:lvl1pPr>
              <a:defRPr/>
            </a:lvl1pPr>
          </a:lstStyle>
          <a:p>
            <a:fld id="{0B3BD909-17B3-4EC7-8878-74EAB1953779}" type="slidenum">
              <a:rPr lang="en-US" altLang="sl-SI"/>
              <a:pPr/>
              <a:t>‹#›</a:t>
            </a:fld>
            <a:endParaRPr lang="en-US" altLang="sl-SI"/>
          </a:p>
        </p:txBody>
      </p:sp>
    </p:spTree>
    <p:extLst>
      <p:ext uri="{BB962C8B-B14F-4D97-AF65-F5344CB8AC3E}">
        <p14:creationId xmlns:p14="http://schemas.microsoft.com/office/powerpoint/2010/main" val="35515315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10">
            <a:extLst>
              <a:ext uri="{FF2B5EF4-FFF2-40B4-BE49-F238E27FC236}">
                <a16:creationId xmlns:a16="http://schemas.microsoft.com/office/drawing/2014/main" id="{7E3023BF-1FA1-4173-88CF-92C7D6EE34EB}"/>
              </a:ext>
            </a:extLst>
          </p:cNvPr>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Rectangle 11">
            <a:extLst>
              <a:ext uri="{FF2B5EF4-FFF2-40B4-BE49-F238E27FC236}">
                <a16:creationId xmlns:a16="http://schemas.microsoft.com/office/drawing/2014/main" id="{6DD1A616-A531-453D-A5C4-B0384549DD77}"/>
              </a:ext>
            </a:extLst>
          </p:cNvPr>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Rectangle 12">
            <a:extLst>
              <a:ext uri="{FF2B5EF4-FFF2-40B4-BE49-F238E27FC236}">
                <a16:creationId xmlns:a16="http://schemas.microsoft.com/office/drawing/2014/main" id="{CE5CF20B-4FD7-4049-A890-9AC7C79C27EC}"/>
              </a:ext>
            </a:extLst>
          </p:cNvPr>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a:t>Click to edit Master title style</a:t>
            </a:r>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dirty="0"/>
              <a:t>Click icon to add picture</a:t>
            </a:r>
          </a:p>
        </p:txBody>
      </p:sp>
      <p:sp>
        <p:nvSpPr>
          <p:cNvPr id="8" name="Date Placeholder 4">
            <a:extLst>
              <a:ext uri="{FF2B5EF4-FFF2-40B4-BE49-F238E27FC236}">
                <a16:creationId xmlns:a16="http://schemas.microsoft.com/office/drawing/2014/main" id="{5A766A79-AE4B-4C45-9AA8-A966E239A175}"/>
              </a:ext>
            </a:extLst>
          </p:cNvPr>
          <p:cNvSpPr>
            <a:spLocks noGrp="1"/>
          </p:cNvSpPr>
          <p:nvPr>
            <p:ph type="dt" sz="half" idx="10"/>
          </p:nvPr>
        </p:nvSpPr>
        <p:spPr/>
        <p:txBody>
          <a:bodyPr/>
          <a:lstStyle>
            <a:lvl1pPr>
              <a:defRPr/>
            </a:lvl1pPr>
          </a:lstStyle>
          <a:p>
            <a:pPr>
              <a:defRPr/>
            </a:pPr>
            <a:fld id="{E580B010-00A3-417B-A958-0B37619CFA7A}" type="datetimeFigureOut">
              <a:rPr lang="en-US"/>
              <a:pPr>
                <a:defRPr/>
              </a:pPr>
              <a:t>5/28/2020</a:t>
            </a:fld>
            <a:endParaRPr lang="en-US" dirty="0"/>
          </a:p>
        </p:txBody>
      </p:sp>
      <p:sp>
        <p:nvSpPr>
          <p:cNvPr id="9" name="Footer Placeholder 5">
            <a:extLst>
              <a:ext uri="{FF2B5EF4-FFF2-40B4-BE49-F238E27FC236}">
                <a16:creationId xmlns:a16="http://schemas.microsoft.com/office/drawing/2014/main" id="{4A2546F5-0440-478C-A845-85BFC8478AF1}"/>
              </a:ext>
            </a:extLst>
          </p:cNvPr>
          <p:cNvSpPr>
            <a:spLocks noGrp="1"/>
          </p:cNvSpPr>
          <p:nvPr>
            <p:ph type="ftr" sz="quarter" idx="11"/>
          </p:nvPr>
        </p:nvSpPr>
        <p:spPr>
          <a:xfrm>
            <a:off x="914400" y="6172200"/>
            <a:ext cx="3886200" cy="457200"/>
          </a:xfrm>
        </p:spPr>
        <p:txBody>
          <a:bodyPr/>
          <a:lstStyle>
            <a:lvl1pPr>
              <a:defRPr/>
            </a:lvl1pPr>
          </a:lstStyle>
          <a:p>
            <a:pPr>
              <a:defRPr/>
            </a:pPr>
            <a:endParaRPr lang="en-US"/>
          </a:p>
        </p:txBody>
      </p:sp>
      <p:sp>
        <p:nvSpPr>
          <p:cNvPr id="10" name="Slide Number Placeholder 6">
            <a:extLst>
              <a:ext uri="{FF2B5EF4-FFF2-40B4-BE49-F238E27FC236}">
                <a16:creationId xmlns:a16="http://schemas.microsoft.com/office/drawing/2014/main" id="{3F330D98-7FC2-403D-B311-DB1EBB854318}"/>
              </a:ext>
            </a:extLst>
          </p:cNvPr>
          <p:cNvSpPr>
            <a:spLocks noGrp="1"/>
          </p:cNvSpPr>
          <p:nvPr>
            <p:ph type="sldNum" sz="quarter" idx="12"/>
          </p:nvPr>
        </p:nvSpPr>
        <p:spPr>
          <a:xfrm>
            <a:off x="146050" y="6208713"/>
            <a:ext cx="457200" cy="457200"/>
          </a:xfrm>
        </p:spPr>
        <p:txBody>
          <a:bodyPr/>
          <a:lstStyle>
            <a:lvl1pPr>
              <a:defRPr/>
            </a:lvl1pPr>
          </a:lstStyle>
          <a:p>
            <a:fld id="{07667553-495A-4756-B55B-A4575A6E34BD}" type="slidenum">
              <a:rPr lang="en-US" altLang="sl-SI"/>
              <a:pPr/>
              <a:t>‹#›</a:t>
            </a:fld>
            <a:endParaRPr lang="en-US" altLang="sl-SI"/>
          </a:p>
        </p:txBody>
      </p:sp>
    </p:spTree>
    <p:extLst>
      <p:ext uri="{BB962C8B-B14F-4D97-AF65-F5344CB8AC3E}">
        <p14:creationId xmlns:p14="http://schemas.microsoft.com/office/powerpoint/2010/main" val="19343219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55003EE8-CB4D-4A4C-9434-5173023C7A36}"/>
              </a:ext>
            </a:extLst>
          </p:cNvPr>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useBgFill="1">
        <p:nvSpPr>
          <p:cNvPr id="8" name="Rounded Rectangle 7">
            <a:extLst>
              <a:ext uri="{FF2B5EF4-FFF2-40B4-BE49-F238E27FC236}">
                <a16:creationId xmlns:a16="http://schemas.microsoft.com/office/drawing/2014/main" id="{52E51721-A024-40E8-BCB6-222B28441DF6}"/>
              </a:ext>
            </a:extLst>
          </p:cNvPr>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1028" name="Title Placeholder 21">
            <a:extLst>
              <a:ext uri="{FF2B5EF4-FFF2-40B4-BE49-F238E27FC236}">
                <a16:creationId xmlns:a16="http://schemas.microsoft.com/office/drawing/2014/main" id="{704C2C3A-0453-4171-9FED-0048404D8A2D}"/>
              </a:ext>
            </a:extLst>
          </p:cNvPr>
          <p:cNvSpPr>
            <a:spLocks noGrp="1"/>
          </p:cNvSpPr>
          <p:nvPr>
            <p:ph type="title"/>
          </p:nvPr>
        </p:nvSpPr>
        <p:spPr bwMode="auto">
          <a:xfrm>
            <a:off x="914400" y="274638"/>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91440" numCol="1" anchor="b" anchorCtr="0" compatLnSpc="1">
            <a:prstTxWarp prst="textNoShape">
              <a:avLst/>
            </a:prstTxWarp>
          </a:bodyPr>
          <a:lstStyle/>
          <a:p>
            <a:pPr lvl="0"/>
            <a:r>
              <a:rPr lang="en-US" altLang="sl-SI"/>
              <a:t>Click to edit Master title style</a:t>
            </a:r>
          </a:p>
        </p:txBody>
      </p:sp>
      <p:sp>
        <p:nvSpPr>
          <p:cNvPr id="1029" name="Text Placeholder 12">
            <a:extLst>
              <a:ext uri="{FF2B5EF4-FFF2-40B4-BE49-F238E27FC236}">
                <a16:creationId xmlns:a16="http://schemas.microsoft.com/office/drawing/2014/main" id="{7FA3EA71-DDA6-43E9-8AEE-AD9A60E0F3F8}"/>
              </a:ext>
            </a:extLst>
          </p:cNvPr>
          <p:cNvSpPr>
            <a:spLocks noGrp="1"/>
          </p:cNvSpPr>
          <p:nvPr>
            <p:ph type="body" idx="1"/>
          </p:nvPr>
        </p:nvSpPr>
        <p:spPr bwMode="auto">
          <a:xfrm>
            <a:off x="914400" y="144780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p>
        </p:txBody>
      </p:sp>
      <p:sp>
        <p:nvSpPr>
          <p:cNvPr id="14" name="Date Placeholder 13">
            <a:extLst>
              <a:ext uri="{FF2B5EF4-FFF2-40B4-BE49-F238E27FC236}">
                <a16:creationId xmlns:a16="http://schemas.microsoft.com/office/drawing/2014/main" id="{482E4808-751C-4712-85A1-53EB7D431942}"/>
              </a:ext>
            </a:extLst>
          </p:cNvPr>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smtClean="0">
                <a:solidFill>
                  <a:schemeClr val="tx2"/>
                </a:solidFill>
                <a:latin typeface="+mn-lt"/>
                <a:cs typeface="+mn-cs"/>
              </a:defRPr>
            </a:lvl1pPr>
          </a:lstStyle>
          <a:p>
            <a:pPr>
              <a:defRPr/>
            </a:pPr>
            <a:fld id="{4F1DA5EE-4EEB-4570-9E9D-8B06179317E8}" type="datetimeFigureOut">
              <a:rPr lang="en-US"/>
              <a:pPr>
                <a:defRPr/>
              </a:pPr>
              <a:t>5/28/2020</a:t>
            </a:fld>
            <a:endParaRPr lang="en-US" dirty="0"/>
          </a:p>
        </p:txBody>
      </p:sp>
      <p:sp>
        <p:nvSpPr>
          <p:cNvPr id="3" name="Footer Placeholder 2">
            <a:extLst>
              <a:ext uri="{FF2B5EF4-FFF2-40B4-BE49-F238E27FC236}">
                <a16:creationId xmlns:a16="http://schemas.microsoft.com/office/drawing/2014/main" id="{85DFDD71-971C-4FCA-AE5D-517C92071B56}"/>
              </a:ext>
            </a:extLst>
          </p:cNvPr>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dirty="0">
                <a:solidFill>
                  <a:schemeClr val="tx2"/>
                </a:solidFill>
                <a:latin typeface="+mn-lt"/>
                <a:cs typeface="+mn-cs"/>
              </a:defRPr>
            </a:lvl1pPr>
          </a:lstStyle>
          <a:p>
            <a:pPr>
              <a:defRPr/>
            </a:pPr>
            <a:endParaRPr lang="en-US"/>
          </a:p>
        </p:txBody>
      </p:sp>
      <p:sp>
        <p:nvSpPr>
          <p:cNvPr id="23" name="Slide Number Placeholder 22">
            <a:extLst>
              <a:ext uri="{FF2B5EF4-FFF2-40B4-BE49-F238E27FC236}">
                <a16:creationId xmlns:a16="http://schemas.microsoft.com/office/drawing/2014/main" id="{11042154-B615-4E40-93F7-C90B3A044D3D}"/>
              </a:ext>
            </a:extLst>
          </p:cNvPr>
          <p:cNvSpPr>
            <a:spLocks noGrp="1"/>
          </p:cNvSpPr>
          <p:nvPr>
            <p:ph type="sldNum" sz="quarter" idx="4"/>
          </p:nvPr>
        </p:nvSpPr>
        <p:spPr>
          <a:xfrm>
            <a:off x="146050" y="6210300"/>
            <a:ext cx="457200" cy="457200"/>
          </a:xfrm>
          <a:prstGeom prst="ellipse">
            <a:avLst/>
          </a:prstGeom>
          <a:solidFill>
            <a:schemeClr val="accent1"/>
          </a:solidFill>
        </p:spPr>
        <p:txBody>
          <a:bodyPr vert="horz" wrap="none" lIns="0" tIns="0" rIns="0" bIns="0" numCol="1" anchor="ctr" anchorCtr="1" compatLnSpc="1">
            <a:prstTxWarp prst="textNoShape">
              <a:avLst/>
            </a:prstTxWarp>
            <a:noAutofit/>
          </a:bodyPr>
          <a:lstStyle>
            <a:lvl1pPr algn="ctr">
              <a:defRPr sz="1400">
                <a:solidFill>
                  <a:srgbClr val="FFFFFF"/>
                </a:solidFill>
                <a:latin typeface="Franklin Gothic Book" panose="020B0503020102020204" pitchFamily="34" charset="0"/>
              </a:defRPr>
            </a:lvl1pPr>
          </a:lstStyle>
          <a:p>
            <a:fld id="{DB530168-EFD6-4269-9354-61AC2BC2B620}" type="slidenum">
              <a:rPr lang="en-US" altLang="sl-SI"/>
              <a:pPr/>
              <a:t>‹#›</a:t>
            </a:fld>
            <a:endParaRPr lang="en-US" altLang="sl-SI"/>
          </a:p>
        </p:txBody>
      </p:sp>
    </p:spTree>
  </p:cSld>
  <p:clrMap bg1="lt1" tx1="dk1" bg2="lt2" tx2="dk2" accent1="accent1" accent2="accent2" accent3="accent3" accent4="accent4" accent5="accent5" accent6="accent6" hlink="hlink" folHlink="folHlink"/>
  <p:sldLayoutIdLst>
    <p:sldLayoutId id="2147483683" r:id="rId1"/>
    <p:sldLayoutId id="2147483676" r:id="rId2"/>
    <p:sldLayoutId id="2147483684" r:id="rId3"/>
    <p:sldLayoutId id="2147483677" r:id="rId4"/>
    <p:sldLayoutId id="2147483678" r:id="rId5"/>
    <p:sldLayoutId id="2147483679" r:id="rId6"/>
    <p:sldLayoutId id="2147483680" r:id="rId7"/>
    <p:sldLayoutId id="2147483685" r:id="rId8"/>
    <p:sldLayoutId id="2147483686" r:id="rId9"/>
    <p:sldLayoutId id="2147483681" r:id="rId10"/>
    <p:sldLayoutId id="2147483682" r:id="rId11"/>
  </p:sldLayoutIdLst>
  <p:txStyles>
    <p:titleStyle>
      <a:lvl1pPr algn="l" rtl="0" fontAlgn="base">
        <a:spcBef>
          <a:spcPct val="0"/>
        </a:spcBef>
        <a:spcAft>
          <a:spcPct val="0"/>
        </a:spcAft>
        <a:defRPr sz="4000" kern="1200">
          <a:solidFill>
            <a:schemeClr val="tx2"/>
          </a:solidFill>
          <a:latin typeface="+mj-lt"/>
          <a:ea typeface="+mj-ea"/>
          <a:cs typeface="+mj-cs"/>
        </a:defRPr>
      </a:lvl1pPr>
      <a:lvl2pPr algn="l" rtl="0" fontAlgn="base">
        <a:spcBef>
          <a:spcPct val="0"/>
        </a:spcBef>
        <a:spcAft>
          <a:spcPct val="0"/>
        </a:spcAft>
        <a:defRPr sz="4000">
          <a:solidFill>
            <a:schemeClr val="tx2"/>
          </a:solidFill>
          <a:latin typeface="Franklin Gothic Book" panose="020B0503020102020204" pitchFamily="34" charset="0"/>
        </a:defRPr>
      </a:lvl2pPr>
      <a:lvl3pPr algn="l" rtl="0" fontAlgn="base">
        <a:spcBef>
          <a:spcPct val="0"/>
        </a:spcBef>
        <a:spcAft>
          <a:spcPct val="0"/>
        </a:spcAft>
        <a:defRPr sz="4000">
          <a:solidFill>
            <a:schemeClr val="tx2"/>
          </a:solidFill>
          <a:latin typeface="Franklin Gothic Book" panose="020B0503020102020204" pitchFamily="34" charset="0"/>
        </a:defRPr>
      </a:lvl3pPr>
      <a:lvl4pPr algn="l" rtl="0" fontAlgn="base">
        <a:spcBef>
          <a:spcPct val="0"/>
        </a:spcBef>
        <a:spcAft>
          <a:spcPct val="0"/>
        </a:spcAft>
        <a:defRPr sz="4000">
          <a:solidFill>
            <a:schemeClr val="tx2"/>
          </a:solidFill>
          <a:latin typeface="Franklin Gothic Book" panose="020B0503020102020204" pitchFamily="34" charset="0"/>
        </a:defRPr>
      </a:lvl4pPr>
      <a:lvl5pPr algn="l" rtl="0" fontAlgn="base">
        <a:spcBef>
          <a:spcPct val="0"/>
        </a:spcBef>
        <a:spcAft>
          <a:spcPct val="0"/>
        </a:spcAft>
        <a:defRPr sz="4000">
          <a:solidFill>
            <a:schemeClr val="tx2"/>
          </a:solidFill>
          <a:latin typeface="Franklin Gothic Book" panose="020B0503020102020204" pitchFamily="34" charset="0"/>
        </a:defRPr>
      </a:lvl5pPr>
      <a:lvl6pPr marL="457200" algn="l" rtl="0" fontAlgn="base">
        <a:spcBef>
          <a:spcPct val="0"/>
        </a:spcBef>
        <a:spcAft>
          <a:spcPct val="0"/>
        </a:spcAft>
        <a:defRPr sz="4000">
          <a:solidFill>
            <a:schemeClr val="tx2"/>
          </a:solidFill>
          <a:latin typeface="Franklin Gothic Book" panose="020B0503020102020204" pitchFamily="34" charset="0"/>
        </a:defRPr>
      </a:lvl6pPr>
      <a:lvl7pPr marL="914400" algn="l" rtl="0" fontAlgn="base">
        <a:spcBef>
          <a:spcPct val="0"/>
        </a:spcBef>
        <a:spcAft>
          <a:spcPct val="0"/>
        </a:spcAft>
        <a:defRPr sz="4000">
          <a:solidFill>
            <a:schemeClr val="tx2"/>
          </a:solidFill>
          <a:latin typeface="Franklin Gothic Book" panose="020B0503020102020204" pitchFamily="34" charset="0"/>
        </a:defRPr>
      </a:lvl7pPr>
      <a:lvl8pPr marL="1371600" algn="l" rtl="0" fontAlgn="base">
        <a:spcBef>
          <a:spcPct val="0"/>
        </a:spcBef>
        <a:spcAft>
          <a:spcPct val="0"/>
        </a:spcAft>
        <a:defRPr sz="4000">
          <a:solidFill>
            <a:schemeClr val="tx2"/>
          </a:solidFill>
          <a:latin typeface="Franklin Gothic Book" panose="020B0503020102020204" pitchFamily="34" charset="0"/>
        </a:defRPr>
      </a:lvl8pPr>
      <a:lvl9pPr marL="1828800" algn="l" rtl="0" fontAlgn="base">
        <a:spcBef>
          <a:spcPct val="0"/>
        </a:spcBef>
        <a:spcAft>
          <a:spcPct val="0"/>
        </a:spcAft>
        <a:defRPr sz="4000">
          <a:solidFill>
            <a:schemeClr val="tx2"/>
          </a:solidFill>
          <a:latin typeface="Franklin Gothic Book" panose="020B0503020102020204" pitchFamily="34" charset="0"/>
        </a:defRPr>
      </a:lvl9pPr>
    </p:titleStyle>
    <p:bodyStyle>
      <a:lvl1pPr marL="273050" indent="-273050" algn="l" rtl="0" fontAlgn="base">
        <a:spcBef>
          <a:spcPts val="575"/>
        </a:spcBef>
        <a:spcAft>
          <a:spcPct val="0"/>
        </a:spcAft>
        <a:buClr>
          <a:schemeClr val="accent1"/>
        </a:buClr>
        <a:buSzPct val="85000"/>
        <a:buFont typeface="Wingdings 2" panose="05020102010507070707" pitchFamily="18" charset="2"/>
        <a:buChar char=""/>
        <a:defRPr sz="2600" kern="1200">
          <a:solidFill>
            <a:schemeClr val="tx1"/>
          </a:solidFill>
          <a:latin typeface="+mn-lt"/>
          <a:ea typeface="+mn-ea"/>
          <a:cs typeface="+mn-cs"/>
        </a:defRPr>
      </a:lvl1pPr>
      <a:lvl2pPr marL="547688" indent="-228600" algn="l" rtl="0" fontAlgn="base">
        <a:spcBef>
          <a:spcPts val="375"/>
        </a:spcBef>
        <a:spcAft>
          <a:spcPct val="0"/>
        </a:spcAft>
        <a:buClr>
          <a:schemeClr val="accent2"/>
        </a:buClr>
        <a:buSzPct val="85000"/>
        <a:buFont typeface="Wingdings 2" panose="05020102010507070707" pitchFamily="18" charset="2"/>
        <a:buChar char=""/>
        <a:defRPr sz="2400" kern="1200">
          <a:solidFill>
            <a:schemeClr val="tx1"/>
          </a:solidFill>
          <a:latin typeface="+mn-lt"/>
          <a:ea typeface="+mn-ea"/>
          <a:cs typeface="+mn-cs"/>
        </a:defRPr>
      </a:lvl2pPr>
      <a:lvl3pPr marL="822325" indent="-228600" algn="l" rtl="0" fontAlgn="base">
        <a:spcBef>
          <a:spcPts val="375"/>
        </a:spcBef>
        <a:spcAft>
          <a:spcPct val="0"/>
        </a:spcAft>
        <a:buClr>
          <a:srgbClr val="E6B1AB"/>
        </a:buClr>
        <a:buSzPct val="85000"/>
        <a:buFont typeface="Wingdings 2" panose="05020102010507070707" pitchFamily="18" charset="2"/>
        <a:buChar char=""/>
        <a:defRPr sz="2000" kern="1200">
          <a:solidFill>
            <a:schemeClr val="tx1"/>
          </a:solidFill>
          <a:latin typeface="+mn-lt"/>
          <a:ea typeface="+mn-ea"/>
          <a:cs typeface="+mn-cs"/>
        </a:defRPr>
      </a:lvl3pPr>
      <a:lvl4pPr marL="1096963" indent="-228600" algn="l" rtl="0" fontAlgn="base">
        <a:spcBef>
          <a:spcPts val="375"/>
        </a:spcBef>
        <a:spcAft>
          <a:spcPct val="0"/>
        </a:spcAft>
        <a:buClr>
          <a:srgbClr val="A28E6A"/>
        </a:buClr>
        <a:buSzPct val="80000"/>
        <a:buFont typeface="Wingdings 2" panose="05020102010507070707" pitchFamily="18" charset="2"/>
        <a:buChar char=""/>
        <a:defRPr sz="2000" kern="1200">
          <a:solidFill>
            <a:schemeClr val="tx1"/>
          </a:solidFill>
          <a:latin typeface="+mn-lt"/>
          <a:ea typeface="+mn-ea"/>
          <a:cs typeface="+mn-cs"/>
        </a:defRPr>
      </a:lvl4pPr>
      <a:lvl5pPr marL="1371600" indent="-228600" algn="l" rtl="0" fontAlgn="base">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youtube.com/watch?v=on1DDSLdDOo"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hyperlink" Target="http://www.youtube.com/watch?v=0SKDi9zMm60"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l.wikipedia.org/wiki/Johann_Sebastian_Bach"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himna-himne.50webs.com/johann-sebastian-bach.html"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6.jpeg"/><Relationship Id="rId4" Type="http://schemas.openxmlformats.org/officeDocument/2006/relationships/image" Target="../media/image5.jpe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0.jpe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l.wikipedia.org/wiki/Seznam_glasbenih_del_Johanna_Sebastiana_Bacha" TargetMode="Externa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ubtitle 2">
            <a:extLst>
              <a:ext uri="{FF2B5EF4-FFF2-40B4-BE49-F238E27FC236}">
                <a16:creationId xmlns:a16="http://schemas.microsoft.com/office/drawing/2014/main" id="{5B776EBB-C81D-4FAC-BAC5-64B42BF6E1F8}"/>
              </a:ext>
            </a:extLst>
          </p:cNvPr>
          <p:cNvSpPr>
            <a:spLocks noGrp="1"/>
          </p:cNvSpPr>
          <p:nvPr>
            <p:ph type="subTitle" idx="1"/>
          </p:nvPr>
        </p:nvSpPr>
        <p:spPr/>
        <p:txBody>
          <a:bodyPr/>
          <a:lstStyle/>
          <a:p>
            <a:pPr algn="r"/>
            <a:r>
              <a:rPr lang="sl-SI" altLang="sl-SI" dirty="0"/>
              <a:t> </a:t>
            </a:r>
            <a:r>
              <a:rPr lang="en-US" altLang="sl-SI" dirty="0"/>
              <a:t> </a:t>
            </a:r>
            <a:r>
              <a:rPr lang="sl-SI" altLang="sl-SI" dirty="0"/>
              <a:t> </a:t>
            </a:r>
          </a:p>
          <a:p>
            <a:pPr algn="l"/>
            <a:r>
              <a:rPr lang="sl-SI" altLang="sl-SI"/>
              <a:t> </a:t>
            </a:r>
            <a:endParaRPr lang="sl-SI" altLang="sl-SI" dirty="0"/>
          </a:p>
        </p:txBody>
      </p:sp>
      <p:sp>
        <p:nvSpPr>
          <p:cNvPr id="6147" name="Title 1">
            <a:extLst>
              <a:ext uri="{FF2B5EF4-FFF2-40B4-BE49-F238E27FC236}">
                <a16:creationId xmlns:a16="http://schemas.microsoft.com/office/drawing/2014/main" id="{948F3496-E3A9-4AD1-A352-F5BD7D3D8AF0}"/>
              </a:ext>
            </a:extLst>
          </p:cNvPr>
          <p:cNvSpPr>
            <a:spLocks noGrp="1"/>
          </p:cNvSpPr>
          <p:nvPr>
            <p:ph type="ctrTitle"/>
          </p:nvPr>
        </p:nvSpPr>
        <p:spPr>
          <a:xfrm>
            <a:off x="457200" y="1506538"/>
            <a:ext cx="8229600" cy="1470025"/>
          </a:xfrm>
        </p:spPr>
        <p:txBody>
          <a:bodyPr/>
          <a:lstStyle/>
          <a:p>
            <a:r>
              <a:rPr altLang="sl-SI"/>
              <a:t>Johann Sebastian Bach</a:t>
            </a:r>
          </a:p>
        </p:txBody>
      </p:sp>
      <p:pic>
        <p:nvPicPr>
          <p:cNvPr id="6148" name="Picture 3" descr="notes.gif">
            <a:extLst>
              <a:ext uri="{FF2B5EF4-FFF2-40B4-BE49-F238E27FC236}">
                <a16:creationId xmlns:a16="http://schemas.microsoft.com/office/drawing/2014/main" id="{75F8609D-1F20-4615-8CD6-380D7DBB680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8600" y="4114800"/>
            <a:ext cx="9372600" cy="231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dissolv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a:extLst>
              <a:ext uri="{FF2B5EF4-FFF2-40B4-BE49-F238E27FC236}">
                <a16:creationId xmlns:a16="http://schemas.microsoft.com/office/drawing/2014/main" id="{5F306B04-5F7D-4D84-9023-4891A802709A}"/>
              </a:ext>
            </a:extLst>
          </p:cNvPr>
          <p:cNvSpPr>
            <a:spLocks noGrp="1"/>
          </p:cNvSpPr>
          <p:nvPr>
            <p:ph type="title"/>
          </p:nvPr>
        </p:nvSpPr>
        <p:spPr/>
        <p:txBody>
          <a:bodyPr/>
          <a:lstStyle/>
          <a:p>
            <a:r>
              <a:rPr lang="sl-SI" altLang="sl-SI"/>
              <a:t>Primer njegovega dela</a:t>
            </a:r>
            <a:endParaRPr lang="en-US" altLang="sl-SI"/>
          </a:p>
        </p:txBody>
      </p:sp>
      <p:sp>
        <p:nvSpPr>
          <p:cNvPr id="15363" name="Content Placeholder 2">
            <a:extLst>
              <a:ext uri="{FF2B5EF4-FFF2-40B4-BE49-F238E27FC236}">
                <a16:creationId xmlns:a16="http://schemas.microsoft.com/office/drawing/2014/main" id="{4D2558F4-750E-4DA8-A801-089B1402DE55}"/>
              </a:ext>
            </a:extLst>
          </p:cNvPr>
          <p:cNvSpPr>
            <a:spLocks noGrp="1"/>
          </p:cNvSpPr>
          <p:nvPr>
            <p:ph sz="quarter" idx="1"/>
          </p:nvPr>
        </p:nvSpPr>
        <p:spPr/>
        <p:txBody>
          <a:bodyPr/>
          <a:lstStyle/>
          <a:p>
            <a:r>
              <a:rPr lang="en-US" altLang="sl-SI">
                <a:hlinkClick r:id="rId3"/>
              </a:rPr>
              <a:t>http://www.youtube.com/watch?v=on1DDSLdDOo</a:t>
            </a:r>
            <a:endParaRPr lang="en-US" altLang="sl-SI"/>
          </a:p>
          <a:p>
            <a:pPr lvl="1"/>
            <a:r>
              <a:rPr lang="en-US" altLang="sl-SI" b="1"/>
              <a:t>minuet in G major</a:t>
            </a:r>
            <a:endParaRPr lang="sl-SI" altLang="sl-SI" b="1"/>
          </a:p>
          <a:p>
            <a:pPr lvl="1"/>
            <a:r>
              <a:rPr lang="sl-SI" altLang="sl-SI">
                <a:hlinkClick r:id="rId4"/>
              </a:rPr>
              <a:t>http://www.youtube.com/watch?v=0SKDi9zMm60</a:t>
            </a:r>
            <a:endParaRPr lang="sl-SI" altLang="sl-SI" b="1"/>
          </a:p>
          <a:p>
            <a:pPr lvl="1"/>
            <a:r>
              <a:rPr lang="en-US" altLang="sl-SI" b="1"/>
              <a:t>Minuet in G [Johann Sebastian Bach] [electric guitar] [rock cover]</a:t>
            </a:r>
          </a:p>
          <a:p>
            <a:pPr lvl="1"/>
            <a:endParaRPr lang="en-US" altLang="sl-SI"/>
          </a:p>
        </p:txBody>
      </p:sp>
      <p:pic>
        <p:nvPicPr>
          <p:cNvPr id="15364" name="Picture 3" descr="notes.gif">
            <a:extLst>
              <a:ext uri="{FF2B5EF4-FFF2-40B4-BE49-F238E27FC236}">
                <a16:creationId xmlns:a16="http://schemas.microsoft.com/office/drawing/2014/main" id="{D22A21F2-70F8-4677-BFA7-BF9FA364274D}"/>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1143000" y="4114800"/>
            <a:ext cx="11277600" cy="136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plit orient="vert"/>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a:extLst>
              <a:ext uri="{FF2B5EF4-FFF2-40B4-BE49-F238E27FC236}">
                <a16:creationId xmlns:a16="http://schemas.microsoft.com/office/drawing/2014/main" id="{612B1920-BBF8-4345-AFEA-79C3B8A14080}"/>
              </a:ext>
            </a:extLst>
          </p:cNvPr>
          <p:cNvSpPr>
            <a:spLocks noGrp="1"/>
          </p:cNvSpPr>
          <p:nvPr>
            <p:ph type="title"/>
          </p:nvPr>
        </p:nvSpPr>
        <p:spPr/>
        <p:txBody>
          <a:bodyPr/>
          <a:lstStyle/>
          <a:p>
            <a:r>
              <a:rPr lang="sl-SI" altLang="sl-SI"/>
              <a:t>Viri</a:t>
            </a:r>
            <a:endParaRPr lang="en-US" altLang="sl-SI"/>
          </a:p>
        </p:txBody>
      </p:sp>
      <p:sp>
        <p:nvSpPr>
          <p:cNvPr id="3" name="Content Placeholder 2">
            <a:extLst>
              <a:ext uri="{FF2B5EF4-FFF2-40B4-BE49-F238E27FC236}">
                <a16:creationId xmlns:a16="http://schemas.microsoft.com/office/drawing/2014/main" id="{AD783B4D-F851-4F31-ACBF-39B743D44B14}"/>
              </a:ext>
            </a:extLst>
          </p:cNvPr>
          <p:cNvSpPr>
            <a:spLocks noGrp="1"/>
          </p:cNvSpPr>
          <p:nvPr>
            <p:ph sz="quarter" idx="1"/>
          </p:nvPr>
        </p:nvSpPr>
        <p:spPr/>
        <p:txBody>
          <a:bodyPr>
            <a:normAutofit/>
          </a:bodyPr>
          <a:lstStyle/>
          <a:p>
            <a:pPr marL="0" indent="0" fontAlgn="auto">
              <a:spcBef>
                <a:spcPts val="580"/>
              </a:spcBef>
              <a:spcAft>
                <a:spcPts val="0"/>
              </a:spcAft>
              <a:buFont typeface="Wingdings 2"/>
              <a:buNone/>
              <a:defRPr/>
            </a:pPr>
            <a:r>
              <a:rPr lang="sl-SI" dirty="0">
                <a:effectLst>
                  <a:outerShdw blurRad="38100" dist="38100" dir="2700000" algn="tl">
                    <a:srgbClr val="000000">
                      <a:alpha val="43137"/>
                    </a:srgbClr>
                  </a:outerShdw>
                </a:effectLst>
                <a:hlinkClick r:id="rId3"/>
              </a:rPr>
              <a:t>INTERNET</a:t>
            </a:r>
          </a:p>
          <a:p>
            <a:pPr marL="274320" indent="-274320" fontAlgn="auto">
              <a:spcBef>
                <a:spcPts val="580"/>
              </a:spcBef>
              <a:spcAft>
                <a:spcPts val="0"/>
              </a:spcAft>
              <a:buFont typeface="Wingdings 2"/>
              <a:buChar char=""/>
              <a:defRPr/>
            </a:pPr>
            <a:r>
              <a:rPr lang="sl-SI" dirty="0">
                <a:hlinkClick r:id="rId3"/>
              </a:rPr>
              <a:t>http://sl.wikipedia.org/wiki/Johann_Sebastian_Bach</a:t>
            </a:r>
            <a:endParaRPr lang="sl-SI" dirty="0"/>
          </a:p>
          <a:p>
            <a:pPr marL="274320" indent="-274320" fontAlgn="auto">
              <a:spcBef>
                <a:spcPts val="580"/>
              </a:spcBef>
              <a:spcAft>
                <a:spcPts val="0"/>
              </a:spcAft>
              <a:buFont typeface="Wingdings 2"/>
              <a:buChar char=""/>
              <a:defRPr/>
            </a:pPr>
            <a:r>
              <a:rPr lang="sl-SI" dirty="0">
                <a:hlinkClick r:id="rId4"/>
              </a:rPr>
              <a:t>http://himna-himne.50webs.com/johann-sebastian-bach.html</a:t>
            </a:r>
            <a:endParaRPr lang="sl-SI" dirty="0"/>
          </a:p>
          <a:p>
            <a:pPr marL="0" indent="0" fontAlgn="auto">
              <a:spcBef>
                <a:spcPts val="580"/>
              </a:spcBef>
              <a:spcAft>
                <a:spcPts val="0"/>
              </a:spcAft>
              <a:buFont typeface="Wingdings 2"/>
              <a:buNone/>
              <a:defRPr/>
            </a:pPr>
            <a:endParaRPr lang="sl-SI" dirty="0"/>
          </a:p>
          <a:p>
            <a:pPr marL="274320" indent="-274320" fontAlgn="auto">
              <a:spcBef>
                <a:spcPts val="580"/>
              </a:spcBef>
              <a:spcAft>
                <a:spcPts val="0"/>
              </a:spcAft>
              <a:buFont typeface="Courier New" pitchFamily="49" charset="0"/>
              <a:buChar char="o"/>
              <a:defRPr/>
            </a:pPr>
            <a:r>
              <a:rPr lang="sl-SI" u="sng" dirty="0">
                <a:solidFill>
                  <a:srgbClr val="FFC000"/>
                </a:solidFill>
                <a:effectLst>
                  <a:outerShdw blurRad="38100" dist="38100" dir="2700000" algn="tl">
                    <a:srgbClr val="000000">
                      <a:alpha val="43137"/>
                    </a:srgbClr>
                  </a:outerShdw>
                </a:effectLst>
              </a:rPr>
              <a:t>Gradivo za glasbo</a:t>
            </a:r>
            <a:endParaRPr lang="en-US" u="sng" dirty="0">
              <a:solidFill>
                <a:srgbClr val="FFC000"/>
              </a:solidFill>
              <a:effectLst>
                <a:outerShdw blurRad="38100" dist="38100" dir="2700000" algn="tl">
                  <a:srgbClr val="000000">
                    <a:alpha val="43137"/>
                  </a:srgbClr>
                </a:outerShdw>
              </a:effectLst>
            </a:endParaRPr>
          </a:p>
        </p:txBody>
      </p:sp>
    </p:spTree>
  </p:cSld>
  <p:clrMapOvr>
    <a:masterClrMapping/>
  </p:clrMapOvr>
  <p:transition spd="slow">
    <p:fade thruBlk="1"/>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a:extLst>
              <a:ext uri="{FF2B5EF4-FFF2-40B4-BE49-F238E27FC236}">
                <a16:creationId xmlns:a16="http://schemas.microsoft.com/office/drawing/2014/main" id="{FFF9B1BC-7760-4E15-967D-66C807EE3CF7}"/>
              </a:ext>
            </a:extLst>
          </p:cNvPr>
          <p:cNvSpPr>
            <a:spLocks noGrp="1"/>
          </p:cNvSpPr>
          <p:nvPr>
            <p:ph type="title"/>
          </p:nvPr>
        </p:nvSpPr>
        <p:spPr/>
        <p:txBody>
          <a:bodyPr/>
          <a:lstStyle/>
          <a:p>
            <a:r>
              <a:rPr lang="sl-SI" altLang="sl-SI"/>
              <a:t>Kdo je Bach</a:t>
            </a:r>
            <a:r>
              <a:rPr lang="en-US" altLang="sl-SI"/>
              <a:t>?-</a:t>
            </a:r>
          </a:p>
        </p:txBody>
      </p:sp>
      <p:sp>
        <p:nvSpPr>
          <p:cNvPr id="7171" name="Content Placeholder 2">
            <a:extLst>
              <a:ext uri="{FF2B5EF4-FFF2-40B4-BE49-F238E27FC236}">
                <a16:creationId xmlns:a16="http://schemas.microsoft.com/office/drawing/2014/main" id="{4DDD1772-2B39-4E0F-9E37-5BB940BD93C2}"/>
              </a:ext>
            </a:extLst>
          </p:cNvPr>
          <p:cNvSpPr>
            <a:spLocks noGrp="1"/>
          </p:cNvSpPr>
          <p:nvPr>
            <p:ph sz="quarter" idx="1"/>
          </p:nvPr>
        </p:nvSpPr>
        <p:spPr/>
        <p:txBody>
          <a:bodyPr/>
          <a:lstStyle/>
          <a:p>
            <a:r>
              <a:rPr lang="en-US" altLang="sl-SI"/>
              <a:t>Johann Sebastian Bach </a:t>
            </a:r>
            <a:r>
              <a:rPr lang="sl-SI" altLang="sl-SI"/>
              <a:t>eden izmed najboljših komponistov na svetu</a:t>
            </a:r>
            <a:endParaRPr lang="en-US" altLang="sl-SI"/>
          </a:p>
          <a:p>
            <a:r>
              <a:rPr lang="sl-SI" altLang="sl-SI"/>
              <a:t>Igral na orgle</a:t>
            </a:r>
            <a:endParaRPr lang="en-US" altLang="sl-SI"/>
          </a:p>
          <a:p>
            <a:r>
              <a:rPr lang="sl-SI" altLang="sl-SI"/>
              <a:t>Prvo glasbilo je bila violina</a:t>
            </a:r>
          </a:p>
          <a:p>
            <a:r>
              <a:rPr lang="sl-SI" altLang="sl-SI"/>
              <a:t>Zelo spoštovan</a:t>
            </a:r>
            <a:endParaRPr lang="en-US" altLang="sl-SI"/>
          </a:p>
          <a:p>
            <a:r>
              <a:rPr lang="sl-SI" altLang="sl-SI"/>
              <a:t>Njegova glasba je postala slavna v 19 stol.</a:t>
            </a:r>
            <a:endParaRPr lang="en-US" altLang="sl-SI"/>
          </a:p>
        </p:txBody>
      </p:sp>
      <p:pic>
        <p:nvPicPr>
          <p:cNvPr id="7172" name="Picture 3" descr="bach1.jpg">
            <a:extLst>
              <a:ext uri="{FF2B5EF4-FFF2-40B4-BE49-F238E27FC236}">
                <a16:creationId xmlns:a16="http://schemas.microsoft.com/office/drawing/2014/main" id="{C067E2E3-01EF-4616-8775-12E4F97310B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200400" y="4191000"/>
            <a:ext cx="1847850" cy="2435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3" name="Picture 4" descr="violin.jpg">
            <a:extLst>
              <a:ext uri="{FF2B5EF4-FFF2-40B4-BE49-F238E27FC236}">
                <a16:creationId xmlns:a16="http://schemas.microsoft.com/office/drawing/2014/main" id="{FC094C83-40E6-460A-A022-62C18A97A8A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33400" y="4191000"/>
            <a:ext cx="1676400" cy="2346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4" name="Picture 5" descr="organ.jpg">
            <a:extLst>
              <a:ext uri="{FF2B5EF4-FFF2-40B4-BE49-F238E27FC236}">
                <a16:creationId xmlns:a16="http://schemas.microsoft.com/office/drawing/2014/main" id="{566CB7C0-268B-404C-A070-221B6AAC57A3}"/>
              </a:ext>
            </a:extLst>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400800" y="4419600"/>
            <a:ext cx="2033588" cy="2052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edg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a:extLst>
              <a:ext uri="{FF2B5EF4-FFF2-40B4-BE49-F238E27FC236}">
                <a16:creationId xmlns:a16="http://schemas.microsoft.com/office/drawing/2014/main" id="{075266F3-740C-48AC-9F44-D6AB799EC4B6}"/>
              </a:ext>
            </a:extLst>
          </p:cNvPr>
          <p:cNvSpPr>
            <a:spLocks noGrp="1"/>
          </p:cNvSpPr>
          <p:nvPr>
            <p:ph type="title"/>
          </p:nvPr>
        </p:nvSpPr>
        <p:spPr/>
        <p:txBody>
          <a:bodyPr/>
          <a:lstStyle/>
          <a:p>
            <a:r>
              <a:rPr lang="sl-SI" altLang="sl-SI"/>
              <a:t>Otroštvo</a:t>
            </a:r>
            <a:r>
              <a:rPr lang="en-US" altLang="sl-SI"/>
              <a:t>-</a:t>
            </a:r>
          </a:p>
        </p:txBody>
      </p:sp>
      <p:sp>
        <p:nvSpPr>
          <p:cNvPr id="8195" name="Content Placeholder 2">
            <a:extLst>
              <a:ext uri="{FF2B5EF4-FFF2-40B4-BE49-F238E27FC236}">
                <a16:creationId xmlns:a16="http://schemas.microsoft.com/office/drawing/2014/main" id="{A749B27C-6964-496D-BA2C-BB4C5256DDB9}"/>
              </a:ext>
            </a:extLst>
          </p:cNvPr>
          <p:cNvSpPr>
            <a:spLocks noGrp="1"/>
          </p:cNvSpPr>
          <p:nvPr>
            <p:ph sz="quarter" idx="1"/>
          </p:nvPr>
        </p:nvSpPr>
        <p:spPr/>
        <p:txBody>
          <a:bodyPr/>
          <a:lstStyle/>
          <a:p>
            <a:r>
              <a:rPr lang="sl-SI" altLang="sl-SI"/>
              <a:t>Rodil se je </a:t>
            </a:r>
            <a:r>
              <a:rPr lang="en-US" altLang="sl-SI"/>
              <a:t>3</a:t>
            </a:r>
            <a:r>
              <a:rPr lang="sl-SI" altLang="sl-SI"/>
              <a:t>1.3.</a:t>
            </a:r>
            <a:r>
              <a:rPr lang="en-US" altLang="sl-SI"/>
              <a:t>1685</a:t>
            </a:r>
          </a:p>
          <a:p>
            <a:r>
              <a:rPr lang="sl-SI" altLang="sl-SI"/>
              <a:t>Bil je 8. otrok v družini</a:t>
            </a:r>
            <a:endParaRPr lang="en-US" altLang="sl-SI"/>
          </a:p>
          <a:p>
            <a:r>
              <a:rPr lang="sl-SI" altLang="sl-SI"/>
              <a:t>Mama je bila</a:t>
            </a:r>
            <a:r>
              <a:rPr lang="en-US" altLang="sl-SI"/>
              <a:t> Maria Elisabeth</a:t>
            </a:r>
          </a:p>
          <a:p>
            <a:r>
              <a:rPr lang="sl-SI" altLang="sl-SI"/>
              <a:t>Oče pa</a:t>
            </a:r>
            <a:r>
              <a:rPr lang="en-US" altLang="sl-SI"/>
              <a:t> Johann Ambrosius                            </a:t>
            </a:r>
            <a:endParaRPr lang="sl-SI" altLang="sl-SI"/>
          </a:p>
          <a:p>
            <a:r>
              <a:rPr lang="sl-SI" altLang="sl-SI"/>
              <a:t>Glasba mu je bila položena že v zibelko</a:t>
            </a:r>
            <a:r>
              <a:rPr lang="en-US" altLang="sl-SI"/>
              <a:t>                                                                                                                                                                                                                                                                                                                                                                                                        </a:t>
            </a:r>
          </a:p>
          <a:p>
            <a:r>
              <a:rPr lang="sl-SI" altLang="sl-SI"/>
              <a:t>Strica</a:t>
            </a:r>
            <a:r>
              <a:rPr lang="en-US" altLang="sl-SI"/>
              <a:t>, </a:t>
            </a:r>
            <a:r>
              <a:rPr lang="sl-SI" altLang="sl-SI"/>
              <a:t>oče</a:t>
            </a:r>
            <a:r>
              <a:rPr lang="en-US" altLang="sl-SI"/>
              <a:t>, </a:t>
            </a:r>
            <a:r>
              <a:rPr lang="sl-SI" altLang="sl-SI"/>
              <a:t>in brata, vsi so bili poimenovani </a:t>
            </a:r>
            <a:r>
              <a:rPr lang="en-US" altLang="sl-SI"/>
              <a:t>Johann</a:t>
            </a:r>
          </a:p>
          <a:p>
            <a:r>
              <a:rPr lang="sl-SI" altLang="sl-SI"/>
              <a:t>Mama in oče sta umrla, ko jih je štel 9</a:t>
            </a:r>
            <a:endParaRPr lang="en-US" altLang="sl-SI"/>
          </a:p>
          <a:p>
            <a:r>
              <a:rPr lang="sl-SI" altLang="sl-SI"/>
              <a:t>Živel z starejšim bratom</a:t>
            </a:r>
            <a:endParaRPr lang="en-US" altLang="sl-SI"/>
          </a:p>
        </p:txBody>
      </p:sp>
      <p:pic>
        <p:nvPicPr>
          <p:cNvPr id="8196" name="Picture 3" descr="notes.gif">
            <a:extLst>
              <a:ext uri="{FF2B5EF4-FFF2-40B4-BE49-F238E27FC236}">
                <a16:creationId xmlns:a16="http://schemas.microsoft.com/office/drawing/2014/main" id="{666B33CD-69C5-4D3B-A465-3ACF75B84677}"/>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4808538"/>
            <a:ext cx="11277600" cy="2049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pull dir="l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a:extLst>
              <a:ext uri="{FF2B5EF4-FFF2-40B4-BE49-F238E27FC236}">
                <a16:creationId xmlns:a16="http://schemas.microsoft.com/office/drawing/2014/main" id="{A79226D2-0E05-4B88-88A2-4D6112DA5CFE}"/>
              </a:ext>
            </a:extLst>
          </p:cNvPr>
          <p:cNvSpPr>
            <a:spLocks noGrp="1"/>
          </p:cNvSpPr>
          <p:nvPr>
            <p:ph type="title"/>
          </p:nvPr>
        </p:nvSpPr>
        <p:spPr/>
        <p:txBody>
          <a:bodyPr/>
          <a:lstStyle/>
          <a:p>
            <a:r>
              <a:rPr lang="sl-SI" altLang="sl-SI"/>
              <a:t>Nadaljevanje otroštva</a:t>
            </a:r>
            <a:r>
              <a:rPr lang="en-US" altLang="sl-SI"/>
              <a:t>…</a:t>
            </a:r>
          </a:p>
        </p:txBody>
      </p:sp>
      <p:sp>
        <p:nvSpPr>
          <p:cNvPr id="9219" name="Content Placeholder 2">
            <a:extLst>
              <a:ext uri="{FF2B5EF4-FFF2-40B4-BE49-F238E27FC236}">
                <a16:creationId xmlns:a16="http://schemas.microsoft.com/office/drawing/2014/main" id="{CF55C4C1-3466-4066-9EB7-513DD0D3DFF8}"/>
              </a:ext>
            </a:extLst>
          </p:cNvPr>
          <p:cNvSpPr>
            <a:spLocks noGrp="1"/>
          </p:cNvSpPr>
          <p:nvPr>
            <p:ph sz="quarter" idx="1"/>
          </p:nvPr>
        </p:nvSpPr>
        <p:spPr/>
        <p:txBody>
          <a:bodyPr/>
          <a:lstStyle/>
          <a:p>
            <a:r>
              <a:rPr lang="pl-PL" altLang="sl-SI"/>
              <a:t>Pri njem se je dodobra spoznal s Pachelbelovimi orgelskimi skladbami</a:t>
            </a:r>
            <a:endParaRPr lang="sl-SI" altLang="sl-SI"/>
          </a:p>
          <a:p>
            <a:r>
              <a:rPr lang="sl-SI" altLang="sl-SI"/>
              <a:t>Zapustil brata pri 15</a:t>
            </a:r>
          </a:p>
          <a:p>
            <a:r>
              <a:rPr lang="sl-SI" altLang="sl-SI"/>
              <a:t>O</a:t>
            </a:r>
            <a:r>
              <a:rPr lang="en-US" altLang="sl-SI"/>
              <a:t>biskoval </a:t>
            </a:r>
            <a:r>
              <a:rPr lang="sl-SI" altLang="sl-SI"/>
              <a:t>latinsko</a:t>
            </a:r>
            <a:r>
              <a:rPr lang="en-US" altLang="sl-SI"/>
              <a:t> gimnazijo v Lüneburgu</a:t>
            </a:r>
            <a:endParaRPr lang="sl-SI" altLang="sl-SI"/>
          </a:p>
          <a:p>
            <a:r>
              <a:rPr lang="sl-SI" altLang="sl-SI"/>
              <a:t>Igral je violino v lokalnem orkestru</a:t>
            </a:r>
            <a:endParaRPr lang="en-US" altLang="sl-SI"/>
          </a:p>
        </p:txBody>
      </p:sp>
      <p:pic>
        <p:nvPicPr>
          <p:cNvPr id="9220" name="Picture 3" descr="140px-Johann_Ambrosius_Bach.jpg">
            <a:extLst>
              <a:ext uri="{FF2B5EF4-FFF2-40B4-BE49-F238E27FC236}">
                <a16:creationId xmlns:a16="http://schemas.microsoft.com/office/drawing/2014/main" id="{73024D08-95CD-4A65-A482-5FED5268AF7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248400" y="3048000"/>
            <a:ext cx="2209800" cy="3141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21" name="Picture 4" descr="notes.gif">
            <a:extLst>
              <a:ext uri="{FF2B5EF4-FFF2-40B4-BE49-F238E27FC236}">
                <a16:creationId xmlns:a16="http://schemas.microsoft.com/office/drawing/2014/main" id="{1D89DD02-78DA-4E0B-8204-3ADD1F934C53}"/>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4419600"/>
            <a:ext cx="11277600" cy="204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med">
    <p:zoom/>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a:extLst>
              <a:ext uri="{FF2B5EF4-FFF2-40B4-BE49-F238E27FC236}">
                <a16:creationId xmlns:a16="http://schemas.microsoft.com/office/drawing/2014/main" id="{695AD8D6-DAC8-4785-B98D-8B73512268EF}"/>
              </a:ext>
            </a:extLst>
          </p:cNvPr>
          <p:cNvSpPr>
            <a:spLocks noGrp="1"/>
          </p:cNvSpPr>
          <p:nvPr>
            <p:ph type="title"/>
          </p:nvPr>
        </p:nvSpPr>
        <p:spPr/>
        <p:txBody>
          <a:bodyPr/>
          <a:lstStyle/>
          <a:p>
            <a:r>
              <a:rPr lang="sl-SI" altLang="sl-SI"/>
              <a:t>Bachovo življenje</a:t>
            </a:r>
            <a:endParaRPr lang="en-US" altLang="sl-SI"/>
          </a:p>
        </p:txBody>
      </p:sp>
      <p:sp>
        <p:nvSpPr>
          <p:cNvPr id="10243" name="Content Placeholder 2">
            <a:extLst>
              <a:ext uri="{FF2B5EF4-FFF2-40B4-BE49-F238E27FC236}">
                <a16:creationId xmlns:a16="http://schemas.microsoft.com/office/drawing/2014/main" id="{3DC55057-5A29-47DC-A478-7A100D87541D}"/>
              </a:ext>
            </a:extLst>
          </p:cNvPr>
          <p:cNvSpPr>
            <a:spLocks noGrp="1"/>
          </p:cNvSpPr>
          <p:nvPr>
            <p:ph sz="quarter" idx="1"/>
          </p:nvPr>
        </p:nvSpPr>
        <p:spPr/>
        <p:txBody>
          <a:bodyPr/>
          <a:lstStyle/>
          <a:p>
            <a:r>
              <a:rPr lang="en-US" altLang="sl-SI"/>
              <a:t>Pri osemnajstih letih je že izobražen organist, čembalist in violinist, sprejel prvo službo v Weimarju pri princu Johanu Ernstu </a:t>
            </a:r>
            <a:r>
              <a:rPr lang="az-Cyrl-AZ" altLang="sl-SI"/>
              <a:t>ІІ. </a:t>
            </a:r>
            <a:r>
              <a:rPr lang="en-US" altLang="sl-SI"/>
              <a:t>To je bilo njegovo prvo ustvarjalno obdobje.</a:t>
            </a:r>
            <a:endParaRPr lang="sl-SI" altLang="sl-SI"/>
          </a:p>
          <a:p>
            <a:r>
              <a:rPr lang="en-US" altLang="sl-SI"/>
              <a:t>Čeprav se je zaposlil kot violinist, so ga bolj pritegnile orgle, tako da je še istega leta postal organist v Arnstadtu.</a:t>
            </a:r>
            <a:endParaRPr lang="sl-SI" altLang="sl-SI"/>
          </a:p>
          <a:p>
            <a:r>
              <a:rPr lang="en-US" altLang="sl-SI"/>
              <a:t> </a:t>
            </a:r>
            <a:r>
              <a:rPr lang="sl-SI" altLang="sl-SI"/>
              <a:t>L</a:t>
            </a:r>
            <a:r>
              <a:rPr lang="en-US" altLang="sl-SI"/>
              <a:t>eta 1707 poročil s svojo sestrično v drugem kolenu Marijo Barbaro Bach, ki mu je rodila sedem otrok. Trije so zgodaj umrli, najstarejša sinova Wilhelm Friedemann in Philipp Emanuel, pa sta postala slavna skladatelja in naslednika svojega očeta.</a:t>
            </a:r>
          </a:p>
        </p:txBody>
      </p:sp>
      <p:pic>
        <p:nvPicPr>
          <p:cNvPr id="10244" name="Picture 3" descr="notes.gif">
            <a:extLst>
              <a:ext uri="{FF2B5EF4-FFF2-40B4-BE49-F238E27FC236}">
                <a16:creationId xmlns:a16="http://schemas.microsoft.com/office/drawing/2014/main" id="{08E3BC54-F61C-4944-8558-A71B654BC28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371600" y="5486400"/>
            <a:ext cx="11277600" cy="137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4" descr="maria-barbara.jpg">
            <a:extLst>
              <a:ext uri="{FF2B5EF4-FFF2-40B4-BE49-F238E27FC236}">
                <a16:creationId xmlns:a16="http://schemas.microsoft.com/office/drawing/2014/main" id="{AD3356C3-D759-460C-BDE7-043FEA2FEA59}"/>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6096000" y="381000"/>
            <a:ext cx="914400" cy="1101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comb dir="vert"/>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A7D9CE8A-DD24-4C65-9797-5359E25D947B}"/>
              </a:ext>
            </a:extLst>
          </p:cNvPr>
          <p:cNvSpPr>
            <a:spLocks noGrp="1"/>
          </p:cNvSpPr>
          <p:nvPr>
            <p:ph type="title"/>
          </p:nvPr>
        </p:nvSpPr>
        <p:spPr/>
        <p:txBody>
          <a:bodyPr/>
          <a:lstStyle/>
          <a:p>
            <a:r>
              <a:rPr lang="sl-SI" altLang="sl-SI"/>
              <a:t>Nadaljevanje</a:t>
            </a:r>
            <a:r>
              <a:rPr lang="en-US" altLang="sl-SI"/>
              <a:t>…</a:t>
            </a:r>
          </a:p>
        </p:txBody>
      </p:sp>
      <p:sp>
        <p:nvSpPr>
          <p:cNvPr id="11267" name="Content Placeholder 2">
            <a:extLst>
              <a:ext uri="{FF2B5EF4-FFF2-40B4-BE49-F238E27FC236}">
                <a16:creationId xmlns:a16="http://schemas.microsoft.com/office/drawing/2014/main" id="{44DA7ECC-8EDE-44C9-ACFA-478AA68D57CB}"/>
              </a:ext>
            </a:extLst>
          </p:cNvPr>
          <p:cNvSpPr>
            <a:spLocks noGrp="1"/>
          </p:cNvSpPr>
          <p:nvPr>
            <p:ph sz="quarter" idx="1"/>
          </p:nvPr>
        </p:nvSpPr>
        <p:spPr/>
        <p:txBody>
          <a:bodyPr/>
          <a:lstStyle/>
          <a:p>
            <a:r>
              <a:rPr lang="sv-SE" altLang="sl-SI"/>
              <a:t>Leta 1717 se je zaposlil pri knezu Leopoldu Anhaltskem v Köthenu kot dvorni kapelnik.</a:t>
            </a:r>
            <a:endParaRPr lang="sl-SI" altLang="sl-SI"/>
          </a:p>
          <a:p>
            <a:r>
              <a:rPr lang="sl-SI" altLang="sl-SI"/>
              <a:t>Knez je bil velik ljubitelj umetnosti, predvsem posvetne glasbe</a:t>
            </a:r>
          </a:p>
          <a:p>
            <a:r>
              <a:rPr lang="sl-SI" altLang="sl-SI"/>
              <a:t>Postala prava prijatelja</a:t>
            </a:r>
          </a:p>
          <a:p>
            <a:r>
              <a:rPr lang="sl-SI" altLang="sl-SI"/>
              <a:t>Srečo prekine ženina smrt</a:t>
            </a:r>
          </a:p>
          <a:p>
            <a:r>
              <a:rPr lang="it-IT" altLang="sl-SI"/>
              <a:t>Ker so otroci potrebovali mater</a:t>
            </a:r>
            <a:r>
              <a:rPr lang="sl-SI" altLang="sl-SI"/>
              <a:t>, se je Bach poročil z  Anno Magdaleno Wilcken</a:t>
            </a:r>
          </a:p>
        </p:txBody>
      </p:sp>
      <p:pic>
        <p:nvPicPr>
          <p:cNvPr id="11268" name="Picture 3" descr="prince-leopold.jpg">
            <a:extLst>
              <a:ext uri="{FF2B5EF4-FFF2-40B4-BE49-F238E27FC236}">
                <a16:creationId xmlns:a16="http://schemas.microsoft.com/office/drawing/2014/main" id="{BB315B32-F894-4B20-9B44-03E48931456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304800"/>
            <a:ext cx="1108075" cy="1219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269" name="Picture 4" descr="notes.gif">
            <a:extLst>
              <a:ext uri="{FF2B5EF4-FFF2-40B4-BE49-F238E27FC236}">
                <a16:creationId xmlns:a16="http://schemas.microsoft.com/office/drawing/2014/main" id="{CCA3E889-9B4F-448B-84B2-D2310079A98D}"/>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1524000" y="5300663"/>
            <a:ext cx="10668000" cy="155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heel spokes="3"/>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a:extLst>
              <a:ext uri="{FF2B5EF4-FFF2-40B4-BE49-F238E27FC236}">
                <a16:creationId xmlns:a16="http://schemas.microsoft.com/office/drawing/2014/main" id="{EE7070FC-26C0-4231-924A-8F91D3BAADE4}"/>
              </a:ext>
            </a:extLst>
          </p:cNvPr>
          <p:cNvSpPr>
            <a:spLocks noGrp="1"/>
          </p:cNvSpPr>
          <p:nvPr>
            <p:ph type="title"/>
          </p:nvPr>
        </p:nvSpPr>
        <p:spPr/>
        <p:txBody>
          <a:bodyPr/>
          <a:lstStyle/>
          <a:p>
            <a:r>
              <a:rPr lang="sl-SI" altLang="sl-SI"/>
              <a:t>Nadaljevanje</a:t>
            </a:r>
            <a:r>
              <a:rPr lang="en-US" altLang="sl-SI"/>
              <a:t>…</a:t>
            </a:r>
          </a:p>
        </p:txBody>
      </p:sp>
      <p:sp>
        <p:nvSpPr>
          <p:cNvPr id="12291" name="Content Placeholder 2">
            <a:extLst>
              <a:ext uri="{FF2B5EF4-FFF2-40B4-BE49-F238E27FC236}">
                <a16:creationId xmlns:a16="http://schemas.microsoft.com/office/drawing/2014/main" id="{4701E8BC-458B-4A52-A41D-85E627598D0D}"/>
              </a:ext>
            </a:extLst>
          </p:cNvPr>
          <p:cNvSpPr>
            <a:spLocks noGrp="1"/>
          </p:cNvSpPr>
          <p:nvPr>
            <p:ph sz="quarter" idx="1"/>
          </p:nvPr>
        </p:nvSpPr>
        <p:spPr/>
        <p:txBody>
          <a:bodyPr/>
          <a:lstStyle/>
          <a:p>
            <a:endParaRPr lang="sl-SI" altLang="sl-SI"/>
          </a:p>
          <a:p>
            <a:r>
              <a:rPr lang="sl-SI" altLang="sl-SI"/>
              <a:t>Isto leto se je poročil tudi princ Leopold, njegova žena pa ni marala Bachove glasbe, tako je razdrla njuno prijateljstvo</a:t>
            </a:r>
            <a:endParaRPr lang="en-US" altLang="sl-SI"/>
          </a:p>
          <a:p>
            <a:r>
              <a:rPr lang="en-US" altLang="sl-SI"/>
              <a:t>Začelo se je tretje najbogatejše obdobje, krona Bachovega življenja. Postal je kantor v cerkvi svetega Tomaža v Leipzigu.</a:t>
            </a:r>
            <a:endParaRPr lang="sl-SI" altLang="sl-SI"/>
          </a:p>
          <a:p>
            <a:r>
              <a:rPr lang="en-US" altLang="sl-SI"/>
              <a:t>V Leipzigu je izvedel svoje veličastne pasijone</a:t>
            </a:r>
            <a:r>
              <a:rPr lang="sl-SI" altLang="sl-SI"/>
              <a:t>, </a:t>
            </a:r>
            <a:r>
              <a:rPr lang="en-US" altLang="sl-SI"/>
              <a:t>motete in večino izmed svojih 300 kantat </a:t>
            </a:r>
            <a:endParaRPr lang="sl-SI" altLang="sl-SI"/>
          </a:p>
          <a:p>
            <a:r>
              <a:rPr lang="sl-SI" altLang="sl-SI"/>
              <a:t>Imel je 20 otrok</a:t>
            </a:r>
            <a:r>
              <a:rPr lang="en-US" altLang="sl-SI"/>
              <a:t>, </a:t>
            </a:r>
            <a:r>
              <a:rPr lang="sl-SI" altLang="sl-SI"/>
              <a:t>klicali so pa ga </a:t>
            </a:r>
            <a:r>
              <a:rPr lang="en-US" altLang="sl-SI"/>
              <a:t>“Papa Bach”</a:t>
            </a:r>
            <a:endParaRPr lang="sl-SI" altLang="sl-SI"/>
          </a:p>
          <a:p>
            <a:r>
              <a:rPr lang="sl-SI" altLang="sl-SI"/>
              <a:t>Umrl je 28. julija 1750</a:t>
            </a:r>
            <a:endParaRPr lang="en-US" altLang="sl-SI"/>
          </a:p>
        </p:txBody>
      </p:sp>
      <p:pic>
        <p:nvPicPr>
          <p:cNvPr id="12292" name="Picture 3" descr="notes.gif">
            <a:extLst>
              <a:ext uri="{FF2B5EF4-FFF2-40B4-BE49-F238E27FC236}">
                <a16:creationId xmlns:a16="http://schemas.microsoft.com/office/drawing/2014/main" id="{FA99636D-65EA-404C-B8BE-567C08D260E3}"/>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5334000"/>
            <a:ext cx="11277600" cy="1363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3" name="Picture 4" descr="bach-family.jpg">
            <a:extLst>
              <a:ext uri="{FF2B5EF4-FFF2-40B4-BE49-F238E27FC236}">
                <a16:creationId xmlns:a16="http://schemas.microsoft.com/office/drawing/2014/main" id="{9790404A-1316-46F7-BAEF-0C417DD62CBB}"/>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228600"/>
            <a:ext cx="2362200" cy="1765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a:extLst>
              <a:ext uri="{FF2B5EF4-FFF2-40B4-BE49-F238E27FC236}">
                <a16:creationId xmlns:a16="http://schemas.microsoft.com/office/drawing/2014/main" id="{33A08F15-B99D-4A14-8B2F-7EF2A9940E94}"/>
              </a:ext>
            </a:extLst>
          </p:cNvPr>
          <p:cNvSpPr>
            <a:spLocks noGrp="1"/>
          </p:cNvSpPr>
          <p:nvPr>
            <p:ph type="title"/>
          </p:nvPr>
        </p:nvSpPr>
        <p:spPr/>
        <p:txBody>
          <a:bodyPr/>
          <a:lstStyle/>
          <a:p>
            <a:r>
              <a:rPr lang="sl-SI" altLang="sl-SI"/>
              <a:t>Pomen njegove glasbe</a:t>
            </a:r>
            <a:endParaRPr lang="en-US" altLang="sl-SI"/>
          </a:p>
        </p:txBody>
      </p:sp>
      <p:sp>
        <p:nvSpPr>
          <p:cNvPr id="13315" name="Content Placeholder 2">
            <a:extLst>
              <a:ext uri="{FF2B5EF4-FFF2-40B4-BE49-F238E27FC236}">
                <a16:creationId xmlns:a16="http://schemas.microsoft.com/office/drawing/2014/main" id="{0843F9BD-FB5F-4489-A73F-3F7B574967C8}"/>
              </a:ext>
            </a:extLst>
          </p:cNvPr>
          <p:cNvSpPr>
            <a:spLocks noGrp="1"/>
          </p:cNvSpPr>
          <p:nvPr>
            <p:ph sz="quarter" idx="1"/>
          </p:nvPr>
        </p:nvSpPr>
        <p:spPr/>
        <p:txBody>
          <a:bodyPr/>
          <a:lstStyle/>
          <a:p>
            <a:r>
              <a:rPr lang="en-US" altLang="sl-SI"/>
              <a:t>Poleg Händla predstavlja Bach izjemno glasbeno osebnost ob koncu poznega baroka. </a:t>
            </a:r>
            <a:endParaRPr lang="sl-SI" altLang="sl-SI"/>
          </a:p>
          <a:p>
            <a:r>
              <a:rPr lang="en-US" altLang="sl-SI"/>
              <a:t>Združil je stoletja star razvoj zahodne glasbene kulture. </a:t>
            </a:r>
            <a:endParaRPr lang="sl-SI" altLang="sl-SI"/>
          </a:p>
          <a:p>
            <a:r>
              <a:rPr lang="en-US" altLang="sl-SI"/>
              <a:t>Skomponiral je za celo knjižnico glasbe, ki ji ni primere ne po razsežnosti in še manj po umetniški vrednosti.</a:t>
            </a:r>
            <a:endParaRPr lang="sl-SI" altLang="sl-SI"/>
          </a:p>
          <a:p>
            <a:r>
              <a:rPr lang="en-US" altLang="sl-SI"/>
              <a:t>Bachovo delo je bilo po njegovi smrti v široki javnosti docela pozabljeno. Spomin nanj je živel samo v krogu njegovih sinov, učencev in posameznih poznavalcev.</a:t>
            </a:r>
          </a:p>
        </p:txBody>
      </p:sp>
      <p:pic>
        <p:nvPicPr>
          <p:cNvPr id="13316" name="Picture 4" descr="notes.gif">
            <a:extLst>
              <a:ext uri="{FF2B5EF4-FFF2-40B4-BE49-F238E27FC236}">
                <a16:creationId xmlns:a16="http://schemas.microsoft.com/office/drawing/2014/main" id="{F5549F4B-33A6-43A5-A90F-6A26E7B0F0AF}"/>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5300663"/>
            <a:ext cx="10668000" cy="155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7" name="Picture 3" descr="imagesCA25AZK1.jpg">
            <a:extLst>
              <a:ext uri="{FF2B5EF4-FFF2-40B4-BE49-F238E27FC236}">
                <a16:creationId xmlns:a16="http://schemas.microsoft.com/office/drawing/2014/main" id="{9115539C-12BB-4078-8A54-20D3780DC8CF}"/>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391400" y="5000625"/>
            <a:ext cx="1236663"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wheel spokes="1"/>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Naslov 1">
            <a:extLst>
              <a:ext uri="{FF2B5EF4-FFF2-40B4-BE49-F238E27FC236}">
                <a16:creationId xmlns:a16="http://schemas.microsoft.com/office/drawing/2014/main" id="{6DB15AED-4826-494D-95BA-A1EFA4D4204C}"/>
              </a:ext>
            </a:extLst>
          </p:cNvPr>
          <p:cNvSpPr>
            <a:spLocks noGrp="1"/>
          </p:cNvSpPr>
          <p:nvPr>
            <p:ph type="title"/>
          </p:nvPr>
        </p:nvSpPr>
        <p:spPr/>
        <p:txBody>
          <a:bodyPr/>
          <a:lstStyle/>
          <a:p>
            <a:r>
              <a:rPr lang="sl-SI" altLang="sl-SI"/>
              <a:t>Dela </a:t>
            </a:r>
          </a:p>
        </p:txBody>
      </p:sp>
      <p:sp>
        <p:nvSpPr>
          <p:cNvPr id="5" name="Ograda vsebine 4">
            <a:extLst>
              <a:ext uri="{FF2B5EF4-FFF2-40B4-BE49-F238E27FC236}">
                <a16:creationId xmlns:a16="http://schemas.microsoft.com/office/drawing/2014/main" id="{6C3F323C-CDB3-4608-80A1-81F3B06181A1}"/>
              </a:ext>
            </a:extLst>
          </p:cNvPr>
          <p:cNvSpPr>
            <a:spLocks noGrp="1"/>
          </p:cNvSpPr>
          <p:nvPr>
            <p:ph sz="half" idx="2"/>
          </p:nvPr>
        </p:nvSpPr>
        <p:spPr>
          <a:xfrm>
            <a:off x="914400" y="1371600"/>
            <a:ext cx="3733800" cy="3886200"/>
          </a:xfrm>
        </p:spPr>
        <p:txBody>
          <a:bodyPr>
            <a:normAutofit fontScale="85000" lnSpcReduction="10000"/>
          </a:bodyPr>
          <a:lstStyle/>
          <a:p>
            <a:pPr marL="274320" indent="-274320" fontAlgn="auto">
              <a:spcBef>
                <a:spcPts val="580"/>
              </a:spcBef>
              <a:spcAft>
                <a:spcPts val="0"/>
              </a:spcAft>
              <a:buFont typeface="Wingdings 2"/>
              <a:buChar char=""/>
              <a:defRPr/>
            </a:pPr>
            <a:r>
              <a:rPr lang="sl-SI" sz="1800" dirty="0">
                <a:hlinkClick r:id="rId2"/>
              </a:rPr>
              <a:t>Vokalne skladbe :</a:t>
            </a:r>
          </a:p>
          <a:p>
            <a:pPr marL="274320" indent="-274320" fontAlgn="auto">
              <a:spcBef>
                <a:spcPts val="580"/>
              </a:spcBef>
              <a:spcAft>
                <a:spcPts val="0"/>
              </a:spcAft>
              <a:buFont typeface="Courier New" pitchFamily="49" charset="0"/>
              <a:buChar char="o"/>
              <a:defRPr/>
            </a:pPr>
            <a:r>
              <a:rPr lang="sl-SI" sz="1800" dirty="0">
                <a:hlinkClick r:id="rId2"/>
              </a:rPr>
              <a:t>Kantate </a:t>
            </a:r>
            <a:endParaRPr lang="sl-SI" sz="1800" dirty="0"/>
          </a:p>
          <a:p>
            <a:pPr marL="274320" indent="-274320" fontAlgn="auto">
              <a:spcBef>
                <a:spcPts val="580"/>
              </a:spcBef>
              <a:spcAft>
                <a:spcPts val="0"/>
              </a:spcAft>
              <a:buFont typeface="Courier New" pitchFamily="49" charset="0"/>
              <a:buChar char="o"/>
              <a:defRPr/>
            </a:pPr>
            <a:r>
              <a:rPr lang="sl-SI" sz="1800" dirty="0">
                <a:hlinkClick r:id="rId2"/>
              </a:rPr>
              <a:t>Moteti Liturgična dela v latinščini</a:t>
            </a:r>
            <a:endParaRPr lang="sl-SI" sz="1800" dirty="0"/>
          </a:p>
          <a:p>
            <a:pPr marL="274320" indent="-274320" fontAlgn="auto">
              <a:spcBef>
                <a:spcPts val="580"/>
              </a:spcBef>
              <a:spcAft>
                <a:spcPts val="0"/>
              </a:spcAft>
              <a:buFont typeface="Courier New" pitchFamily="49" charset="0"/>
              <a:buChar char="o"/>
              <a:defRPr/>
            </a:pPr>
            <a:r>
              <a:rPr lang="sl-SI" sz="1800" dirty="0">
                <a:hlinkClick r:id="rId2"/>
              </a:rPr>
              <a:t>Pasijoni in oratoriji </a:t>
            </a:r>
            <a:endParaRPr lang="sl-SI" sz="1800" dirty="0"/>
          </a:p>
          <a:p>
            <a:pPr marL="274320" indent="-274320" fontAlgn="auto">
              <a:spcBef>
                <a:spcPts val="580"/>
              </a:spcBef>
              <a:spcAft>
                <a:spcPts val="0"/>
              </a:spcAft>
              <a:buFont typeface="Courier New" pitchFamily="49" charset="0"/>
              <a:buChar char="o"/>
              <a:defRPr/>
            </a:pPr>
            <a:r>
              <a:rPr lang="sl-SI" sz="1800" dirty="0">
                <a:hlinkClick r:id="rId2"/>
              </a:rPr>
              <a:t>Korali </a:t>
            </a:r>
            <a:endParaRPr lang="sl-SI" sz="1800" dirty="0"/>
          </a:p>
          <a:p>
            <a:pPr marL="274320" indent="-274320" fontAlgn="auto">
              <a:spcBef>
                <a:spcPts val="580"/>
              </a:spcBef>
              <a:spcAft>
                <a:spcPts val="0"/>
              </a:spcAft>
              <a:buFont typeface="Courier New" pitchFamily="49" charset="0"/>
              <a:buChar char="o"/>
              <a:defRPr/>
            </a:pPr>
            <a:r>
              <a:rPr lang="sl-SI" sz="1800" dirty="0">
                <a:hlinkClick r:id="rId2"/>
              </a:rPr>
              <a:t>Korali za knjižico Ane Magdalene Bach</a:t>
            </a:r>
            <a:endParaRPr lang="sl-SI" sz="1800" dirty="0"/>
          </a:p>
          <a:p>
            <a:pPr marL="274320" indent="-274320" fontAlgn="auto">
              <a:spcBef>
                <a:spcPts val="580"/>
              </a:spcBef>
              <a:spcAft>
                <a:spcPts val="0"/>
              </a:spcAft>
              <a:buFont typeface="Courier New" pitchFamily="49" charset="0"/>
              <a:buChar char="o"/>
              <a:defRPr/>
            </a:pPr>
            <a:r>
              <a:rPr lang="sl-SI" sz="1800" dirty="0">
                <a:hlinkClick r:id="rId2"/>
              </a:rPr>
              <a:t>Pesmi </a:t>
            </a:r>
          </a:p>
          <a:p>
            <a:pPr marL="274320" indent="-274320" fontAlgn="auto">
              <a:spcBef>
                <a:spcPts val="580"/>
              </a:spcBef>
              <a:spcAft>
                <a:spcPts val="0"/>
              </a:spcAft>
              <a:buFont typeface="Courier New" pitchFamily="49" charset="0"/>
              <a:buChar char="o"/>
              <a:defRPr/>
            </a:pPr>
            <a:r>
              <a:rPr lang="sl-SI" sz="1800" dirty="0" err="1">
                <a:hlinkClick r:id="rId2"/>
              </a:rPr>
              <a:t>Quodlibet</a:t>
            </a:r>
            <a:endParaRPr lang="sl-SI" sz="1800" dirty="0">
              <a:hlinkClick r:id="rId2"/>
            </a:endParaRPr>
          </a:p>
          <a:p>
            <a:pPr marL="274320" indent="-274320" fontAlgn="auto">
              <a:spcBef>
                <a:spcPts val="580"/>
              </a:spcBef>
              <a:spcAft>
                <a:spcPts val="0"/>
              </a:spcAft>
              <a:buFont typeface="Wingdings 2"/>
              <a:buChar char=""/>
              <a:defRPr/>
            </a:pPr>
            <a:r>
              <a:rPr lang="sl-SI" sz="1800" dirty="0">
                <a:hlinkClick r:id="rId2"/>
              </a:rPr>
              <a:t>Dela za orgle :</a:t>
            </a:r>
            <a:endParaRPr lang="sl-SI" sz="1800" dirty="0"/>
          </a:p>
          <a:p>
            <a:pPr marL="274320" indent="-274320" fontAlgn="auto">
              <a:spcBef>
                <a:spcPts val="580"/>
              </a:spcBef>
              <a:spcAft>
                <a:spcPts val="0"/>
              </a:spcAft>
              <a:buFont typeface="Courier New" pitchFamily="49" charset="0"/>
              <a:buChar char="o"/>
              <a:defRPr/>
            </a:pPr>
            <a:r>
              <a:rPr lang="sl-SI" sz="1800" dirty="0">
                <a:hlinkClick r:id="rId2"/>
              </a:rPr>
              <a:t>Sonate za orgle </a:t>
            </a:r>
            <a:endParaRPr lang="sl-SI" sz="1800" dirty="0"/>
          </a:p>
          <a:p>
            <a:pPr marL="274320" indent="-274320" fontAlgn="auto">
              <a:spcBef>
                <a:spcPts val="580"/>
              </a:spcBef>
              <a:spcAft>
                <a:spcPts val="0"/>
              </a:spcAft>
              <a:buFont typeface="Courier New" pitchFamily="49" charset="0"/>
              <a:buChar char="o"/>
              <a:defRPr/>
            </a:pPr>
            <a:r>
              <a:rPr lang="sl-SI" sz="1800" dirty="0">
                <a:hlinkClick r:id="rId2"/>
              </a:rPr>
              <a:t>Preludiji in fuge , </a:t>
            </a:r>
            <a:r>
              <a:rPr lang="sl-SI" sz="1800" dirty="0" err="1">
                <a:hlinkClick r:id="rId2"/>
              </a:rPr>
              <a:t>toccate</a:t>
            </a:r>
            <a:r>
              <a:rPr lang="sl-SI" sz="1800" dirty="0">
                <a:hlinkClick r:id="rId2"/>
              </a:rPr>
              <a:t> in fuge, fantazije za orgle </a:t>
            </a:r>
          </a:p>
          <a:p>
            <a:pPr marL="274320" indent="-274320" fontAlgn="auto">
              <a:spcBef>
                <a:spcPts val="580"/>
              </a:spcBef>
              <a:spcAft>
                <a:spcPts val="0"/>
              </a:spcAft>
              <a:buFont typeface="Courier New" pitchFamily="49" charset="0"/>
              <a:buChar char="o"/>
              <a:defRPr/>
            </a:pPr>
            <a:r>
              <a:rPr lang="sl-SI" sz="1800" dirty="0">
                <a:hlinkClick r:id="rId2"/>
              </a:rPr>
              <a:t>Koncerti za orgle </a:t>
            </a:r>
          </a:p>
          <a:p>
            <a:pPr marL="274320" indent="-274320" fontAlgn="auto">
              <a:spcBef>
                <a:spcPts val="580"/>
              </a:spcBef>
              <a:spcAft>
                <a:spcPts val="0"/>
              </a:spcAft>
              <a:buFont typeface="Courier New" pitchFamily="49" charset="0"/>
              <a:buChar char="o"/>
              <a:defRPr/>
            </a:pPr>
            <a:r>
              <a:rPr lang="sl-SI" sz="1800" dirty="0">
                <a:hlinkClick r:id="rId2"/>
              </a:rPr>
              <a:t>Orgel-</a:t>
            </a:r>
            <a:r>
              <a:rPr lang="sl-SI" sz="1800" dirty="0" err="1">
                <a:hlinkClick r:id="rId2"/>
              </a:rPr>
              <a:t>Büchlein</a:t>
            </a:r>
            <a:r>
              <a:rPr lang="sl-SI" sz="1800" dirty="0">
                <a:hlinkClick r:id="rId2"/>
              </a:rPr>
              <a:t> (»Orgelska knjižica«)</a:t>
            </a:r>
            <a:r>
              <a:rPr lang="sl-SI" sz="1800" dirty="0"/>
              <a:t> </a:t>
            </a:r>
          </a:p>
          <a:p>
            <a:pPr marL="0" indent="0" fontAlgn="auto">
              <a:spcBef>
                <a:spcPts val="580"/>
              </a:spcBef>
              <a:spcAft>
                <a:spcPts val="0"/>
              </a:spcAft>
              <a:buFont typeface="Wingdings 2"/>
              <a:buNone/>
              <a:defRPr/>
            </a:pPr>
            <a:endParaRPr lang="sl-SI" sz="1800" dirty="0">
              <a:hlinkClick r:id="rId2"/>
            </a:endParaRPr>
          </a:p>
          <a:p>
            <a:pPr marL="0" indent="0" fontAlgn="auto">
              <a:spcBef>
                <a:spcPts val="580"/>
              </a:spcBef>
              <a:spcAft>
                <a:spcPts val="0"/>
              </a:spcAft>
              <a:buFont typeface="Wingdings 2"/>
              <a:buNone/>
              <a:defRPr/>
            </a:pPr>
            <a:endParaRPr lang="sl-SI" sz="1800" dirty="0"/>
          </a:p>
          <a:p>
            <a:pPr marL="274320" indent="-274320" fontAlgn="auto">
              <a:spcBef>
                <a:spcPts val="580"/>
              </a:spcBef>
              <a:spcAft>
                <a:spcPts val="0"/>
              </a:spcAft>
              <a:buFont typeface="Courier New" pitchFamily="49" charset="0"/>
              <a:buChar char="o"/>
              <a:defRPr/>
            </a:pPr>
            <a:endParaRPr lang="sl-SI" sz="1800" dirty="0"/>
          </a:p>
          <a:p>
            <a:pPr marL="0" indent="0" fontAlgn="auto">
              <a:spcBef>
                <a:spcPts val="580"/>
              </a:spcBef>
              <a:spcAft>
                <a:spcPts val="0"/>
              </a:spcAft>
              <a:buFont typeface="Wingdings 2"/>
              <a:buNone/>
              <a:defRPr/>
            </a:pPr>
            <a:endParaRPr lang="sl-SI" sz="1800" dirty="0"/>
          </a:p>
        </p:txBody>
      </p:sp>
      <p:sp>
        <p:nvSpPr>
          <p:cNvPr id="14340" name="Ograda vsebine 7">
            <a:extLst>
              <a:ext uri="{FF2B5EF4-FFF2-40B4-BE49-F238E27FC236}">
                <a16:creationId xmlns:a16="http://schemas.microsoft.com/office/drawing/2014/main" id="{9455E982-1012-4968-8484-773473BA97DD}"/>
              </a:ext>
            </a:extLst>
          </p:cNvPr>
          <p:cNvSpPr>
            <a:spLocks noGrp="1"/>
          </p:cNvSpPr>
          <p:nvPr>
            <p:ph sz="half" idx="4"/>
          </p:nvPr>
        </p:nvSpPr>
        <p:spPr>
          <a:xfrm>
            <a:off x="4953000" y="1371600"/>
            <a:ext cx="3733800" cy="3886200"/>
          </a:xfrm>
        </p:spPr>
        <p:txBody>
          <a:bodyPr/>
          <a:lstStyle/>
          <a:p>
            <a:r>
              <a:rPr lang="sl-SI" altLang="sl-SI" sz="1600">
                <a:hlinkClick r:id="rId2"/>
              </a:rPr>
              <a:t>Dela za klavir in čembalo</a:t>
            </a:r>
            <a:r>
              <a:rPr lang="sl-SI" altLang="sl-SI" sz="1600"/>
              <a:t> </a:t>
            </a:r>
            <a:r>
              <a:rPr lang="sl-SI" altLang="sl-SI" sz="1600">
                <a:hlinkClick r:id="rId2"/>
              </a:rPr>
              <a:t>:</a:t>
            </a:r>
            <a:endParaRPr lang="sl-SI" altLang="sl-SI" sz="1600"/>
          </a:p>
          <a:p>
            <a:pPr>
              <a:buFont typeface="Courier New" panose="02070309020205020404" pitchFamily="49" charset="0"/>
              <a:buChar char="o"/>
            </a:pPr>
            <a:r>
              <a:rPr lang="sl-SI" altLang="sl-SI" sz="1600">
                <a:hlinkClick r:id="rId2"/>
              </a:rPr>
              <a:t>Dvoglasne invencije </a:t>
            </a:r>
            <a:endParaRPr lang="sl-SI" altLang="sl-SI" sz="1600"/>
          </a:p>
          <a:p>
            <a:pPr>
              <a:buFont typeface="Courier New" panose="02070309020205020404" pitchFamily="49" charset="0"/>
              <a:buChar char="o"/>
            </a:pPr>
            <a:r>
              <a:rPr lang="sl-SI" altLang="sl-SI" sz="1600">
                <a:hlinkClick r:id="rId2"/>
              </a:rPr>
              <a:t>Triglasne invencije (simfonije; za klavir)</a:t>
            </a:r>
            <a:endParaRPr lang="sl-SI" altLang="sl-SI" sz="1600"/>
          </a:p>
          <a:p>
            <a:pPr>
              <a:buFont typeface="Courier New" panose="02070309020205020404" pitchFamily="49" charset="0"/>
              <a:buChar char="o"/>
            </a:pPr>
            <a:r>
              <a:rPr lang="sl-SI" altLang="sl-SI" sz="1600">
                <a:hlinkClick r:id="rId2"/>
              </a:rPr>
              <a:t>Dueti (za klavir)</a:t>
            </a:r>
            <a:endParaRPr lang="sl-SI" altLang="sl-SI" sz="1600"/>
          </a:p>
          <a:p>
            <a:r>
              <a:rPr lang="it-IT" altLang="sl-SI" sz="1600">
                <a:hlinkClick r:id="rId2"/>
              </a:rPr>
              <a:t>Dela za različne solistične instrumente</a:t>
            </a:r>
            <a:r>
              <a:rPr lang="sl-SI" altLang="sl-SI" sz="1600">
                <a:hlinkClick r:id="rId2"/>
              </a:rPr>
              <a:t> :</a:t>
            </a:r>
            <a:endParaRPr lang="sl-SI" altLang="sl-SI" sz="1600"/>
          </a:p>
          <a:p>
            <a:pPr>
              <a:buFont typeface="Courier New" panose="02070309020205020404" pitchFamily="49" charset="0"/>
              <a:buChar char="o"/>
            </a:pPr>
            <a:r>
              <a:rPr lang="it-IT" altLang="sl-SI" sz="1600">
                <a:hlinkClick r:id="rId2"/>
              </a:rPr>
              <a:t>Dela za lutnjo solo </a:t>
            </a:r>
            <a:endParaRPr lang="sl-SI" altLang="sl-SI" sz="1600"/>
          </a:p>
          <a:p>
            <a:pPr>
              <a:buFont typeface="Courier New" panose="02070309020205020404" pitchFamily="49" charset="0"/>
              <a:buChar char="o"/>
            </a:pPr>
            <a:r>
              <a:rPr lang="it-IT" altLang="sl-SI" sz="1600">
                <a:hlinkClick r:id="rId2"/>
              </a:rPr>
              <a:t>Sonate in partite za violino solo</a:t>
            </a:r>
            <a:endParaRPr lang="sl-SI" altLang="sl-SI" sz="1600"/>
          </a:p>
          <a:p>
            <a:endParaRPr lang="sl-SI" altLang="sl-SI"/>
          </a:p>
        </p:txBody>
      </p:sp>
      <p:pic>
        <p:nvPicPr>
          <p:cNvPr id="14341" name="Picture 4" descr="notes.gif">
            <a:extLst>
              <a:ext uri="{FF2B5EF4-FFF2-40B4-BE49-F238E27FC236}">
                <a16:creationId xmlns:a16="http://schemas.microsoft.com/office/drawing/2014/main" id="{059FC9EE-3B99-4AD7-9F9A-7512752A086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524000" y="5300663"/>
            <a:ext cx="10668000" cy="1557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0</TotalTime>
  <Words>602</Words>
  <Application>Microsoft Office PowerPoint</Application>
  <PresentationFormat>On-screen Show (4:3)</PresentationFormat>
  <Paragraphs>89</Paragraphs>
  <Slides>11</Slides>
  <Notes>10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Calibri</vt:lpstr>
      <vt:lpstr>Cambria</vt:lpstr>
      <vt:lpstr>Courier New</vt:lpstr>
      <vt:lpstr>Franklin Gothic Book</vt:lpstr>
      <vt:lpstr>Perpetua</vt:lpstr>
      <vt:lpstr>Wingdings 2</vt:lpstr>
      <vt:lpstr>Equity</vt:lpstr>
      <vt:lpstr>Johann Sebastian Bach</vt:lpstr>
      <vt:lpstr>Kdo je Bach?-</vt:lpstr>
      <vt:lpstr>Otroštvo-</vt:lpstr>
      <vt:lpstr>Nadaljevanje otroštva…</vt:lpstr>
      <vt:lpstr>Bachovo življenje</vt:lpstr>
      <vt:lpstr>Nadaljevanje…</vt:lpstr>
      <vt:lpstr>Nadaljevanje…</vt:lpstr>
      <vt:lpstr>Pomen njegove glasbe</vt:lpstr>
      <vt:lpstr>Dela </vt:lpstr>
      <vt:lpstr>Primer njegovega dela</vt:lpstr>
      <vt:lpstr>Viri</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2019-05-31T08:41:49Z</dcterms:created>
  <dcterms:modified xsi:type="dcterms:W3CDTF">2020-05-28T08:29:35Z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