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02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3DCD98B2-6C58-4D42-8D77-7BB9D642729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3EC01F2A-B030-40CE-9982-5B26A5B360E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325C8EB8-517E-4415-A4C7-3E66336E547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82487E72-AB60-4016-9D96-8E8E818FA64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979CF7D7-14C7-432C-91F1-B1AF5C9675A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61B745DD-DD75-4113-948B-B4B7F444F3C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87E4D497-F78B-426E-9D3B-DD5D35627D1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1CB5516C-EC3E-4FBC-9993-EA0971ADE79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71779255-2AAC-4FC6-8DB7-5180DD72529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7D0E0E4C-81FF-43B0-B7D6-C5ECB0ACFBE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1D66F112-03D0-4123-92DA-98DF04D7D70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C4C1ACC-3D9C-42A9-97C0-303370DA978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61D33361-6C94-40E3-85BE-FD7FF44FE89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099A9695-9D66-47FE-AD9B-A69DCE068C2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A5FBDE5B-E1D8-451C-BEB4-882F798EA58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757DD118-CED4-47BE-AD7A-8EEF3067E65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A8040F43-5CC8-4613-8155-1239E6473F3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695C786A-D7CC-4B8F-B684-BD863E761D4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9D75DAEB-CE77-48B5-B2FA-1EB9B547A0D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0BA3A662-7909-40C0-AF05-E79C9A1673A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F9746122-8925-4A86-9584-1D0E6F11522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38787B73-504E-4212-BCEA-D0D008CFCC8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A79E7FFF-18E8-491C-9E33-A95FD2D789F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8C60E449-4E1C-4606-ACA0-29C2CFA0CF9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BF8D4FA9-0459-42A3-A96C-DDB4782BA73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AA4A6506-C628-4B0A-B020-E9DBFC54AE4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EC1945C3-9A62-4B9D-91A2-217079161E5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D6B40224-6F28-478F-97EF-B5D20EFB688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97B257EB-DA7B-43C3-BC86-1657710A114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730892DB-7820-46C3-99F6-F531F5D42AA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67C4D241-66D6-476F-A0F2-81531EF9465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A285D041-55A2-40B6-9BB5-1890CA725AC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020F26E4-0E0B-4A67-AAE3-F20366F37DC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80F05CC6-AB07-4515-A5F8-58081E5C75E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5682B212-AB38-4253-A869-95A11228B75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AF19336F-9B4A-4331-94A1-F6A3AAD40B8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E0134734-2A0E-4EA7-991F-8E5AEB141B2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grpSp>
          <p:nvGrpSpPr>
            <p:cNvPr id="41" name="Group 39">
              <a:extLst>
                <a:ext uri="{FF2B5EF4-FFF2-40B4-BE49-F238E27FC236}">
                  <a16:creationId xmlns:a16="http://schemas.microsoft.com/office/drawing/2014/main" id="{ED271F15-79E8-4746-B833-978A63215DD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>
                <a:extLst>
                  <a:ext uri="{FF2B5EF4-FFF2-40B4-BE49-F238E27FC236}">
                    <a16:creationId xmlns:a16="http://schemas.microsoft.com/office/drawing/2014/main" id="{CBF3C679-EB36-462C-B12B-632BA23625A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l-SI">
                  <a:latin typeface="Arial" charset="0"/>
                </a:endParaRPr>
              </a:p>
            </p:txBody>
          </p:sp>
          <p:sp>
            <p:nvSpPr>
              <p:cNvPr id="43" name="Freeform 41">
                <a:extLst>
                  <a:ext uri="{FF2B5EF4-FFF2-40B4-BE49-F238E27FC236}">
                    <a16:creationId xmlns:a16="http://schemas.microsoft.com/office/drawing/2014/main" id="{DA9D0D95-9626-4067-9930-14B429C9973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l-SI">
                  <a:latin typeface="Arial" charset="0"/>
                </a:endParaRPr>
              </a:p>
            </p:txBody>
          </p:sp>
        </p:grpSp>
      </p:grpSp>
      <p:sp>
        <p:nvSpPr>
          <p:cNvPr id="69674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69675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4" name="Rectangle 44">
            <a:extLst>
              <a:ext uri="{FF2B5EF4-FFF2-40B4-BE49-F238E27FC236}">
                <a16:creationId xmlns:a16="http://schemas.microsoft.com/office/drawing/2014/main" id="{68E539FC-0DD3-4A54-90AC-26EA4A74F22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5" name="Rectangle 45">
            <a:extLst>
              <a:ext uri="{FF2B5EF4-FFF2-40B4-BE49-F238E27FC236}">
                <a16:creationId xmlns:a16="http://schemas.microsoft.com/office/drawing/2014/main" id="{2E18381E-49F1-4F4D-9014-FB15431437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6" name="Rectangle 46">
            <a:extLst>
              <a:ext uri="{FF2B5EF4-FFF2-40B4-BE49-F238E27FC236}">
                <a16:creationId xmlns:a16="http://schemas.microsoft.com/office/drawing/2014/main" id="{62951CB7-DB70-4309-B9C4-2E43AD1CDA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38238-B68E-4CA9-A248-A53B5E9A57C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9172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6DCB82B5-D3C4-48D9-8691-2E2283E6B3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F4071A2B-44E5-4FFB-B8F4-F369CC40EB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BCF33D80-2717-4840-B3F3-C8015706B4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F77725-5480-4AEC-906D-676B4451572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7439583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FBA606DC-08C4-4244-83BC-A3FB688B46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8C0C8742-41CA-460F-A41F-6328AA3171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88F8C202-834D-461A-8951-B16CD917FF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A3A792-8424-4F5A-9DF8-5C09F9ADA3E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2671271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3485D7BB-4BC6-486E-AEED-FBDBDBF67D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59D9A6E4-8DFB-49E7-B66E-874A657ED6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8D48DDDD-05E5-4B7C-98B6-BA91ACAABC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FC20F9-7F31-4F08-A762-21F4CC6010B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254740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40C6E5C0-092D-476E-A890-75B6DE37A4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22AD4451-FCC4-471B-8B25-25417BEDDB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394B6848-F71B-49E8-874D-CD56E77171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528885-2CD7-43FD-8DC7-5C0D21B0C7F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1684063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5758EFB1-6835-4372-A884-372668C43C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5E84AAD9-F40D-455B-A87D-7BF53A0AFC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46">
            <a:extLst>
              <a:ext uri="{FF2B5EF4-FFF2-40B4-BE49-F238E27FC236}">
                <a16:creationId xmlns:a16="http://schemas.microsoft.com/office/drawing/2014/main" id="{A1CCEC15-5F27-4412-AA69-CF2234C97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CF273A-ED96-4136-BB00-AFD63407F99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9154268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C35709A0-53B3-4D93-A7EE-55989A44D5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0F6966FB-15BF-4031-A88B-1A29F44E53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Rectangle 46">
            <a:extLst>
              <a:ext uri="{FF2B5EF4-FFF2-40B4-BE49-F238E27FC236}">
                <a16:creationId xmlns:a16="http://schemas.microsoft.com/office/drawing/2014/main" id="{13E797E0-3EEF-4CE5-853F-E9B923974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AA6B09-1320-45B1-942E-667C27FF8B6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7852004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A78E3205-C93B-4DB5-A3B8-286910A618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50FAD3BE-2DD1-4354-9414-BDD2F00A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46">
            <a:extLst>
              <a:ext uri="{FF2B5EF4-FFF2-40B4-BE49-F238E27FC236}">
                <a16:creationId xmlns:a16="http://schemas.microsoft.com/office/drawing/2014/main" id="{82CF77C0-BD71-4F0C-93BE-9DF8C63F1A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2765BA-9D40-4D7F-8B15-30112E7D41B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4479642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>
            <a:extLst>
              <a:ext uri="{FF2B5EF4-FFF2-40B4-BE49-F238E27FC236}">
                <a16:creationId xmlns:a16="http://schemas.microsoft.com/office/drawing/2014/main" id="{C5E1CC24-8C0D-470C-B084-09C29C2201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Rectangle 45">
            <a:extLst>
              <a:ext uri="{FF2B5EF4-FFF2-40B4-BE49-F238E27FC236}">
                <a16:creationId xmlns:a16="http://schemas.microsoft.com/office/drawing/2014/main" id="{B72D1B26-34AA-4287-B55B-34A5174C95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46">
            <a:extLst>
              <a:ext uri="{FF2B5EF4-FFF2-40B4-BE49-F238E27FC236}">
                <a16:creationId xmlns:a16="http://schemas.microsoft.com/office/drawing/2014/main" id="{E6736ABB-42D7-45CC-AA88-B0C0A77F1C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75A3CF-8D39-4A1D-8B50-637D25CFD01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5543860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C0613A5B-E301-4EE1-B7E6-8D00783712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74A6A48E-CD08-44E6-8A43-3891905F45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46">
            <a:extLst>
              <a:ext uri="{FF2B5EF4-FFF2-40B4-BE49-F238E27FC236}">
                <a16:creationId xmlns:a16="http://schemas.microsoft.com/office/drawing/2014/main" id="{064C7FCD-CACA-4B90-8A7B-C81432BFB5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AEB1C7-A61F-40FD-86F1-743CD9D152B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9469840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446B8AE0-0FC9-4D8E-932F-9C338C047F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3EF35D23-9188-4280-8234-B2FB9F9890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46">
            <a:extLst>
              <a:ext uri="{FF2B5EF4-FFF2-40B4-BE49-F238E27FC236}">
                <a16:creationId xmlns:a16="http://schemas.microsoft.com/office/drawing/2014/main" id="{663B2870-BFE5-4E05-AB8E-D132CF998B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D88CCF-3502-4249-86C9-CE0EF8976EA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1473262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58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616A1A42-CF1A-42DB-A621-3D159D2503D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68611" name="Freeform 3">
              <a:extLst>
                <a:ext uri="{FF2B5EF4-FFF2-40B4-BE49-F238E27FC236}">
                  <a16:creationId xmlns:a16="http://schemas.microsoft.com/office/drawing/2014/main" id="{8A54F06B-9339-46F1-8ECE-7D15E186E2E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12" name="Freeform 4">
              <a:extLst>
                <a:ext uri="{FF2B5EF4-FFF2-40B4-BE49-F238E27FC236}">
                  <a16:creationId xmlns:a16="http://schemas.microsoft.com/office/drawing/2014/main" id="{5E066284-DB17-468B-8D45-F33D8218BF9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13" name="Freeform 5">
              <a:extLst>
                <a:ext uri="{FF2B5EF4-FFF2-40B4-BE49-F238E27FC236}">
                  <a16:creationId xmlns:a16="http://schemas.microsoft.com/office/drawing/2014/main" id="{0769D392-370F-4B14-B5A2-A78D3BC2E5C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14" name="Freeform 6">
              <a:extLst>
                <a:ext uri="{FF2B5EF4-FFF2-40B4-BE49-F238E27FC236}">
                  <a16:creationId xmlns:a16="http://schemas.microsoft.com/office/drawing/2014/main" id="{7AE31E2D-B512-4F9C-8C5A-76F7BE10CE4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15" name="Freeform 7">
              <a:extLst>
                <a:ext uri="{FF2B5EF4-FFF2-40B4-BE49-F238E27FC236}">
                  <a16:creationId xmlns:a16="http://schemas.microsoft.com/office/drawing/2014/main" id="{69310DAB-317B-41A5-ABAD-A99B90E0E03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16" name="Freeform 8">
              <a:extLst>
                <a:ext uri="{FF2B5EF4-FFF2-40B4-BE49-F238E27FC236}">
                  <a16:creationId xmlns:a16="http://schemas.microsoft.com/office/drawing/2014/main" id="{1CDC41E7-DCD3-46DC-9D61-1729D6DB169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17" name="Freeform 9">
              <a:extLst>
                <a:ext uri="{FF2B5EF4-FFF2-40B4-BE49-F238E27FC236}">
                  <a16:creationId xmlns:a16="http://schemas.microsoft.com/office/drawing/2014/main" id="{78C75A3E-B2FA-44E5-BA24-39EC525F534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18" name="Freeform 10">
              <a:extLst>
                <a:ext uri="{FF2B5EF4-FFF2-40B4-BE49-F238E27FC236}">
                  <a16:creationId xmlns:a16="http://schemas.microsoft.com/office/drawing/2014/main" id="{AD36E331-9B70-450C-87F0-C7712A1EC33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19" name="Freeform 11">
              <a:extLst>
                <a:ext uri="{FF2B5EF4-FFF2-40B4-BE49-F238E27FC236}">
                  <a16:creationId xmlns:a16="http://schemas.microsoft.com/office/drawing/2014/main" id="{201F57B2-7EA8-455C-8457-5BE5F38283E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20" name="Freeform 12">
              <a:extLst>
                <a:ext uri="{FF2B5EF4-FFF2-40B4-BE49-F238E27FC236}">
                  <a16:creationId xmlns:a16="http://schemas.microsoft.com/office/drawing/2014/main" id="{D8938287-F0E5-48A7-BEBC-069BA3F4A75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21" name="Freeform 13">
              <a:extLst>
                <a:ext uri="{FF2B5EF4-FFF2-40B4-BE49-F238E27FC236}">
                  <a16:creationId xmlns:a16="http://schemas.microsoft.com/office/drawing/2014/main" id="{EBD6ABB7-4344-481B-AE6A-A26EFF8FAC4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22" name="Freeform 14">
              <a:extLst>
                <a:ext uri="{FF2B5EF4-FFF2-40B4-BE49-F238E27FC236}">
                  <a16:creationId xmlns:a16="http://schemas.microsoft.com/office/drawing/2014/main" id="{C472DB32-D2A0-4F58-819B-9667DE75865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23" name="Freeform 15">
              <a:extLst>
                <a:ext uri="{FF2B5EF4-FFF2-40B4-BE49-F238E27FC236}">
                  <a16:creationId xmlns:a16="http://schemas.microsoft.com/office/drawing/2014/main" id="{8995AD7F-19E4-4A53-B10E-D937F0971C0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24" name="Freeform 16">
              <a:extLst>
                <a:ext uri="{FF2B5EF4-FFF2-40B4-BE49-F238E27FC236}">
                  <a16:creationId xmlns:a16="http://schemas.microsoft.com/office/drawing/2014/main" id="{8651F6E9-25C3-4CF7-817A-14BC0007D6F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25" name="Freeform 17">
              <a:extLst>
                <a:ext uri="{FF2B5EF4-FFF2-40B4-BE49-F238E27FC236}">
                  <a16:creationId xmlns:a16="http://schemas.microsoft.com/office/drawing/2014/main" id="{1C6CF65B-27DE-43E5-8755-6725B90A18D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26" name="Freeform 18">
              <a:extLst>
                <a:ext uri="{FF2B5EF4-FFF2-40B4-BE49-F238E27FC236}">
                  <a16:creationId xmlns:a16="http://schemas.microsoft.com/office/drawing/2014/main" id="{B369EDA6-6229-4BAD-93D1-C2A790D0AA6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27" name="Freeform 19">
              <a:extLst>
                <a:ext uri="{FF2B5EF4-FFF2-40B4-BE49-F238E27FC236}">
                  <a16:creationId xmlns:a16="http://schemas.microsoft.com/office/drawing/2014/main" id="{2A2F4224-2867-43FB-84EE-5AD3E15AD7B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28" name="Freeform 20">
              <a:extLst>
                <a:ext uri="{FF2B5EF4-FFF2-40B4-BE49-F238E27FC236}">
                  <a16:creationId xmlns:a16="http://schemas.microsoft.com/office/drawing/2014/main" id="{008CB9D4-D0DD-4E46-AF7C-7316C416D0F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29" name="Freeform 21">
              <a:extLst>
                <a:ext uri="{FF2B5EF4-FFF2-40B4-BE49-F238E27FC236}">
                  <a16:creationId xmlns:a16="http://schemas.microsoft.com/office/drawing/2014/main" id="{786C04C7-6AD3-4836-981C-0B244231173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30" name="Freeform 22">
              <a:extLst>
                <a:ext uri="{FF2B5EF4-FFF2-40B4-BE49-F238E27FC236}">
                  <a16:creationId xmlns:a16="http://schemas.microsoft.com/office/drawing/2014/main" id="{D307A48C-7863-42F8-BDD6-A4F10AE21D9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31" name="Freeform 23">
              <a:extLst>
                <a:ext uri="{FF2B5EF4-FFF2-40B4-BE49-F238E27FC236}">
                  <a16:creationId xmlns:a16="http://schemas.microsoft.com/office/drawing/2014/main" id="{B8CDAF45-A1DE-4DAA-9346-20CD80AD834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32" name="Freeform 24">
              <a:extLst>
                <a:ext uri="{FF2B5EF4-FFF2-40B4-BE49-F238E27FC236}">
                  <a16:creationId xmlns:a16="http://schemas.microsoft.com/office/drawing/2014/main" id="{F4CDBBF8-357B-4742-959A-A15EB586DA9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33" name="Freeform 25">
              <a:extLst>
                <a:ext uri="{FF2B5EF4-FFF2-40B4-BE49-F238E27FC236}">
                  <a16:creationId xmlns:a16="http://schemas.microsoft.com/office/drawing/2014/main" id="{056363FA-D437-4157-9B20-86B8C2A9924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34" name="Freeform 26">
              <a:extLst>
                <a:ext uri="{FF2B5EF4-FFF2-40B4-BE49-F238E27FC236}">
                  <a16:creationId xmlns:a16="http://schemas.microsoft.com/office/drawing/2014/main" id="{F1DC8969-611D-4847-8E5B-2E839BDFB44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35" name="Freeform 27">
              <a:extLst>
                <a:ext uri="{FF2B5EF4-FFF2-40B4-BE49-F238E27FC236}">
                  <a16:creationId xmlns:a16="http://schemas.microsoft.com/office/drawing/2014/main" id="{3DEC3E8F-2BD3-4868-9CB8-8BE526C54A7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36" name="Freeform 28">
              <a:extLst>
                <a:ext uri="{FF2B5EF4-FFF2-40B4-BE49-F238E27FC236}">
                  <a16:creationId xmlns:a16="http://schemas.microsoft.com/office/drawing/2014/main" id="{7EF46367-B4C9-48D2-8E44-1A73A6FC37F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37" name="Freeform 29">
              <a:extLst>
                <a:ext uri="{FF2B5EF4-FFF2-40B4-BE49-F238E27FC236}">
                  <a16:creationId xmlns:a16="http://schemas.microsoft.com/office/drawing/2014/main" id="{73745654-3680-4A91-B246-6B898986635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38" name="Freeform 30">
              <a:extLst>
                <a:ext uri="{FF2B5EF4-FFF2-40B4-BE49-F238E27FC236}">
                  <a16:creationId xmlns:a16="http://schemas.microsoft.com/office/drawing/2014/main" id="{4B1623BB-EBF8-4DFB-BC2B-3D6CEFA6921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39" name="Freeform 31">
              <a:extLst>
                <a:ext uri="{FF2B5EF4-FFF2-40B4-BE49-F238E27FC236}">
                  <a16:creationId xmlns:a16="http://schemas.microsoft.com/office/drawing/2014/main" id="{FBCA8F8A-F20A-4BB5-89FA-EEAFFF13C11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40" name="Freeform 32">
              <a:extLst>
                <a:ext uri="{FF2B5EF4-FFF2-40B4-BE49-F238E27FC236}">
                  <a16:creationId xmlns:a16="http://schemas.microsoft.com/office/drawing/2014/main" id="{77B448AF-A5B3-48E1-8A72-6BC4724F269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41" name="Freeform 33">
              <a:extLst>
                <a:ext uri="{FF2B5EF4-FFF2-40B4-BE49-F238E27FC236}">
                  <a16:creationId xmlns:a16="http://schemas.microsoft.com/office/drawing/2014/main" id="{43004DD5-34AF-4830-A817-2498CC492E9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42" name="Freeform 34">
              <a:extLst>
                <a:ext uri="{FF2B5EF4-FFF2-40B4-BE49-F238E27FC236}">
                  <a16:creationId xmlns:a16="http://schemas.microsoft.com/office/drawing/2014/main" id="{CEAFD4C6-6D71-40C5-B826-81CD3831D7F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43" name="Freeform 35">
              <a:extLst>
                <a:ext uri="{FF2B5EF4-FFF2-40B4-BE49-F238E27FC236}">
                  <a16:creationId xmlns:a16="http://schemas.microsoft.com/office/drawing/2014/main" id="{BC6646F2-8668-4225-9807-52E53AB6586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44" name="Freeform 36">
              <a:extLst>
                <a:ext uri="{FF2B5EF4-FFF2-40B4-BE49-F238E27FC236}">
                  <a16:creationId xmlns:a16="http://schemas.microsoft.com/office/drawing/2014/main" id="{48DF8101-F5B4-47B7-B59A-B1D4C77B0DF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45" name="Freeform 37">
              <a:extLst>
                <a:ext uri="{FF2B5EF4-FFF2-40B4-BE49-F238E27FC236}">
                  <a16:creationId xmlns:a16="http://schemas.microsoft.com/office/drawing/2014/main" id="{5CAED660-B411-4381-AC9B-D37697B4394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sp>
          <p:nvSpPr>
            <p:cNvPr id="68646" name="Freeform 38">
              <a:extLst>
                <a:ext uri="{FF2B5EF4-FFF2-40B4-BE49-F238E27FC236}">
                  <a16:creationId xmlns:a16="http://schemas.microsoft.com/office/drawing/2014/main" id="{7DC6B328-7526-4C16-9330-7D269680783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>
                <a:latin typeface="Arial" charset="0"/>
              </a:endParaRPr>
            </a:p>
          </p:txBody>
        </p:sp>
        <p:grpSp>
          <p:nvGrpSpPr>
            <p:cNvPr id="1068" name="Group 39">
              <a:extLst>
                <a:ext uri="{FF2B5EF4-FFF2-40B4-BE49-F238E27FC236}">
                  <a16:creationId xmlns:a16="http://schemas.microsoft.com/office/drawing/2014/main" id="{E7056D53-E6C8-4C39-B5AE-7BF573B2FDF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68648" name="Freeform 40">
                <a:extLst>
                  <a:ext uri="{FF2B5EF4-FFF2-40B4-BE49-F238E27FC236}">
                    <a16:creationId xmlns:a16="http://schemas.microsoft.com/office/drawing/2014/main" id="{903F7966-01DD-4920-B344-762DBC2E782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l-SI">
                  <a:latin typeface="Arial" charset="0"/>
                </a:endParaRPr>
              </a:p>
            </p:txBody>
          </p:sp>
          <p:sp>
            <p:nvSpPr>
              <p:cNvPr id="68649" name="Freeform 41">
                <a:extLst>
                  <a:ext uri="{FF2B5EF4-FFF2-40B4-BE49-F238E27FC236}">
                    <a16:creationId xmlns:a16="http://schemas.microsoft.com/office/drawing/2014/main" id="{DD8CE26D-8981-4A01-B7AB-64FD56140DB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l-SI">
                  <a:latin typeface="Arial" charset="0"/>
                </a:endParaRPr>
              </a:p>
            </p:txBody>
          </p:sp>
        </p:grpSp>
      </p:grpSp>
      <p:sp>
        <p:nvSpPr>
          <p:cNvPr id="68650" name="Rectangle 42">
            <a:extLst>
              <a:ext uri="{FF2B5EF4-FFF2-40B4-BE49-F238E27FC236}">
                <a16:creationId xmlns:a16="http://schemas.microsoft.com/office/drawing/2014/main" id="{1E602845-30B3-4A14-9211-62AE446BC1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68651" name="Rectangle 43">
            <a:extLst>
              <a:ext uri="{FF2B5EF4-FFF2-40B4-BE49-F238E27FC236}">
                <a16:creationId xmlns:a16="http://schemas.microsoft.com/office/drawing/2014/main" id="{6BF33EC6-B6DE-4E22-A2BD-BACA05D0F9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8652" name="Rectangle 44">
            <a:extLst>
              <a:ext uri="{FF2B5EF4-FFF2-40B4-BE49-F238E27FC236}">
                <a16:creationId xmlns:a16="http://schemas.microsoft.com/office/drawing/2014/main" id="{CB8351C0-0500-4A6E-ABBB-AB88C4D6A46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8653" name="Rectangle 45">
            <a:extLst>
              <a:ext uri="{FF2B5EF4-FFF2-40B4-BE49-F238E27FC236}">
                <a16:creationId xmlns:a16="http://schemas.microsoft.com/office/drawing/2014/main" id="{09515802-7A58-4466-899E-1C63CFA4F27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8654" name="Rectangle 46">
            <a:extLst>
              <a:ext uri="{FF2B5EF4-FFF2-40B4-BE49-F238E27FC236}">
                <a16:creationId xmlns:a16="http://schemas.microsoft.com/office/drawing/2014/main" id="{94021C0F-B949-4B5D-837D-F7393B7F0D5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DA9B7C6-B7A5-4439-919F-429461AB9F46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8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8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8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8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8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8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8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8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8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8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8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8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8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8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50" grpId="0"/>
      <p:bldP spid="68651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86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865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86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86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86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865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86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86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86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865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86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86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86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865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86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86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86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865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86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86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anose="05000000000000000000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basshunter-slo.webs.com/apps/photos/photo.jsp?photoID=18590777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9.jpeg"/><Relationship Id="rId2" Type="http://schemas.openxmlformats.org/officeDocument/2006/relationships/hyperlink" Target="http://basshunter-slo.webs.com/apps/photos/photo.jsp?photoID=1859162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asshunter-slo.webs.com/apps/photos/photo.jsp?photoID=18591610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basshunter-slo.webs.com/apps/photos/photo.jsp?photoID=18591416" TargetMode="External"/><Relationship Id="rId3" Type="http://schemas.openxmlformats.org/officeDocument/2006/relationships/image" Target="../media/image11.jpeg"/><Relationship Id="rId7" Type="http://schemas.openxmlformats.org/officeDocument/2006/relationships/image" Target="../media/image12.jpeg"/><Relationship Id="rId2" Type="http://schemas.openxmlformats.org/officeDocument/2006/relationships/hyperlink" Target="http://basshunter-slo.webs.com/apps/photos/photo.jsp?photoID=1859144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asshunter-slo.webs.com/apps/photos/photo.jsp?photoID=18591440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9438B67-4BB6-4645-9F7C-021E9E50DE7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dirty="0"/>
              <a:t>d[-_-]b </a:t>
            </a:r>
            <a:r>
              <a:rPr lang="sl-SI" sz="10500" dirty="0" err="1"/>
              <a:t>Basshunter</a:t>
            </a:r>
            <a:endParaRPr lang="sl-SI" sz="10500" dirty="0"/>
          </a:p>
        </p:txBody>
      </p:sp>
      <p:pic>
        <p:nvPicPr>
          <p:cNvPr id="3075" name="Picture 4">
            <a:extLst>
              <a:ext uri="{FF2B5EF4-FFF2-40B4-BE49-F238E27FC236}">
                <a16:creationId xmlns:a16="http://schemas.microsoft.com/office/drawing/2014/main" id="{D29A39A5-6EB0-4A85-85A4-15F6FC029616}"/>
              </a:ext>
            </a:extLst>
          </p:cNvPr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71775" y="4005263"/>
            <a:ext cx="3240088" cy="2376487"/>
          </a:xfrm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>
            <a:extLst>
              <a:ext uri="{FF2B5EF4-FFF2-40B4-BE49-F238E27FC236}">
                <a16:creationId xmlns:a16="http://schemas.microsoft.com/office/drawing/2014/main" id="{CAD1C162-C5DB-4ECC-BD87-BEF177BF60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03250"/>
            <a:ext cx="9251950" cy="784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62B59E9-03C1-432C-A614-CD6C5018F2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O Basshunter-ju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8F9C417-88AE-48F7-89F9-CF35E08303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Njegovo pravo ime je Jonas Altberg</a:t>
            </a:r>
          </a:p>
          <a:p>
            <a:pPr eaLnBrk="1" hangingPunct="1">
              <a:defRPr/>
            </a:pPr>
            <a:r>
              <a:rPr lang="sl-SI"/>
              <a:t> Glasbo je začel ustvarjati leta 1999</a:t>
            </a:r>
          </a:p>
          <a:p>
            <a:pPr eaLnBrk="1" hangingPunct="1">
              <a:defRPr/>
            </a:pPr>
            <a:r>
              <a:rPr lang="sl-SI"/>
              <a:t>Aprila 2006 je prvič prišel v stik s pravo glasbeno industrijo</a:t>
            </a:r>
          </a:p>
          <a:p>
            <a:pPr eaLnBrk="1" hangingPunct="1">
              <a:defRPr/>
            </a:pPr>
            <a:r>
              <a:rPr lang="sl-SI"/>
              <a:t>Izdal je prvi komad Boten Anna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26C7F55-D3B3-4CB5-A701-CFF713DFCC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Albumi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0A2FD03-0667-4C8A-853D-63BF07868E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sl-SI"/>
              <a:t>Do zdaj je izdal tri svoje albume:</a:t>
            </a:r>
          </a:p>
          <a:p>
            <a:pPr eaLnBrk="1" hangingPunct="1">
              <a:defRPr/>
            </a:pPr>
            <a:r>
              <a:rPr lang="sl-SI"/>
              <a:t>LOL</a:t>
            </a:r>
          </a:p>
          <a:p>
            <a:pPr eaLnBrk="1" hangingPunct="1">
              <a:defRPr/>
            </a:pPr>
            <a:r>
              <a:rPr lang="sl-SI"/>
              <a:t>Boten anna</a:t>
            </a:r>
          </a:p>
          <a:p>
            <a:pPr eaLnBrk="1" hangingPunct="1">
              <a:defRPr/>
            </a:pPr>
            <a:r>
              <a:rPr lang="sl-SI"/>
              <a:t>Now You`re gone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EE5E67B-1356-4E28-BBE8-98D2DF6626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Basshunter-jevi znaki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04AE8F7-EAFB-4ACE-B8AF-C051FB83A6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d[-_-]b  -  Basshunter... </a:t>
            </a:r>
          </a:p>
          <a:p>
            <a:pPr eaLnBrk="1" hangingPunct="1">
              <a:defRPr/>
            </a:pPr>
            <a:r>
              <a:rPr lang="sl-SI"/>
              <a:t>&lt;(^^,)&gt;  -  Zadovoljen... </a:t>
            </a:r>
          </a:p>
          <a:p>
            <a:pPr eaLnBrk="1" hangingPunct="1">
              <a:defRPr/>
            </a:pPr>
            <a:r>
              <a:rPr lang="sl-SI"/>
              <a:t>&lt;(`-`)&gt;  -  Dobro opravljeno.. </a:t>
            </a:r>
          </a:p>
          <a:p>
            <a:pPr eaLnBrk="1" hangingPunct="1">
              <a:defRPr/>
            </a:pPr>
            <a:r>
              <a:rPr lang="sl-SI"/>
              <a:t>(-_-)  -  Erhhh... </a:t>
            </a:r>
          </a:p>
          <a:p>
            <a:pPr eaLnBrk="1" hangingPunct="1">
              <a:defRPr/>
            </a:pPr>
            <a:r>
              <a:rPr lang="sl-SI"/>
              <a:t>(0_o)  -  WTF??  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2DA1B023-F6CB-4B1C-9D39-F2C8471AF7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Slike(logo)</a:t>
            </a:r>
          </a:p>
        </p:txBody>
      </p:sp>
      <p:pic>
        <p:nvPicPr>
          <p:cNvPr id="8195" name="Picture 4" descr="1600">
            <a:hlinkClick r:id="rId2"/>
            <a:extLst>
              <a:ext uri="{FF2B5EF4-FFF2-40B4-BE49-F238E27FC236}">
                <a16:creationId xmlns:a16="http://schemas.microsoft.com/office/drawing/2014/main" id="{18F42448-8B07-4E21-AC78-9ADDDF411CFC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773238"/>
            <a:ext cx="4603750" cy="2341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6" descr="top-left">
            <a:extLst>
              <a:ext uri="{FF2B5EF4-FFF2-40B4-BE49-F238E27FC236}">
                <a16:creationId xmlns:a16="http://schemas.microsoft.com/office/drawing/2014/main" id="{F88B07C8-860C-4B76-98A7-E7ED69BAF5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100" y="2697163"/>
            <a:ext cx="11430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9" descr="top-right">
            <a:extLst>
              <a:ext uri="{FF2B5EF4-FFF2-40B4-BE49-F238E27FC236}">
                <a16:creationId xmlns:a16="http://schemas.microsoft.com/office/drawing/2014/main" id="{37BC6540-D63D-4C82-99C1-495BAA6D6F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697163"/>
            <a:ext cx="123825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2" descr="BDE978A2A71279DC0FF726">
            <a:hlinkClick r:id="rId6"/>
            <a:extLst>
              <a:ext uri="{FF2B5EF4-FFF2-40B4-BE49-F238E27FC236}">
                <a16:creationId xmlns:a16="http://schemas.microsoft.com/office/drawing/2014/main" id="{8AD57DCA-FA1E-497A-A36C-AAD8680A7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484313"/>
            <a:ext cx="1431925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27" descr="16001">
            <a:hlinkClick r:id="rId8"/>
            <a:extLst>
              <a:ext uri="{FF2B5EF4-FFF2-40B4-BE49-F238E27FC236}">
                <a16:creationId xmlns:a16="http://schemas.microsoft.com/office/drawing/2014/main" id="{C5099B51-8747-4874-89E5-11ABCB7DA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888" y="2997200"/>
            <a:ext cx="3948112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E7E0127E-AE59-4B3A-AA28-9B9CE329D2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Slike(d[-_-]b  )</a:t>
            </a:r>
          </a:p>
        </p:txBody>
      </p:sp>
      <p:pic>
        <p:nvPicPr>
          <p:cNvPr id="9219" name="Picture 4" descr="2">
            <a:hlinkClick r:id="rId2"/>
            <a:extLst>
              <a:ext uri="{FF2B5EF4-FFF2-40B4-BE49-F238E27FC236}">
                <a16:creationId xmlns:a16="http://schemas.microsoft.com/office/drawing/2014/main" id="{8CCA8BC7-72A2-43AB-8FE6-8D212CECD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412875"/>
            <a:ext cx="4686300" cy="653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6" descr="top-left">
            <a:extLst>
              <a:ext uri="{FF2B5EF4-FFF2-40B4-BE49-F238E27FC236}">
                <a16:creationId xmlns:a16="http://schemas.microsoft.com/office/drawing/2014/main" id="{4B87D3E1-14B9-4FCC-875D-89D4096F64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850" y="1012825"/>
            <a:ext cx="11430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9" descr="top-right">
            <a:extLst>
              <a:ext uri="{FF2B5EF4-FFF2-40B4-BE49-F238E27FC236}">
                <a16:creationId xmlns:a16="http://schemas.microsoft.com/office/drawing/2014/main" id="{A093C454-6793-4126-9157-EF02BED16F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650" y="1012825"/>
            <a:ext cx="123825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12" descr="basshunterthebassmachinyw5">
            <a:hlinkClick r:id="rId6"/>
            <a:extLst>
              <a:ext uri="{FF2B5EF4-FFF2-40B4-BE49-F238E27FC236}">
                <a16:creationId xmlns:a16="http://schemas.microsoft.com/office/drawing/2014/main" id="{67080535-6F4F-4AA6-8A06-A90B6ED47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075" y="1628775"/>
            <a:ext cx="346392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28" descr="top-left">
            <a:extLst>
              <a:ext uri="{FF2B5EF4-FFF2-40B4-BE49-F238E27FC236}">
                <a16:creationId xmlns:a16="http://schemas.microsoft.com/office/drawing/2014/main" id="{7471C344-7640-4E78-91E3-17F45A1ED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100" y="2422525"/>
            <a:ext cx="11430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31" descr="top-right">
            <a:extLst>
              <a:ext uri="{FF2B5EF4-FFF2-40B4-BE49-F238E27FC236}">
                <a16:creationId xmlns:a16="http://schemas.microsoft.com/office/drawing/2014/main" id="{D5B75626-37B5-499C-90DA-F5631000C5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400" y="2422525"/>
            <a:ext cx="123825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34" descr="basshunter150">
            <a:hlinkClick r:id="rId8"/>
            <a:extLst>
              <a:ext uri="{FF2B5EF4-FFF2-40B4-BE49-F238E27FC236}">
                <a16:creationId xmlns:a16="http://schemas.microsoft.com/office/drawing/2014/main" id="{87CD4F2A-A9C1-4863-92F1-46E5B204D3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868863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Žarek">
  <a:themeElements>
    <a:clrScheme name="Žarek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Žare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Žarek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Žarek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Žarek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Žarek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Žarek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Žarek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Žarek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Žarek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Žarek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0</TotalTime>
  <Words>67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Wingdings</vt:lpstr>
      <vt:lpstr>Žarek</vt:lpstr>
      <vt:lpstr>d[-_-]b Basshunter</vt:lpstr>
      <vt:lpstr>PowerPoint Presentation</vt:lpstr>
      <vt:lpstr>O Basshunter-ju</vt:lpstr>
      <vt:lpstr>Albumi</vt:lpstr>
      <vt:lpstr>Basshunter-jevi znaki</vt:lpstr>
      <vt:lpstr>Slike(logo)</vt:lpstr>
      <vt:lpstr>Slike(d[-_-]b  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2019-05-31T08:41:49Z</dcterms:created>
  <dcterms:modified xsi:type="dcterms:W3CDTF">2019-05-31T08:41:49Z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