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0000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3" autoAdjust="0"/>
    <p:restoredTop sz="94728" autoAdjust="0"/>
  </p:normalViewPr>
  <p:slideViewPr>
    <p:cSldViewPr>
      <p:cViewPr varScale="1">
        <p:scale>
          <a:sx n="107" d="100"/>
          <a:sy n="107" d="100"/>
        </p:scale>
        <p:origin x="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ECE2-9945-4B47-8390-10ECCE29B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9A901-953D-4F86-9A1E-9CDBBA4E8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8A271-EADA-4A6D-B95F-92B48542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1B624-0057-4BD9-8983-28F8FF0F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CE869-A546-40A5-AEF3-9F13E0D8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BC4A6-B311-443F-892C-822F671373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060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CB01E-FFD3-467A-A754-61E9CCD4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30B99-1ED3-4964-AC7E-08F0F496A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1EE06-CAB6-47A0-80AE-77A21BA6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53E24-2CAD-4A07-83B7-06AE05AD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36512-B6EF-44A4-8EBB-21FFB8EC4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1FCAE-E8D7-4B9B-AA52-3BCFED91A6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272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74613-AB54-4705-A924-E404CDA41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D8414-686F-42D4-B44C-5472B3A68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C5E94-3917-417F-A0A3-18F60594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E6166-4E65-4112-93C7-046A5BED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663C-ACF4-4F0E-AFFE-0172B230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05869-78EB-4229-B3D5-6560280B6E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667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727B-2995-437C-BCBA-A2D90D361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BFCF9-1DD5-4270-9C37-1899BADCB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A05E0-9E19-48C8-9BF6-B5BEB6108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2E231-5291-4A5B-9543-C44316CA8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64463-0DDE-4529-ADED-18AB1640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B85E0-A9BD-427D-8150-F0FAEDD8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DD2150-5BC4-418B-9BD9-CCE075D55E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6864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8ADC-E988-4F56-B8DC-0EB64D38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0AACC-F500-4B8E-943F-9D6A14D5394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8964F-B50D-4430-A93F-B80D263B1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5AA41-3F64-4BA3-8A59-CE284816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91F01-CEE0-47EC-8619-F9E81B3B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C8867-B93B-4767-A422-65819C47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9CC937-C28E-4A38-9046-18BFDBC446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632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E072-5BBF-457F-A8D2-3C36CD98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4F0AB-2414-4DFB-82F5-92C50DC80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FBDBA-B76C-4864-A48D-6E6491C0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5C8A4-51BE-46C5-BA44-60F58405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C3478-3F0D-498D-9EEA-4B32F8FA4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9C25B-DDBA-4227-940C-E7120058D1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106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F77BF-D3A1-43EC-B82D-BB52ECF2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6C99D-5BAA-4E6C-ABEA-8435CC51B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DA7C5-70D6-4149-AB84-9A67B1F49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6D4E2-EDCD-47D9-BB9E-2BF70527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EE134-1B17-40B5-9584-D93991D1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A7788-4470-4091-A36F-691277306E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60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ADF9-870B-4A00-A7BB-FCEA69DC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9038C-A17B-4E62-B4D6-FAB446DF0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00FC9-2930-4926-BA16-C1450ADAF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F5FA8-4474-40E6-858F-73BA9530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17DF3-AEEF-41C5-BFD2-9A99619B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DF864-6B8A-4989-A9DB-ADBE092A7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35C8D-9AAA-4B63-9717-723CB3D3AB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309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FC7DD-C008-4A47-A783-A5372D00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C6A09-8F8E-4AEF-B936-F67A44B05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92D83-79E1-4EA1-B6F3-FD39C3B15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6B20D9-CA5D-4D88-A63B-6F0BE646B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B5C119-F994-4678-BCF8-358681DF6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71BF9C-DC0E-473E-9EC4-6B0DB938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01AB5F-D7C2-4F5F-8977-3995B95D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AE5E7-5CE4-4334-BB09-78323B2B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EFFB4-9A41-4B98-8487-2558F82D3B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546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17FA-E099-489F-B8A6-9EA34DCF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22FA2-E669-471E-AD18-E7B2E22D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618A3-EE95-477C-B987-7DF77A7B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B5A38-AA0D-4020-9AC9-B99789CD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C2C4D-2B95-4DD1-9C27-A3DB7AB42A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776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52640A-E33D-48E4-A57E-4FF45C3A8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91C0D-3A8E-4EBE-A3D8-33D005C1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FE605-EFF3-444D-B638-0B522A2F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043A5-BC67-4E87-B119-5D357915D0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963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D99E-7217-4581-BD70-F61507035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07C26-5241-4767-A355-98A869658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D4E8C-784F-4E2D-A157-605FD02D9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B0427-A7FC-4B10-B88B-2ED8D583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69F87-1A07-4BB5-9240-9FA00537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6DA71-9F93-4CCF-A0A4-0F9199C3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47F7C-FE6F-4C1C-BFD2-EB13BEF7F6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278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C716-A049-4E1B-BE93-8134C93C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A7032F-B398-4E3E-BFDD-3CF6657EA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0BF29-9E6C-43C5-975E-A77C7E1E6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1F670-FB10-4618-9AD1-458E8321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907D7-B925-4C3E-A0C4-CC6ED670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9ABAE-CE61-42C0-B19F-93C85FBF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6F98E-53D4-4B56-8CBA-40AE0E403E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150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B6B21EB-356D-4D03-919D-38FD5181F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2D35FEC-F028-472B-A2DA-347F3821A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7133D79-F865-4AD3-BE71-4B3DBEB7C1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ED2F5DB-F76B-497A-993D-D509150FDB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63216241-AC65-4629-8E01-CA2CB2851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66D826-A7C0-43AE-A408-0860019C0DD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n&#382;e\Desktop\THE%20BEATLES-%20HERE%20COMES%20THE%20SUN.mp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n&#382;e\Desktop\Beatles%20-%20Let%20It%20Be.mp3" TargetMode="Externa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971019D-0AFB-4C43-B612-D60352C426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sl-SI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8FC6DE-A443-4CA0-AAC9-9B12ECCF0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  <p:pic>
        <p:nvPicPr>
          <p:cNvPr id="2054" name="THE BEATLES- HERE COMES THE SUN.mp3">
            <a:hlinkClick r:id="" action="ppaction://media"/>
            <a:extLst>
              <a:ext uri="{FF2B5EF4-FFF2-40B4-BE49-F238E27FC236}">
                <a16:creationId xmlns:a16="http://schemas.microsoft.com/office/drawing/2014/main" id="{81C77F04-4811-445F-AC31-7A8EF047D4DE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8054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beatles-10">
            <a:extLst>
              <a:ext uri="{FF2B5EF4-FFF2-40B4-BE49-F238E27FC236}">
                <a16:creationId xmlns:a16="http://schemas.microsoft.com/office/drawing/2014/main" id="{92848A1F-76F3-480C-A418-061ECDF72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5" y="0"/>
            <a:ext cx="92170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WordArt 11" descr="Tesne navpične črte">
            <a:extLst>
              <a:ext uri="{FF2B5EF4-FFF2-40B4-BE49-F238E27FC236}">
                <a16:creationId xmlns:a16="http://schemas.microsoft.com/office/drawing/2014/main" id="{AD8D2444-9E09-4EE3-AA3D-9B0AC6D4E4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31142">
            <a:off x="611188" y="1916113"/>
            <a:ext cx="8191500" cy="24495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l-SI" sz="5400" b="1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THE BEATLES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A02C57B-F2E0-48B6-956C-262B9090B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FILMOGRAFIJA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61AAA3D-A342-4FA0-AAF1-18CDEC48E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FFCC"/>
                </a:solidFill>
              </a:rPr>
              <a:t>A Hard Day's Night</a:t>
            </a:r>
            <a:r>
              <a:rPr lang="sl-SI" altLang="sl-SI">
                <a:solidFill>
                  <a:srgbClr val="FFFFCC"/>
                </a:solidFill>
              </a:rPr>
              <a:t> (1964) </a:t>
            </a:r>
          </a:p>
          <a:p>
            <a:r>
              <a:rPr lang="sl-SI" altLang="sl-SI" b="1">
                <a:solidFill>
                  <a:srgbClr val="FFFFCC"/>
                </a:solidFill>
              </a:rPr>
              <a:t>Help</a:t>
            </a:r>
            <a:r>
              <a:rPr lang="sl-SI" altLang="sl-SI">
                <a:solidFill>
                  <a:srgbClr val="FFFFCC"/>
                </a:solidFill>
              </a:rPr>
              <a:t> (1965) </a:t>
            </a:r>
          </a:p>
          <a:p>
            <a:r>
              <a:rPr lang="sl-SI" altLang="sl-SI" b="1">
                <a:solidFill>
                  <a:srgbClr val="FFFFCC"/>
                </a:solidFill>
              </a:rPr>
              <a:t>Magical Mystery Tour</a:t>
            </a:r>
            <a:r>
              <a:rPr lang="sl-SI" altLang="sl-SI">
                <a:solidFill>
                  <a:srgbClr val="FFFFCC"/>
                </a:solidFill>
              </a:rPr>
              <a:t> ( 1967) </a:t>
            </a:r>
          </a:p>
          <a:p>
            <a:r>
              <a:rPr lang="sl-SI" altLang="sl-SI" b="1">
                <a:solidFill>
                  <a:srgbClr val="FFFFCC"/>
                </a:solidFill>
              </a:rPr>
              <a:t>Yellow Submarine</a:t>
            </a:r>
            <a:r>
              <a:rPr lang="sl-SI" altLang="sl-SI">
                <a:solidFill>
                  <a:srgbClr val="FFFFCC"/>
                </a:solidFill>
              </a:rPr>
              <a:t> ( 1968) </a:t>
            </a:r>
          </a:p>
          <a:p>
            <a:r>
              <a:rPr lang="sl-SI" altLang="sl-SI" b="1">
                <a:solidFill>
                  <a:srgbClr val="FFFFCC"/>
                </a:solidFill>
              </a:rPr>
              <a:t>Let it be</a:t>
            </a:r>
            <a:r>
              <a:rPr lang="sl-SI" altLang="sl-SI">
                <a:solidFill>
                  <a:srgbClr val="FFFFCC"/>
                </a:solidFill>
              </a:rPr>
              <a:t> (1970) </a:t>
            </a:r>
          </a:p>
          <a:p>
            <a:endParaRPr lang="sl-SI" altLang="sl-SI">
              <a:solidFill>
                <a:srgbClr val="FFFFCC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B9F39BC-7E31-4DC5-8478-290FEF8B8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38C3410-99AE-4980-B6BA-60B1B002E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21511" name="Picture 7" descr="the beatles autographs">
            <a:extLst>
              <a:ext uri="{FF2B5EF4-FFF2-40B4-BE49-F238E27FC236}">
                <a16:creationId xmlns:a16="http://schemas.microsoft.com/office/drawing/2014/main" id="{E192F731-F9CC-4520-A99F-D8F785D7E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Rectangle 8">
            <a:extLst>
              <a:ext uri="{FF2B5EF4-FFF2-40B4-BE49-F238E27FC236}">
                <a16:creationId xmlns:a16="http://schemas.microsoft.com/office/drawing/2014/main" id="{4EA49F4F-FD4C-4103-9CDD-C286F94BC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8208962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3600" i="1">
                <a:solidFill>
                  <a:srgbClr val="FFFF99"/>
                </a:solidFill>
              </a:rPr>
              <a:t>John Lennon: Mi (The Beatles) smo bolj popularni kot Jezus</a:t>
            </a:r>
          </a:p>
          <a:p>
            <a:r>
              <a:rPr lang="sl-SI" altLang="sl-SI" sz="3600" i="1">
                <a:solidFill>
                  <a:srgbClr val="FFFF99"/>
                </a:solidFill>
              </a:rPr>
              <a:t>George Harrison: Z ljubeznijo lahko rešimo svet </a:t>
            </a:r>
          </a:p>
          <a:p>
            <a:r>
              <a:rPr lang="sl-SI" altLang="sl-SI" sz="3600" i="1">
                <a:solidFill>
                  <a:srgbClr val="FFFF99"/>
                </a:solidFill>
              </a:rPr>
              <a:t>George Harrison: Beatli so rešili svet pred dolgčasom.</a:t>
            </a:r>
          </a:p>
          <a:p>
            <a:r>
              <a:rPr lang="sl-SI" altLang="sl-SI" sz="3600" i="1">
                <a:solidFill>
                  <a:srgbClr val="FFFF99"/>
                </a:solidFill>
              </a:rPr>
              <a:t>Paul McCartney: Stvar je v tem, da smo mi ena oseba. Razdeljena na štiri dele.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E577C843-6A27-44CA-99F7-9F2CB621C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49275"/>
            <a:ext cx="65516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NAVEDKI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CA89210-6EE2-4E4E-BA5A-C9B0064FE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 sz="6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VPRAŠANJA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42E9C6E-CE57-4BE2-81DD-838A1C3D5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sl-SI" altLang="sl-SI" i="1"/>
              <a:t>Katero zvrst glasbe so igrali Beatli ?</a:t>
            </a:r>
          </a:p>
          <a:p>
            <a:r>
              <a:rPr lang="sl-SI" altLang="sl-SI" i="1"/>
              <a:t>Kdo je ustanovitelj skupine?</a:t>
            </a:r>
          </a:p>
          <a:p>
            <a:r>
              <a:rPr lang="sl-SI" altLang="sl-SI" i="1"/>
              <a:t>Izberi si enga od članov skupine in povej nekaj o njem!</a:t>
            </a:r>
          </a:p>
          <a:p>
            <a:r>
              <a:rPr lang="sl-SI" altLang="sl-SI" i="1"/>
              <a:t>Kako se je skupina prvotno imenovala? </a:t>
            </a:r>
          </a:p>
          <a:p>
            <a:r>
              <a:rPr lang="sl-SI" altLang="sl-SI" i="1"/>
              <a:t>Povej enega od navedkov!</a:t>
            </a:r>
          </a:p>
          <a:p>
            <a:endParaRPr lang="sl-SI" altLang="sl-SI" i="1"/>
          </a:p>
          <a:p>
            <a:endParaRPr lang="sl-SI" alt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47984AF-CB2D-4F05-9812-CEB0223F4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POVZETEK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8EDCBB7-DD4D-41D3-B5AA-39D4F450C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The Beatles so pop in rock glasbena skupina</a:t>
            </a:r>
          </a:p>
          <a:p>
            <a:r>
              <a:rPr lang="sl-SI" altLang="sl-SI"/>
              <a:t>Za skupino sta pesmi predvsem pisala John Lennon in Sir James Paul McCartney</a:t>
            </a:r>
          </a:p>
          <a:p>
            <a:r>
              <a:rPr lang="sl-SI" altLang="sl-SI"/>
              <a:t>Skupina se je razpadla leta 1970</a:t>
            </a:r>
          </a:p>
          <a:p>
            <a:r>
              <a:rPr lang="sl-SI" altLang="sl-SI"/>
              <a:t>Pustili so velik vtis na nadaljnje delo v glasbi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948DB67-42CB-4A78-B2F2-399E26F36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242BA26-471B-4BEC-A7F1-BB185F659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altLang="sl-SI"/>
          </a:p>
        </p:txBody>
      </p:sp>
      <p:pic>
        <p:nvPicPr>
          <p:cNvPr id="35846" name="Picture 6" descr="The-Beatles-1963-at-Beatl-001">
            <a:extLst>
              <a:ext uri="{FF2B5EF4-FFF2-40B4-BE49-F238E27FC236}">
                <a16:creationId xmlns:a16="http://schemas.microsoft.com/office/drawing/2014/main" id="{A383AD11-B41B-4110-868C-5AC047E65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59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7" name="WordArt 7">
            <a:extLst>
              <a:ext uri="{FF2B5EF4-FFF2-40B4-BE49-F238E27FC236}">
                <a16:creationId xmlns:a16="http://schemas.microsoft.com/office/drawing/2014/main" id="{E9C894B7-768B-47F3-96BF-53A01AFC1E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905614">
            <a:off x="755650" y="1989138"/>
            <a:ext cx="7731125" cy="2959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sl-SI" sz="3600" b="1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305614" scaled="1"/>
                </a:gradFill>
                <a:latin typeface="Impact" panose="020B0806030902050204" pitchFamily="34" charset="0"/>
              </a:rPr>
              <a:t>HVALA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8AF9E1-F59D-4C96-83A5-A55FF8593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530B946-C786-4769-92B2-46658001B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rgbClr val="5C1F34"/>
                </a:solidFill>
              </a:rPr>
              <a:t>The Beatles (krajše Beatles, tudi Beatli ) so bili britanska pop in rock glasbena skupina iz Liverpoola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rgbClr val="5C1F34"/>
                </a:solidFill>
              </a:rPr>
              <a:t>Beatles so nesporno najpomembnejša in najuspešnejša glasbena skupina vseh časov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rgbClr val="5C1F34"/>
                </a:solidFill>
              </a:rPr>
              <a:t> od njihovega začetka (1962) do danes so prodali več kot 400 milijonov plošč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 sz="2600" b="1">
              <a:solidFill>
                <a:srgbClr val="5C1F34"/>
              </a:solidFill>
            </a:endParaRPr>
          </a:p>
          <a:p>
            <a:endParaRPr lang="sl-SI" altLang="sl-SI" sz="3600" i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E3408B7-5F51-43B2-B792-91C66FC3C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996686-21DC-4F88-86B6-AA4B263AC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9A9EDE2-482A-446B-AEB5-4BC3F88D1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246438"/>
            <a:ext cx="1841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 altLang="sl-SI"/>
          </a:p>
        </p:txBody>
      </p:sp>
      <p:pic>
        <p:nvPicPr>
          <p:cNvPr id="4101" name="Picture 5" descr="Down-the-abbey-road-the-beatles-25438292-1600-1200">
            <a:extLst>
              <a:ext uri="{FF2B5EF4-FFF2-40B4-BE49-F238E27FC236}">
                <a16:creationId xmlns:a16="http://schemas.microsoft.com/office/drawing/2014/main" id="{9BC7DAF1-330E-46F1-8C2F-AA20163B7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89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>
            <a:extLst>
              <a:ext uri="{FF2B5EF4-FFF2-40B4-BE49-F238E27FC236}">
                <a16:creationId xmlns:a16="http://schemas.microsoft.com/office/drawing/2014/main" id="{10D8AA3E-44A1-4041-9A1D-C3A372C6E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628775"/>
            <a:ext cx="81724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4000" b="1">
                <a:solidFill>
                  <a:schemeClr val="folHlink"/>
                </a:solidFill>
              </a:rPr>
              <a:t>John Lennon</a:t>
            </a:r>
            <a:r>
              <a:rPr lang="sl-SI" altLang="sl-SI" sz="4000" b="1">
                <a:solidFill>
                  <a:schemeClr val="bg1"/>
                </a:solidFill>
              </a:rPr>
              <a:t> </a:t>
            </a:r>
            <a:r>
              <a:rPr lang="sl-SI" altLang="sl-SI" sz="4000">
                <a:solidFill>
                  <a:schemeClr val="bg1"/>
                </a:solidFill>
              </a:rPr>
              <a:t>(vokal,kitara)</a:t>
            </a:r>
          </a:p>
          <a:p>
            <a:r>
              <a:rPr lang="sl-SI" altLang="sl-SI" sz="4000" b="1">
                <a:solidFill>
                  <a:schemeClr val="folHlink"/>
                </a:solidFill>
              </a:rPr>
              <a:t>Paul McCartney</a:t>
            </a:r>
            <a:r>
              <a:rPr lang="sl-SI" altLang="sl-SI" sz="4000" b="1">
                <a:solidFill>
                  <a:schemeClr val="bg1"/>
                </a:solidFill>
              </a:rPr>
              <a:t> </a:t>
            </a:r>
            <a:r>
              <a:rPr lang="sl-SI" altLang="sl-SI" sz="4000">
                <a:solidFill>
                  <a:schemeClr val="bg1"/>
                </a:solidFill>
              </a:rPr>
              <a:t>(vokal,bas kitara)</a:t>
            </a:r>
          </a:p>
          <a:p>
            <a:r>
              <a:rPr lang="sl-SI" altLang="sl-SI" sz="4000" b="1">
                <a:solidFill>
                  <a:schemeClr val="folHlink"/>
                </a:solidFill>
              </a:rPr>
              <a:t>George Harrison</a:t>
            </a:r>
            <a:r>
              <a:rPr lang="sl-SI" altLang="sl-SI" sz="4000" b="1">
                <a:solidFill>
                  <a:schemeClr val="bg1"/>
                </a:solidFill>
              </a:rPr>
              <a:t> </a:t>
            </a:r>
            <a:r>
              <a:rPr lang="sl-SI" altLang="sl-SI" sz="4000">
                <a:solidFill>
                  <a:schemeClr val="bg1"/>
                </a:solidFill>
              </a:rPr>
              <a:t>(vokal, kitara)</a:t>
            </a:r>
          </a:p>
          <a:p>
            <a:r>
              <a:rPr lang="sl-SI" altLang="sl-SI" sz="4000" b="1">
                <a:solidFill>
                  <a:schemeClr val="folHlink"/>
                </a:solidFill>
              </a:rPr>
              <a:t>Ringo Starr</a:t>
            </a:r>
            <a:r>
              <a:rPr lang="sl-SI" altLang="sl-SI" sz="4000">
                <a:solidFill>
                  <a:schemeClr val="bg1"/>
                </a:solidFill>
              </a:rPr>
              <a:t> (bobni)</a:t>
            </a:r>
          </a:p>
          <a:p>
            <a:r>
              <a:rPr lang="sl-SI" altLang="sl-SI" sz="4000" b="1">
                <a:solidFill>
                  <a:schemeClr val="folHlink"/>
                </a:solidFill>
              </a:rPr>
              <a:t>Pete Best</a:t>
            </a:r>
            <a:r>
              <a:rPr lang="sl-SI" altLang="sl-SI" sz="4000" b="1">
                <a:solidFill>
                  <a:schemeClr val="bg1"/>
                </a:solidFill>
              </a:rPr>
              <a:t> </a:t>
            </a:r>
            <a:r>
              <a:rPr lang="sl-SI" altLang="sl-SI" sz="4000">
                <a:solidFill>
                  <a:schemeClr val="bg1"/>
                </a:solidFill>
              </a:rPr>
              <a:t>(bobni)-suspendiran</a:t>
            </a:r>
          </a:p>
          <a:p>
            <a:r>
              <a:rPr lang="sl-SI" altLang="sl-SI" sz="4000" b="1">
                <a:solidFill>
                  <a:schemeClr val="folHlink"/>
                </a:solidFill>
              </a:rPr>
              <a:t>Stuart Sutcliffe</a:t>
            </a:r>
            <a:r>
              <a:rPr lang="sl-SI" altLang="sl-SI" sz="4000">
                <a:solidFill>
                  <a:schemeClr val="bg1"/>
                </a:solidFill>
              </a:rPr>
              <a:t> (bas kitara)-umrl 1962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82B94D48-69C9-44B4-86F5-BAC63D25E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04813"/>
            <a:ext cx="59769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ZASEDBA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9C2DCCB4-94D8-4083-8D07-319434E39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LENNON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B38A220-83BB-4CB0-9923-BB0C7D9F3DF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341438"/>
            <a:ext cx="4038600" cy="4525962"/>
          </a:xfrm>
        </p:spPr>
        <p:txBody>
          <a:bodyPr/>
          <a:lstStyle/>
          <a:p>
            <a:r>
              <a:rPr lang="sl-SI" altLang="sl-SI"/>
              <a:t>Član in vodja skupine</a:t>
            </a:r>
          </a:p>
          <a:p>
            <a:r>
              <a:rPr lang="sl-SI" altLang="sl-SI"/>
              <a:t>Ustanovitelj skupine</a:t>
            </a:r>
          </a:p>
          <a:p>
            <a:r>
              <a:rPr lang="sl-SI" altLang="sl-SI"/>
              <a:t>Glasbenik in mirovnik</a:t>
            </a:r>
          </a:p>
          <a:p>
            <a:r>
              <a:rPr lang="sl-SI" altLang="sl-SI"/>
              <a:t>Pesem Imagine uspešnica</a:t>
            </a:r>
          </a:p>
          <a:p>
            <a:r>
              <a:rPr lang="sl-SI" altLang="sl-SI"/>
              <a:t>Pisal pesmi za skupino</a:t>
            </a:r>
          </a:p>
        </p:txBody>
      </p:sp>
      <p:pic>
        <p:nvPicPr>
          <p:cNvPr id="5127" name="Picture 7" descr="4">
            <a:extLst>
              <a:ext uri="{FF2B5EF4-FFF2-40B4-BE49-F238E27FC236}">
                <a16:creationId xmlns:a16="http://schemas.microsoft.com/office/drawing/2014/main" id="{47013F6A-30ED-4338-ABC1-1CEA33641B1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125538"/>
            <a:ext cx="4294187" cy="5256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C4C6E12-289B-4E37-8242-E181F7168E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SIR JAMES PAUL MCCARTNEY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CCDFC87A-3379-45F7-9842-1D04C1F5EE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3600"/>
              <a:t>Okoljevarstvenik</a:t>
            </a:r>
          </a:p>
          <a:p>
            <a:r>
              <a:rPr lang="sl-SI" altLang="sl-SI" sz="3600"/>
              <a:t>Ikona zabavne glasbe</a:t>
            </a:r>
          </a:p>
          <a:p>
            <a:r>
              <a:rPr lang="sl-SI" altLang="sl-SI" sz="3600"/>
              <a:t>Zapisan v Guinessovi knjigi rekordov</a:t>
            </a:r>
          </a:p>
          <a:p>
            <a:r>
              <a:rPr lang="sl-SI" altLang="sl-SI" sz="3600"/>
              <a:t>Napisal večino zimzelenih pesmi</a:t>
            </a:r>
          </a:p>
        </p:txBody>
      </p:sp>
      <p:pic>
        <p:nvPicPr>
          <p:cNvPr id="9227" name="Picture 11" descr="Paul117">
            <a:extLst>
              <a:ext uri="{FF2B5EF4-FFF2-40B4-BE49-F238E27FC236}">
                <a16:creationId xmlns:a16="http://schemas.microsoft.com/office/drawing/2014/main" id="{851C95A2-1639-48BB-884A-74A09DE5B58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557338"/>
            <a:ext cx="4306888" cy="475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FF005BC-32AC-4AAD-B6F8-3CFD7ABA6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 b="1" i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GEORGE HARRISON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8C2883D-0775-400B-A103-9DAFDC5565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4825" y="1655763"/>
            <a:ext cx="4032250" cy="4465637"/>
          </a:xfrm>
        </p:spPr>
        <p:txBody>
          <a:bodyPr/>
          <a:lstStyle/>
          <a:p>
            <a:r>
              <a:rPr lang="sl-SI" altLang="sl-SI" sz="3600" i="1"/>
              <a:t>Pisal pesmi za skupino</a:t>
            </a:r>
          </a:p>
          <a:p>
            <a:r>
              <a:rPr lang="sl-SI" altLang="sl-SI" sz="3600" i="1"/>
              <a:t>Zanimanje za indijsko kulturo</a:t>
            </a:r>
          </a:p>
          <a:p>
            <a:r>
              <a:rPr lang="sl-SI" altLang="sl-SI" sz="3600" i="1"/>
              <a:t>Bogata solistična kariera</a:t>
            </a:r>
          </a:p>
          <a:p>
            <a:r>
              <a:rPr lang="sl-SI" altLang="sl-SI" sz="3600" i="1"/>
              <a:t>V glasbi postavil nove paramente</a:t>
            </a:r>
          </a:p>
        </p:txBody>
      </p:sp>
      <p:pic>
        <p:nvPicPr>
          <p:cNvPr id="7176" name="Picture 8" descr="2">
            <a:extLst>
              <a:ext uri="{FF2B5EF4-FFF2-40B4-BE49-F238E27FC236}">
                <a16:creationId xmlns:a16="http://schemas.microsoft.com/office/drawing/2014/main" id="{DF8F0E17-0185-47EC-9EF8-00D4C5D47FB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2150" y="1600200"/>
            <a:ext cx="3957638" cy="4997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>
            <a:extLst>
              <a:ext uri="{FF2B5EF4-FFF2-40B4-BE49-F238E27FC236}">
                <a16:creationId xmlns:a16="http://schemas.microsoft.com/office/drawing/2014/main" id="{F210267C-C7C5-475B-AAA4-BB394ED45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RINGO STARR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40103DB1-0B52-4D72-BB1B-CCF7E404170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4000" i="1"/>
              <a:t>Imenovan po očetu</a:t>
            </a:r>
          </a:p>
          <a:p>
            <a:r>
              <a:rPr lang="sl-SI" altLang="sl-SI" sz="4000" i="1"/>
              <a:t>Edinec</a:t>
            </a:r>
          </a:p>
          <a:p>
            <a:r>
              <a:rPr lang="sl-SI" altLang="sl-SI" sz="4000" i="1"/>
              <a:t>2 solo koncerta</a:t>
            </a:r>
          </a:p>
        </p:txBody>
      </p:sp>
      <p:pic>
        <p:nvPicPr>
          <p:cNvPr id="14347" name="Picture 11" descr="ringo">
            <a:extLst>
              <a:ext uri="{FF2B5EF4-FFF2-40B4-BE49-F238E27FC236}">
                <a16:creationId xmlns:a16="http://schemas.microsoft.com/office/drawing/2014/main" id="{BFB22128-3EC0-46E1-B587-64779D7C5D9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341438"/>
            <a:ext cx="3843338" cy="535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E24EE60-F68C-40AE-BB72-356138142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ZGODOVINA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9D17DFF-82B2-4799-A11D-7B72FC691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i="1"/>
              <a:t>Skupina sprva imenovala Silver Beatles</a:t>
            </a:r>
          </a:p>
          <a:p>
            <a:r>
              <a:rPr lang="sl-SI" altLang="sl-SI" i="1"/>
              <a:t>Igrali po manjših lokalih</a:t>
            </a:r>
          </a:p>
          <a:p>
            <a:r>
              <a:rPr lang="sl-SI" altLang="sl-SI" i="1"/>
              <a:t>Slava začela s pesmijo Love me do</a:t>
            </a:r>
          </a:p>
          <a:p>
            <a:r>
              <a:rPr lang="sl-SI" altLang="sl-SI" i="1"/>
              <a:t>Zadnji živi koncert v San Franciscu 1966</a:t>
            </a:r>
          </a:p>
          <a:p>
            <a:r>
              <a:rPr lang="sl-SI" altLang="sl-SI" i="1"/>
              <a:t>Pomembno vplivala na mladino</a:t>
            </a:r>
          </a:p>
          <a:p>
            <a:r>
              <a:rPr lang="sl-SI" altLang="sl-SI" i="1"/>
              <a:t>Simbol gibanja mladih-Otroci cvetja</a:t>
            </a:r>
          </a:p>
          <a:p>
            <a:endParaRPr lang="sl-SI" altLang="sl-SI" i="1"/>
          </a:p>
        </p:txBody>
      </p:sp>
      <p:pic>
        <p:nvPicPr>
          <p:cNvPr id="18438" name="Beatles - Let It Be.mp3">
            <a:hlinkClick r:id="" action="ppaction://media"/>
            <a:extLst>
              <a:ext uri="{FF2B5EF4-FFF2-40B4-BE49-F238E27FC236}">
                <a16:creationId xmlns:a16="http://schemas.microsoft.com/office/drawing/2014/main" id="{398CF434-B7EB-491E-8F32-C2DDBDDF4071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9499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6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8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8"/>
                </p:tgtEl>
              </p:cMediaNode>
            </p:audio>
          </p:childTnLst>
        </p:cTn>
      </p:par>
    </p:tnLst>
    <p:bldLst>
      <p:bldP spid="18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7B6A29B-ECC2-4947-9DFF-FD283E5C09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 sz="54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DISKOGRAFIJA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44FED47-67C9-4556-8E87-36BF33978E5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</a:t>
            </a:r>
            <a:r>
              <a:rPr lang="sl-SI" altLang="sl-SI" sz="2400" b="1" i="1"/>
              <a:t>Please,Please me</a:t>
            </a:r>
            <a:r>
              <a:rPr lang="sl-SI" altLang="sl-SI" sz="2400" i="1"/>
              <a:t> (1963)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With the Beatles</a:t>
            </a:r>
            <a:r>
              <a:rPr lang="sl-SI" altLang="sl-SI" sz="2400" i="1"/>
              <a:t> (1963)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A Hard Day's Night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 </a:t>
            </a:r>
            <a:r>
              <a:rPr lang="sl-SI" altLang="sl-SI" sz="2400" b="1" i="1"/>
              <a:t>Beatles for Sale</a:t>
            </a:r>
            <a:r>
              <a:rPr lang="sl-SI" altLang="sl-SI" sz="2400" i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 </a:t>
            </a:r>
            <a:r>
              <a:rPr lang="sl-SI" altLang="sl-SI" sz="2400" b="1" i="1"/>
              <a:t>Help!</a:t>
            </a:r>
            <a:r>
              <a:rPr lang="sl-SI" altLang="sl-SI" sz="2400" i="1"/>
              <a:t> (1965)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Rubber Soul</a:t>
            </a:r>
            <a:r>
              <a:rPr lang="sl-SI" altLang="sl-SI" sz="2400" i="1"/>
              <a:t> (1965)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 </a:t>
            </a:r>
            <a:r>
              <a:rPr lang="sl-SI" altLang="sl-SI" sz="2400" b="1" i="1"/>
              <a:t>Revolver</a:t>
            </a:r>
            <a:r>
              <a:rPr lang="sl-SI" altLang="sl-SI" sz="2400" i="1"/>
              <a:t> (1966)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</a:t>
            </a:r>
            <a:r>
              <a:rPr lang="sl-SI" altLang="sl-SI" sz="2400" b="1" i="1"/>
              <a:t>Sgt. Pepper's Lonely Hearts Club Band</a:t>
            </a:r>
            <a:r>
              <a:rPr lang="sl-SI" altLang="sl-SI" sz="2400" i="1"/>
              <a:t> (1967)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Magical Mystery Tour</a:t>
            </a:r>
            <a:r>
              <a:rPr lang="sl-SI" altLang="sl-SI" sz="2400" i="1"/>
              <a:t> (1967)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The White Album</a:t>
            </a:r>
            <a:r>
              <a:rPr lang="sl-SI" altLang="sl-SI" sz="2400" i="1"/>
              <a:t> (1968)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Yellow Submarine</a:t>
            </a:r>
            <a:r>
              <a:rPr lang="sl-SI" altLang="sl-SI" sz="2400" i="1"/>
              <a:t> (1969)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Abbey Road </a:t>
            </a:r>
            <a:r>
              <a:rPr lang="sl-SI" altLang="sl-SI" sz="2400" i="1"/>
              <a:t>(1969)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Let It Be</a:t>
            </a:r>
            <a:r>
              <a:rPr lang="sl-SI" altLang="sl-SI" sz="2400" i="1"/>
              <a:t> (1970)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                           </a:t>
            </a:r>
            <a:r>
              <a:rPr lang="sl-SI" altLang="sl-SI" sz="2400" b="1" i="1"/>
              <a:t>Real Love</a:t>
            </a:r>
            <a:r>
              <a:rPr lang="sl-SI" altLang="sl-SI" sz="2400" i="1"/>
              <a:t> (1995)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 i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uiExpand="1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ivzeti načrt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10.xml><?xml version="1.0" encoding="utf-8"?>
<a:themeOverride xmlns:a="http://schemas.openxmlformats.org/drawingml/2006/main">
  <a:clrScheme name="Privzeti načr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2.xml><?xml version="1.0" encoding="utf-8"?>
<a:themeOverride xmlns:a="http://schemas.openxmlformats.org/drawingml/2006/main">
  <a:clrScheme name="Privzeti načrt 10">
    <a:dk1>
      <a:srgbClr val="777777"/>
    </a:dk1>
    <a:lt1>
      <a:srgbClr val="FFFFFF"/>
    </a:lt1>
    <a:dk2>
      <a:srgbClr val="686B5D"/>
    </a:dk2>
    <a:lt2>
      <a:srgbClr val="D1D1CB"/>
    </a:lt2>
    <a:accent1>
      <a:srgbClr val="909082"/>
    </a:accent1>
    <a:accent2>
      <a:srgbClr val="809EA8"/>
    </a:accent2>
    <a:accent3>
      <a:srgbClr val="B9BAB6"/>
    </a:accent3>
    <a:accent4>
      <a:srgbClr val="DADADA"/>
    </a:accent4>
    <a:accent5>
      <a:srgbClr val="C6C6C1"/>
    </a:accent5>
    <a:accent6>
      <a:srgbClr val="738F98"/>
    </a:accent6>
    <a:hlink>
      <a:srgbClr val="FFCC66"/>
    </a:hlink>
    <a:folHlink>
      <a:srgbClr val="E9DCB9"/>
    </a:folHlink>
  </a:clrScheme>
</a:themeOverride>
</file>

<file path=ppt/theme/themeOverride3.xml><?xml version="1.0" encoding="utf-8"?>
<a:themeOverride xmlns:a="http://schemas.openxmlformats.org/drawingml/2006/main">
  <a:clrScheme name="Privzeti načrt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4.xml><?xml version="1.0" encoding="utf-8"?>
<a:themeOverride xmlns:a="http://schemas.openxmlformats.org/drawingml/2006/main">
  <a:clrScheme name="Privzeti načrt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5.xml><?xml version="1.0" encoding="utf-8"?>
<a:themeOverride xmlns:a="http://schemas.openxmlformats.org/drawingml/2006/main">
  <a:clrScheme name="Privzeti načrt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Privzeti načrt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7.xml><?xml version="1.0" encoding="utf-8"?>
<a:themeOverride xmlns:a="http://schemas.openxmlformats.org/drawingml/2006/main">
  <a:clrScheme name="Privzeti načrt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8.xml><?xml version="1.0" encoding="utf-8"?>
<a:themeOverride xmlns:a="http://schemas.openxmlformats.org/drawingml/2006/main">
  <a:clrScheme name="Privzeti načrt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Privzeti načrt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408</Words>
  <Application>Microsoft Office PowerPoint</Application>
  <PresentationFormat>On-screen Show (4:3)</PresentationFormat>
  <Paragraphs>76</Paragraphs>
  <Slides>14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Impact</vt:lpstr>
      <vt:lpstr>Wingdings</vt:lpstr>
      <vt:lpstr>Privzeti načrt</vt:lpstr>
      <vt:lpstr>PowerPoint Presentation</vt:lpstr>
      <vt:lpstr>PowerPoint Presentation</vt:lpstr>
      <vt:lpstr>PowerPoint Presentation</vt:lpstr>
      <vt:lpstr>JOHN LENNON</vt:lpstr>
      <vt:lpstr>SIR JAMES PAUL MCCARTNEY</vt:lpstr>
      <vt:lpstr>GEORGE HARRISON</vt:lpstr>
      <vt:lpstr>RINGO STARR</vt:lpstr>
      <vt:lpstr>ZGODOVINA</vt:lpstr>
      <vt:lpstr>DISKOGRAFIJA</vt:lpstr>
      <vt:lpstr>FILMOGRAFIJA</vt:lpstr>
      <vt:lpstr>PowerPoint Presentation</vt:lpstr>
      <vt:lpstr>VPRAŠANJA</vt:lpstr>
      <vt:lpstr>POVZETEK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2019-05-31T08:41:50Z</dcterms:created>
  <dcterms:modified xsi:type="dcterms:W3CDTF">2019-05-31T08:41:50Z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