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60" r:id="rId5"/>
    <p:sldId id="261" r:id="rId6"/>
    <p:sldId id="259" r:id="rId7"/>
    <p:sldId id="262" r:id="rId8"/>
    <p:sldId id="263" r:id="rId9"/>
    <p:sldId id="266" r:id="rId10"/>
    <p:sldId id="265" r:id="rId11"/>
    <p:sldId id="264" r:id="rId12"/>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Comic Sans MS" panose="030F0702030302020204" pitchFamily="66" charset="0"/>
        <a:ea typeface="+mn-ea"/>
        <a:cs typeface="Times New Roman" panose="02020603050405020304" pitchFamily="18" charset="0"/>
      </a:defRPr>
    </a:lvl1pPr>
    <a:lvl2pPr marL="457200" algn="l" rtl="0" fontAlgn="base">
      <a:spcBef>
        <a:spcPct val="0"/>
      </a:spcBef>
      <a:spcAft>
        <a:spcPct val="0"/>
      </a:spcAft>
      <a:defRPr sz="2000" kern="1200">
        <a:solidFill>
          <a:schemeClr val="tx1"/>
        </a:solidFill>
        <a:latin typeface="Comic Sans MS" panose="030F0702030302020204" pitchFamily="66" charset="0"/>
        <a:ea typeface="+mn-ea"/>
        <a:cs typeface="Times New Roman" panose="02020603050405020304" pitchFamily="18" charset="0"/>
      </a:defRPr>
    </a:lvl2pPr>
    <a:lvl3pPr marL="914400" algn="l" rtl="0" fontAlgn="base">
      <a:spcBef>
        <a:spcPct val="0"/>
      </a:spcBef>
      <a:spcAft>
        <a:spcPct val="0"/>
      </a:spcAft>
      <a:defRPr sz="2000" kern="1200">
        <a:solidFill>
          <a:schemeClr val="tx1"/>
        </a:solidFill>
        <a:latin typeface="Comic Sans MS" panose="030F0702030302020204" pitchFamily="66" charset="0"/>
        <a:ea typeface="+mn-ea"/>
        <a:cs typeface="Times New Roman" panose="02020603050405020304" pitchFamily="18" charset="0"/>
      </a:defRPr>
    </a:lvl3pPr>
    <a:lvl4pPr marL="1371600" algn="l" rtl="0" fontAlgn="base">
      <a:spcBef>
        <a:spcPct val="0"/>
      </a:spcBef>
      <a:spcAft>
        <a:spcPct val="0"/>
      </a:spcAft>
      <a:defRPr sz="2000" kern="1200">
        <a:solidFill>
          <a:schemeClr val="tx1"/>
        </a:solidFill>
        <a:latin typeface="Comic Sans MS" panose="030F0702030302020204" pitchFamily="66" charset="0"/>
        <a:ea typeface="+mn-ea"/>
        <a:cs typeface="Times New Roman" panose="02020603050405020304" pitchFamily="18" charset="0"/>
      </a:defRPr>
    </a:lvl4pPr>
    <a:lvl5pPr marL="1828800" algn="l" rtl="0" fontAlgn="base">
      <a:spcBef>
        <a:spcPct val="0"/>
      </a:spcBef>
      <a:spcAft>
        <a:spcPct val="0"/>
      </a:spcAft>
      <a:defRPr sz="2000" kern="1200">
        <a:solidFill>
          <a:schemeClr val="tx1"/>
        </a:solidFill>
        <a:latin typeface="Comic Sans MS" panose="030F0702030302020204" pitchFamily="66" charset="0"/>
        <a:ea typeface="+mn-ea"/>
        <a:cs typeface="Times New Roman" panose="02020603050405020304" pitchFamily="18" charset="0"/>
      </a:defRPr>
    </a:lvl5pPr>
    <a:lvl6pPr marL="2286000" algn="l" defTabSz="914400" rtl="0" eaLnBrk="1" latinLnBrk="0" hangingPunct="1">
      <a:defRPr sz="2000" kern="1200">
        <a:solidFill>
          <a:schemeClr val="tx1"/>
        </a:solidFill>
        <a:latin typeface="Comic Sans MS" panose="030F0702030302020204" pitchFamily="66" charset="0"/>
        <a:ea typeface="+mn-ea"/>
        <a:cs typeface="Times New Roman" panose="02020603050405020304" pitchFamily="18" charset="0"/>
      </a:defRPr>
    </a:lvl6pPr>
    <a:lvl7pPr marL="2743200" algn="l" defTabSz="914400" rtl="0" eaLnBrk="1" latinLnBrk="0" hangingPunct="1">
      <a:defRPr sz="2000" kern="1200">
        <a:solidFill>
          <a:schemeClr val="tx1"/>
        </a:solidFill>
        <a:latin typeface="Comic Sans MS" panose="030F0702030302020204" pitchFamily="66" charset="0"/>
        <a:ea typeface="+mn-ea"/>
        <a:cs typeface="Times New Roman" panose="02020603050405020304" pitchFamily="18" charset="0"/>
      </a:defRPr>
    </a:lvl7pPr>
    <a:lvl8pPr marL="3200400" algn="l" defTabSz="914400" rtl="0" eaLnBrk="1" latinLnBrk="0" hangingPunct="1">
      <a:defRPr sz="2000" kern="1200">
        <a:solidFill>
          <a:schemeClr val="tx1"/>
        </a:solidFill>
        <a:latin typeface="Comic Sans MS" panose="030F0702030302020204" pitchFamily="66" charset="0"/>
        <a:ea typeface="+mn-ea"/>
        <a:cs typeface="Times New Roman" panose="02020603050405020304" pitchFamily="18" charset="0"/>
      </a:defRPr>
    </a:lvl8pPr>
    <a:lvl9pPr marL="3657600" algn="l" defTabSz="914400" rtl="0" eaLnBrk="1" latinLnBrk="0" hangingPunct="1">
      <a:defRPr sz="2000" kern="1200">
        <a:solidFill>
          <a:schemeClr val="tx1"/>
        </a:solidFill>
        <a:latin typeface="Comic Sans MS" panose="030F0702030302020204" pitchFamily="66"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FF"/>
    <a:srgbClr val="EAEAEA"/>
    <a:srgbClr val="DDDDDD"/>
    <a:srgbClr val="C0C0C0"/>
    <a:srgbClr val="F8F8F8"/>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4" d="100"/>
          <a:sy n="84" d="100"/>
        </p:scale>
        <p:origin x="84" y="450"/>
      </p:cViewPr>
      <p:guideLst>
        <p:guide orient="horz" pos="8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a:extLst>
              <a:ext uri="{FF2B5EF4-FFF2-40B4-BE49-F238E27FC236}">
                <a16:creationId xmlns:a16="http://schemas.microsoft.com/office/drawing/2014/main" id="{D107BCD3-83A1-4DDD-8E2B-5CCB4BEE9D2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16AA42C-2DDE-4773-B539-72B70BDB52E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1177DF3-5BDB-4694-BF09-D660EA351278}"/>
              </a:ext>
            </a:extLst>
          </p:cNvPr>
          <p:cNvSpPr>
            <a:spLocks noGrp="1" noChangeArrowheads="1"/>
          </p:cNvSpPr>
          <p:nvPr>
            <p:ph type="sldNum" sz="quarter" idx="12"/>
          </p:nvPr>
        </p:nvSpPr>
        <p:spPr>
          <a:ln/>
        </p:spPr>
        <p:txBody>
          <a:bodyPr/>
          <a:lstStyle>
            <a:lvl1pPr>
              <a:defRPr/>
            </a:lvl1pPr>
          </a:lstStyle>
          <a:p>
            <a:fld id="{06D6CC6C-FD9F-49BA-AC39-FEFC3B3AA105}" type="slidenum">
              <a:rPr lang="en-GB" altLang="sl-SI"/>
              <a:pPr/>
              <a:t>‹#›</a:t>
            </a:fld>
            <a:endParaRPr lang="en-GB" altLang="sl-SI"/>
          </a:p>
        </p:txBody>
      </p:sp>
    </p:spTree>
    <p:extLst>
      <p:ext uri="{BB962C8B-B14F-4D97-AF65-F5344CB8AC3E}">
        <p14:creationId xmlns:p14="http://schemas.microsoft.com/office/powerpoint/2010/main" val="46030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D950618F-E9B0-4260-ADA2-289591206A8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57D1A15-1517-40FF-8D6D-DD8A86ADD98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2462FCB-3E7F-42A3-A801-9AF99F2FF0E2}"/>
              </a:ext>
            </a:extLst>
          </p:cNvPr>
          <p:cNvSpPr>
            <a:spLocks noGrp="1" noChangeArrowheads="1"/>
          </p:cNvSpPr>
          <p:nvPr>
            <p:ph type="sldNum" sz="quarter" idx="12"/>
          </p:nvPr>
        </p:nvSpPr>
        <p:spPr>
          <a:ln/>
        </p:spPr>
        <p:txBody>
          <a:bodyPr/>
          <a:lstStyle>
            <a:lvl1pPr>
              <a:defRPr/>
            </a:lvl1pPr>
          </a:lstStyle>
          <a:p>
            <a:fld id="{90B137B5-4BB9-4693-B28E-7EF18FC8FEDF}" type="slidenum">
              <a:rPr lang="en-GB" altLang="sl-SI"/>
              <a:pPr/>
              <a:t>‹#›</a:t>
            </a:fld>
            <a:endParaRPr lang="en-GB" altLang="sl-SI"/>
          </a:p>
        </p:txBody>
      </p:sp>
    </p:spTree>
    <p:extLst>
      <p:ext uri="{BB962C8B-B14F-4D97-AF65-F5344CB8AC3E}">
        <p14:creationId xmlns:p14="http://schemas.microsoft.com/office/powerpoint/2010/main" val="75433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E520566F-C5BF-4C36-90FA-780031F023C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310936E-0BDF-48FB-A753-61FDC602290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8A7571D-EB63-409A-8A64-856F828FC85F}"/>
              </a:ext>
            </a:extLst>
          </p:cNvPr>
          <p:cNvSpPr>
            <a:spLocks noGrp="1" noChangeArrowheads="1"/>
          </p:cNvSpPr>
          <p:nvPr>
            <p:ph type="sldNum" sz="quarter" idx="12"/>
          </p:nvPr>
        </p:nvSpPr>
        <p:spPr>
          <a:ln/>
        </p:spPr>
        <p:txBody>
          <a:bodyPr/>
          <a:lstStyle>
            <a:lvl1pPr>
              <a:defRPr/>
            </a:lvl1pPr>
          </a:lstStyle>
          <a:p>
            <a:fld id="{2F8AD92B-CE8E-441D-9FDF-64AEAC7F86EA}" type="slidenum">
              <a:rPr lang="en-GB" altLang="sl-SI"/>
              <a:pPr/>
              <a:t>‹#›</a:t>
            </a:fld>
            <a:endParaRPr lang="en-GB" altLang="sl-SI"/>
          </a:p>
        </p:txBody>
      </p:sp>
    </p:spTree>
    <p:extLst>
      <p:ext uri="{BB962C8B-B14F-4D97-AF65-F5344CB8AC3E}">
        <p14:creationId xmlns:p14="http://schemas.microsoft.com/office/powerpoint/2010/main" val="35864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1430A3E8-7397-42A1-8B81-98A1AA4C59C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B0FF880-7AE8-4724-AB8E-E18B80FC70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AF61725-1B37-4677-A4DC-72018F6FA0AE}"/>
              </a:ext>
            </a:extLst>
          </p:cNvPr>
          <p:cNvSpPr>
            <a:spLocks noGrp="1" noChangeArrowheads="1"/>
          </p:cNvSpPr>
          <p:nvPr>
            <p:ph type="sldNum" sz="quarter" idx="12"/>
          </p:nvPr>
        </p:nvSpPr>
        <p:spPr>
          <a:ln/>
        </p:spPr>
        <p:txBody>
          <a:bodyPr/>
          <a:lstStyle>
            <a:lvl1pPr>
              <a:defRPr/>
            </a:lvl1pPr>
          </a:lstStyle>
          <a:p>
            <a:fld id="{C9295A3E-0823-4103-9BB8-9BC1E773C038}" type="slidenum">
              <a:rPr lang="en-GB" altLang="sl-SI"/>
              <a:pPr/>
              <a:t>‹#›</a:t>
            </a:fld>
            <a:endParaRPr lang="en-GB" altLang="sl-SI"/>
          </a:p>
        </p:txBody>
      </p:sp>
    </p:spTree>
    <p:extLst>
      <p:ext uri="{BB962C8B-B14F-4D97-AF65-F5344CB8AC3E}">
        <p14:creationId xmlns:p14="http://schemas.microsoft.com/office/powerpoint/2010/main" val="3402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40690A5-9C24-4880-BB6F-AC06CCBD971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2A05DF6-6489-48D3-A6FE-D4224541297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2B797A5-B912-4370-8F20-C4BC64A1D843}"/>
              </a:ext>
            </a:extLst>
          </p:cNvPr>
          <p:cNvSpPr>
            <a:spLocks noGrp="1" noChangeArrowheads="1"/>
          </p:cNvSpPr>
          <p:nvPr>
            <p:ph type="sldNum" sz="quarter" idx="12"/>
          </p:nvPr>
        </p:nvSpPr>
        <p:spPr>
          <a:ln/>
        </p:spPr>
        <p:txBody>
          <a:bodyPr/>
          <a:lstStyle>
            <a:lvl1pPr>
              <a:defRPr/>
            </a:lvl1pPr>
          </a:lstStyle>
          <a:p>
            <a:fld id="{93BD3B2F-77D6-4FD1-8BE1-D15C756B0C26}" type="slidenum">
              <a:rPr lang="en-GB" altLang="sl-SI"/>
              <a:pPr/>
              <a:t>‹#›</a:t>
            </a:fld>
            <a:endParaRPr lang="en-GB" altLang="sl-SI"/>
          </a:p>
        </p:txBody>
      </p:sp>
    </p:spTree>
    <p:extLst>
      <p:ext uri="{BB962C8B-B14F-4D97-AF65-F5344CB8AC3E}">
        <p14:creationId xmlns:p14="http://schemas.microsoft.com/office/powerpoint/2010/main" val="62246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a:extLst>
              <a:ext uri="{FF2B5EF4-FFF2-40B4-BE49-F238E27FC236}">
                <a16:creationId xmlns:a16="http://schemas.microsoft.com/office/drawing/2014/main" id="{0B73BDE3-CE85-4DB4-960F-3E0038E17CE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C9135EB-9A80-4D44-8B4B-A41EC09EABC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BA060DC-4A0F-4BC6-985B-EDD62FA48B78}"/>
              </a:ext>
            </a:extLst>
          </p:cNvPr>
          <p:cNvSpPr>
            <a:spLocks noGrp="1" noChangeArrowheads="1"/>
          </p:cNvSpPr>
          <p:nvPr>
            <p:ph type="sldNum" sz="quarter" idx="12"/>
          </p:nvPr>
        </p:nvSpPr>
        <p:spPr>
          <a:ln/>
        </p:spPr>
        <p:txBody>
          <a:bodyPr/>
          <a:lstStyle>
            <a:lvl1pPr>
              <a:defRPr/>
            </a:lvl1pPr>
          </a:lstStyle>
          <a:p>
            <a:fld id="{492D76CB-07C9-4FE1-85B5-A16363766218}" type="slidenum">
              <a:rPr lang="en-GB" altLang="sl-SI"/>
              <a:pPr/>
              <a:t>‹#›</a:t>
            </a:fld>
            <a:endParaRPr lang="en-GB" altLang="sl-SI"/>
          </a:p>
        </p:txBody>
      </p:sp>
    </p:spTree>
    <p:extLst>
      <p:ext uri="{BB962C8B-B14F-4D97-AF65-F5344CB8AC3E}">
        <p14:creationId xmlns:p14="http://schemas.microsoft.com/office/powerpoint/2010/main" val="228930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a:extLst>
              <a:ext uri="{FF2B5EF4-FFF2-40B4-BE49-F238E27FC236}">
                <a16:creationId xmlns:a16="http://schemas.microsoft.com/office/drawing/2014/main" id="{B247A158-1893-42A4-9878-40A0AA68B2B1}"/>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713E0EB-B1B7-4DDF-8005-B1503B6F3A3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300B2389-230E-4562-898E-7DB1927C7FF5}"/>
              </a:ext>
            </a:extLst>
          </p:cNvPr>
          <p:cNvSpPr>
            <a:spLocks noGrp="1" noChangeArrowheads="1"/>
          </p:cNvSpPr>
          <p:nvPr>
            <p:ph type="sldNum" sz="quarter" idx="12"/>
          </p:nvPr>
        </p:nvSpPr>
        <p:spPr>
          <a:ln/>
        </p:spPr>
        <p:txBody>
          <a:bodyPr/>
          <a:lstStyle>
            <a:lvl1pPr>
              <a:defRPr/>
            </a:lvl1pPr>
          </a:lstStyle>
          <a:p>
            <a:fld id="{56132A0E-1887-4536-B029-DB5D9B2E19A5}" type="slidenum">
              <a:rPr lang="en-GB" altLang="sl-SI"/>
              <a:pPr/>
              <a:t>‹#›</a:t>
            </a:fld>
            <a:endParaRPr lang="en-GB" altLang="sl-SI"/>
          </a:p>
        </p:txBody>
      </p:sp>
    </p:spTree>
    <p:extLst>
      <p:ext uri="{BB962C8B-B14F-4D97-AF65-F5344CB8AC3E}">
        <p14:creationId xmlns:p14="http://schemas.microsoft.com/office/powerpoint/2010/main" val="292367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a:extLst>
              <a:ext uri="{FF2B5EF4-FFF2-40B4-BE49-F238E27FC236}">
                <a16:creationId xmlns:a16="http://schemas.microsoft.com/office/drawing/2014/main" id="{058FEE06-35BD-4132-B204-4E3F031F6221}"/>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7AD69F64-12C3-4F3E-8F99-7C33471033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08A08519-8170-4BB9-A5B2-835189DE2B22}"/>
              </a:ext>
            </a:extLst>
          </p:cNvPr>
          <p:cNvSpPr>
            <a:spLocks noGrp="1" noChangeArrowheads="1"/>
          </p:cNvSpPr>
          <p:nvPr>
            <p:ph type="sldNum" sz="quarter" idx="12"/>
          </p:nvPr>
        </p:nvSpPr>
        <p:spPr>
          <a:ln/>
        </p:spPr>
        <p:txBody>
          <a:bodyPr/>
          <a:lstStyle>
            <a:lvl1pPr>
              <a:defRPr/>
            </a:lvl1pPr>
          </a:lstStyle>
          <a:p>
            <a:fld id="{2B10AF85-DDE5-4B41-885A-B3D3E12C478A}" type="slidenum">
              <a:rPr lang="en-GB" altLang="sl-SI"/>
              <a:pPr/>
              <a:t>‹#›</a:t>
            </a:fld>
            <a:endParaRPr lang="en-GB" altLang="sl-SI"/>
          </a:p>
        </p:txBody>
      </p:sp>
    </p:spTree>
    <p:extLst>
      <p:ext uri="{BB962C8B-B14F-4D97-AF65-F5344CB8AC3E}">
        <p14:creationId xmlns:p14="http://schemas.microsoft.com/office/powerpoint/2010/main" val="222289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A14BD66-A4E2-47CF-88B1-688346D70B1B}"/>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C8AC4D02-1693-441A-B3A2-F4230D7FA3B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EAE821FE-08D6-4F83-B11A-9B3A9CF181FB}"/>
              </a:ext>
            </a:extLst>
          </p:cNvPr>
          <p:cNvSpPr>
            <a:spLocks noGrp="1" noChangeArrowheads="1"/>
          </p:cNvSpPr>
          <p:nvPr>
            <p:ph type="sldNum" sz="quarter" idx="12"/>
          </p:nvPr>
        </p:nvSpPr>
        <p:spPr>
          <a:ln/>
        </p:spPr>
        <p:txBody>
          <a:bodyPr/>
          <a:lstStyle>
            <a:lvl1pPr>
              <a:defRPr/>
            </a:lvl1pPr>
          </a:lstStyle>
          <a:p>
            <a:fld id="{735D0145-5FBB-4ED4-81A4-E5344B93C9E1}" type="slidenum">
              <a:rPr lang="en-GB" altLang="sl-SI"/>
              <a:pPr/>
              <a:t>‹#›</a:t>
            </a:fld>
            <a:endParaRPr lang="en-GB" altLang="sl-SI"/>
          </a:p>
        </p:txBody>
      </p:sp>
    </p:spTree>
    <p:extLst>
      <p:ext uri="{BB962C8B-B14F-4D97-AF65-F5344CB8AC3E}">
        <p14:creationId xmlns:p14="http://schemas.microsoft.com/office/powerpoint/2010/main" val="84726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EF1B529-297D-4F24-BEC5-AAE73E6CC34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E847670-C9BD-461B-9D28-35922464EDF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8BAB0E8-9DA3-4E46-B4B3-784A5102C617}"/>
              </a:ext>
            </a:extLst>
          </p:cNvPr>
          <p:cNvSpPr>
            <a:spLocks noGrp="1" noChangeArrowheads="1"/>
          </p:cNvSpPr>
          <p:nvPr>
            <p:ph type="sldNum" sz="quarter" idx="12"/>
          </p:nvPr>
        </p:nvSpPr>
        <p:spPr>
          <a:ln/>
        </p:spPr>
        <p:txBody>
          <a:bodyPr/>
          <a:lstStyle>
            <a:lvl1pPr>
              <a:defRPr/>
            </a:lvl1pPr>
          </a:lstStyle>
          <a:p>
            <a:fld id="{9636F6B1-5F09-4D7A-8624-863E51E52950}" type="slidenum">
              <a:rPr lang="en-GB" altLang="sl-SI"/>
              <a:pPr/>
              <a:t>‹#›</a:t>
            </a:fld>
            <a:endParaRPr lang="en-GB" altLang="sl-SI"/>
          </a:p>
        </p:txBody>
      </p:sp>
    </p:spTree>
    <p:extLst>
      <p:ext uri="{BB962C8B-B14F-4D97-AF65-F5344CB8AC3E}">
        <p14:creationId xmlns:p14="http://schemas.microsoft.com/office/powerpoint/2010/main" val="18592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70E7622-B507-4C5D-8C3C-A60A2D31981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FC58A626-353E-473B-84D4-7102D16356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48CF7C6-71CC-455E-9389-BA15D35113B2}"/>
              </a:ext>
            </a:extLst>
          </p:cNvPr>
          <p:cNvSpPr>
            <a:spLocks noGrp="1" noChangeArrowheads="1"/>
          </p:cNvSpPr>
          <p:nvPr>
            <p:ph type="sldNum" sz="quarter" idx="12"/>
          </p:nvPr>
        </p:nvSpPr>
        <p:spPr>
          <a:ln/>
        </p:spPr>
        <p:txBody>
          <a:bodyPr/>
          <a:lstStyle>
            <a:lvl1pPr>
              <a:defRPr/>
            </a:lvl1pPr>
          </a:lstStyle>
          <a:p>
            <a:fld id="{08B3BB8B-F60D-4B4E-8989-B1608A2E7898}" type="slidenum">
              <a:rPr lang="en-GB" altLang="sl-SI"/>
              <a:pPr/>
              <a:t>‹#›</a:t>
            </a:fld>
            <a:endParaRPr lang="en-GB" altLang="sl-SI"/>
          </a:p>
        </p:txBody>
      </p:sp>
    </p:spTree>
    <p:extLst>
      <p:ext uri="{BB962C8B-B14F-4D97-AF65-F5344CB8AC3E}">
        <p14:creationId xmlns:p14="http://schemas.microsoft.com/office/powerpoint/2010/main" val="930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33CC"/>
            </a:gs>
          </a:gsLst>
          <a:lin ang="189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0BA8427-CAF4-4833-AF30-12605FAA322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sl-SI"/>
              <a:t>Click to edit Master title style</a:t>
            </a:r>
          </a:p>
        </p:txBody>
      </p:sp>
      <p:sp>
        <p:nvSpPr>
          <p:cNvPr id="1027" name="Rectangle 3">
            <a:extLst>
              <a:ext uri="{FF2B5EF4-FFF2-40B4-BE49-F238E27FC236}">
                <a16:creationId xmlns:a16="http://schemas.microsoft.com/office/drawing/2014/main" id="{D3A07A35-35CC-4EB1-B667-BF5B866ECD7D}"/>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sl-SI"/>
              <a:t>Click to edit Master text styles</a:t>
            </a:r>
          </a:p>
          <a:p>
            <a:pPr lvl="1"/>
            <a:r>
              <a:rPr lang="en-GB" altLang="sl-SI"/>
              <a:t>Second level</a:t>
            </a:r>
          </a:p>
          <a:p>
            <a:pPr lvl="2"/>
            <a:r>
              <a:rPr lang="en-GB" altLang="sl-SI"/>
              <a:t>Third level</a:t>
            </a:r>
          </a:p>
          <a:p>
            <a:pPr lvl="3"/>
            <a:r>
              <a:rPr lang="en-GB" altLang="sl-SI"/>
              <a:t>Fourth level</a:t>
            </a:r>
          </a:p>
          <a:p>
            <a:pPr lvl="4"/>
            <a:r>
              <a:rPr lang="en-GB" altLang="sl-SI"/>
              <a:t>Fifth level</a:t>
            </a:r>
          </a:p>
        </p:txBody>
      </p:sp>
      <p:sp>
        <p:nvSpPr>
          <p:cNvPr id="1028" name="Rectangle 4">
            <a:extLst>
              <a:ext uri="{FF2B5EF4-FFF2-40B4-BE49-F238E27FC236}">
                <a16:creationId xmlns:a16="http://schemas.microsoft.com/office/drawing/2014/main" id="{FFA5A778-D2F6-4CC7-9C33-646A6FD5A5CB}"/>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mn-lt"/>
                <a:cs typeface="Times New Roman" charset="0"/>
              </a:defRPr>
            </a:lvl1pPr>
          </a:lstStyle>
          <a:p>
            <a:pPr>
              <a:defRPr/>
            </a:pPr>
            <a:endParaRPr lang="en-GB"/>
          </a:p>
        </p:txBody>
      </p:sp>
      <p:sp>
        <p:nvSpPr>
          <p:cNvPr id="1029" name="Rectangle 5">
            <a:extLst>
              <a:ext uri="{FF2B5EF4-FFF2-40B4-BE49-F238E27FC236}">
                <a16:creationId xmlns:a16="http://schemas.microsoft.com/office/drawing/2014/main" id="{AFBF2035-B8A4-4B77-AE8C-738F069723B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atin typeface="+mn-lt"/>
                <a:cs typeface="Times New Roman" charset="0"/>
              </a:defRPr>
            </a:lvl1pPr>
          </a:lstStyle>
          <a:p>
            <a:pPr>
              <a:defRPr/>
            </a:pPr>
            <a:endParaRPr lang="en-GB"/>
          </a:p>
        </p:txBody>
      </p:sp>
      <p:sp>
        <p:nvSpPr>
          <p:cNvPr id="1030" name="Rectangle 6">
            <a:extLst>
              <a:ext uri="{FF2B5EF4-FFF2-40B4-BE49-F238E27FC236}">
                <a16:creationId xmlns:a16="http://schemas.microsoft.com/office/drawing/2014/main" id="{529BD3FD-26BF-42A2-844F-B20F5895C15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755D3D26-3EBD-4C3A-9EF0-17B9C8637B99}"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O2AEaQJuKDY" TargetMode="External"/><Relationship Id="rId2" Type="http://schemas.openxmlformats.org/officeDocument/2006/relationships/hyperlink" Target="http://www.youtube.com/watch?v=s8eigkwmMEo"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9EFAEA3-A55C-40C1-8070-9A56BC894BE0}"/>
              </a:ext>
            </a:extLst>
          </p:cNvPr>
          <p:cNvSpPr>
            <a:spLocks noGrp="1" noChangeArrowheads="1"/>
          </p:cNvSpPr>
          <p:nvPr>
            <p:ph type="ctrTitle"/>
          </p:nvPr>
        </p:nvSpPr>
        <p:spPr>
          <a:xfrm>
            <a:off x="685800" y="1981200"/>
            <a:ext cx="3657600" cy="1447800"/>
          </a:xfrm>
        </p:spPr>
        <p:txBody>
          <a:bodyPr/>
          <a:lstStyle/>
          <a:p>
            <a:pPr eaLnBrk="1" hangingPunct="1"/>
            <a:r>
              <a:rPr lang="sl-SI" altLang="sl-SI" sz="5400">
                <a:solidFill>
                  <a:schemeClr val="tx1"/>
                </a:solidFill>
                <a:latin typeface="Comic Sans MS" panose="030F0702030302020204" pitchFamily="66" charset="0"/>
              </a:rPr>
              <a:t>Ludwig van Beethoven</a:t>
            </a:r>
            <a:endParaRPr lang="en-GB" altLang="sl-SI" sz="5400">
              <a:solidFill>
                <a:schemeClr val="tx1"/>
              </a:solidFill>
              <a:latin typeface="Comic Sans MS" panose="030F0702030302020204" pitchFamily="66" charset="0"/>
            </a:endParaRPr>
          </a:p>
        </p:txBody>
      </p:sp>
      <p:pic>
        <p:nvPicPr>
          <p:cNvPr id="2053" name="Picture 7" descr="http://userserve-ak.last.fm/serve/_/7704355/Ludwig+van+Beethoven.jpg">
            <a:extLst>
              <a:ext uri="{FF2B5EF4-FFF2-40B4-BE49-F238E27FC236}">
                <a16:creationId xmlns:a16="http://schemas.microsoft.com/office/drawing/2014/main" id="{78502738-1B11-46AF-AAE0-03B60C04B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762000"/>
            <a:ext cx="42672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F41F99D4-8B53-4F1A-93F9-D5CBDF33C50B}"/>
              </a:ext>
            </a:extLst>
          </p:cNvPr>
          <p:cNvSpPr>
            <a:spLocks noGrp="1"/>
          </p:cNvSpPr>
          <p:nvPr>
            <p:ph type="subTitle" idx="1"/>
          </p:nvPr>
        </p:nvSpPr>
        <p:spPr/>
        <p:txBody>
          <a:bodyP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E6F28BC-5730-41A0-99AC-FD3EFDB2B539}"/>
              </a:ext>
            </a:extLst>
          </p:cNvPr>
          <p:cNvSpPr>
            <a:spLocks noGrp="1" noChangeArrowheads="1"/>
          </p:cNvSpPr>
          <p:nvPr>
            <p:ph type="title"/>
          </p:nvPr>
        </p:nvSpPr>
        <p:spPr/>
        <p:txBody>
          <a:bodyPr/>
          <a:lstStyle/>
          <a:p>
            <a:pPr eaLnBrk="1" hangingPunct="1"/>
            <a:r>
              <a:rPr lang="sl-SI" altLang="sl-SI">
                <a:latin typeface="Comic Sans MS" panose="030F0702030302020204" pitchFamily="66" charset="0"/>
              </a:rPr>
              <a:t>Smrt</a:t>
            </a:r>
            <a:endParaRPr lang="en-GB" altLang="sl-SI">
              <a:latin typeface="Comic Sans MS" panose="030F0702030302020204" pitchFamily="66" charset="0"/>
            </a:endParaRPr>
          </a:p>
        </p:txBody>
      </p:sp>
      <p:sp>
        <p:nvSpPr>
          <p:cNvPr id="24579" name="Rectangle 3">
            <a:extLst>
              <a:ext uri="{FF2B5EF4-FFF2-40B4-BE49-F238E27FC236}">
                <a16:creationId xmlns:a16="http://schemas.microsoft.com/office/drawing/2014/main" id="{666C857B-E07D-4EFE-9462-82F7AC9FE967}"/>
              </a:ext>
            </a:extLst>
          </p:cNvPr>
          <p:cNvSpPr>
            <a:spLocks noGrp="1" noChangeArrowheads="1"/>
          </p:cNvSpPr>
          <p:nvPr>
            <p:ph type="body" idx="1"/>
          </p:nvPr>
        </p:nvSpPr>
        <p:spPr>
          <a:xfrm>
            <a:off x="685800" y="1981200"/>
            <a:ext cx="4267200" cy="4114800"/>
          </a:xfrm>
        </p:spPr>
        <p:txBody>
          <a:bodyPr/>
          <a:lstStyle/>
          <a:p>
            <a:pPr eaLnBrk="1" hangingPunct="1">
              <a:lnSpc>
                <a:spcPct val="90000"/>
              </a:lnSpc>
              <a:buClr>
                <a:schemeClr val="tx1"/>
              </a:buClr>
              <a:buFontTx/>
              <a:buNone/>
            </a:pPr>
            <a:endParaRPr lang="sl-SI" altLang="sl-SI" sz="2800">
              <a:latin typeface="Comic Sans MS" panose="030F0702030302020204" pitchFamily="66" charset="0"/>
            </a:endParaRPr>
          </a:p>
          <a:p>
            <a:pPr eaLnBrk="1" hangingPunct="1">
              <a:lnSpc>
                <a:spcPct val="90000"/>
              </a:lnSpc>
              <a:buClr>
                <a:schemeClr val="tx1"/>
              </a:buClr>
              <a:buFontTx/>
              <a:buNone/>
            </a:pPr>
            <a:r>
              <a:rPr lang="sl-SI" altLang="sl-SI" sz="2800">
                <a:latin typeface="Comic Sans MS" panose="030F0702030302020204" pitchFamily="66" charset="0"/>
              </a:rPr>
              <a:t>Umrl je 26. marca 1827 na Dunaju.</a:t>
            </a:r>
          </a:p>
          <a:p>
            <a:pPr eaLnBrk="1" hangingPunct="1">
              <a:lnSpc>
                <a:spcPct val="90000"/>
              </a:lnSpc>
              <a:buClr>
                <a:schemeClr val="tx1"/>
              </a:buClr>
              <a:buFontTx/>
              <a:buNone/>
            </a:pPr>
            <a:endParaRPr lang="sl-SI" altLang="sl-SI" sz="2400">
              <a:latin typeface="Comic Sans MS" panose="030F0702030302020204" pitchFamily="66" charset="0"/>
            </a:endParaRPr>
          </a:p>
          <a:p>
            <a:pPr eaLnBrk="1" hangingPunct="1">
              <a:lnSpc>
                <a:spcPct val="90000"/>
              </a:lnSpc>
              <a:buClr>
                <a:schemeClr val="tx1"/>
              </a:buClr>
              <a:buFontTx/>
              <a:buNone/>
            </a:pPr>
            <a:endParaRPr lang="sl-SI" altLang="sl-SI" sz="2400">
              <a:latin typeface="Comic Sans MS" panose="030F0702030302020204" pitchFamily="66" charset="0"/>
            </a:endParaRPr>
          </a:p>
          <a:p>
            <a:pPr eaLnBrk="1" hangingPunct="1">
              <a:lnSpc>
                <a:spcPct val="90000"/>
              </a:lnSpc>
              <a:buClr>
                <a:schemeClr val="tx1"/>
              </a:buClr>
              <a:buFontTx/>
              <a:buNone/>
            </a:pPr>
            <a:r>
              <a:rPr lang="sl-SI" altLang="sl-SI" sz="2400">
                <a:latin typeface="Comic Sans MS" panose="030F0702030302020204" pitchFamily="66" charset="0"/>
              </a:rPr>
              <a:t>Zvočna posnetka: </a:t>
            </a:r>
          </a:p>
          <a:p>
            <a:pPr eaLnBrk="1" hangingPunct="1">
              <a:lnSpc>
                <a:spcPct val="90000"/>
              </a:lnSpc>
              <a:buClr>
                <a:schemeClr val="tx1"/>
              </a:buClr>
              <a:buFontTx/>
              <a:buNone/>
            </a:pPr>
            <a:r>
              <a:rPr lang="sl-SI" altLang="sl-SI" sz="2400">
                <a:latin typeface="Comic Sans MS" panose="030F0702030302020204" pitchFamily="66" charset="0"/>
                <a:hlinkClick r:id="rId2"/>
              </a:rPr>
              <a:t>http://www.youtube.com/watch?v=s8eigkwmMEo</a:t>
            </a:r>
            <a:endParaRPr lang="sl-SI" altLang="sl-SI" sz="2400">
              <a:latin typeface="Comic Sans MS" panose="030F0702030302020204" pitchFamily="66" charset="0"/>
            </a:endParaRPr>
          </a:p>
          <a:p>
            <a:pPr eaLnBrk="1" hangingPunct="1">
              <a:lnSpc>
                <a:spcPct val="90000"/>
              </a:lnSpc>
              <a:buClr>
                <a:schemeClr val="tx1"/>
              </a:buClr>
              <a:buFontTx/>
              <a:buNone/>
            </a:pPr>
            <a:r>
              <a:rPr lang="sl-SI" altLang="sl-SI" sz="2400">
                <a:hlinkClick r:id="rId3"/>
              </a:rPr>
              <a:t>http://www.youtube.com/watch?v=O2AEaQJuKDY</a:t>
            </a:r>
            <a:endParaRPr lang="sl-SI" altLang="sl-SI" sz="2400">
              <a:latin typeface="Comic Sans MS" panose="030F0702030302020204" pitchFamily="66" charset="0"/>
            </a:endParaRPr>
          </a:p>
          <a:p>
            <a:pPr eaLnBrk="1" hangingPunct="1">
              <a:lnSpc>
                <a:spcPct val="90000"/>
              </a:lnSpc>
              <a:buClr>
                <a:schemeClr val="tx1"/>
              </a:buClr>
              <a:buFontTx/>
              <a:buNone/>
            </a:pPr>
            <a:endParaRPr lang="sl-SI" altLang="sl-SI" sz="2400">
              <a:latin typeface="Comic Sans MS" panose="030F0702030302020204" pitchFamily="66" charset="0"/>
            </a:endParaRPr>
          </a:p>
          <a:p>
            <a:pPr eaLnBrk="1" hangingPunct="1">
              <a:lnSpc>
                <a:spcPct val="90000"/>
              </a:lnSpc>
              <a:buClr>
                <a:schemeClr val="tx1"/>
              </a:buClr>
              <a:buFontTx/>
              <a:buNone/>
            </a:pPr>
            <a:endParaRPr lang="sl-SI" altLang="sl-SI" sz="2400">
              <a:latin typeface="Comic Sans MS" panose="030F0702030302020204" pitchFamily="66" charset="0"/>
            </a:endParaRPr>
          </a:p>
          <a:p>
            <a:pPr eaLnBrk="1" hangingPunct="1">
              <a:lnSpc>
                <a:spcPct val="90000"/>
              </a:lnSpc>
              <a:buFontTx/>
              <a:buNone/>
            </a:pPr>
            <a:endParaRPr lang="en-GB" altLang="sl-SI"/>
          </a:p>
        </p:txBody>
      </p:sp>
      <p:pic>
        <p:nvPicPr>
          <p:cNvPr id="11268" name="Picture 8" descr="http://www.forgottendelights.com/images/Beethoven.jpg">
            <a:extLst>
              <a:ext uri="{FF2B5EF4-FFF2-40B4-BE49-F238E27FC236}">
                <a16:creationId xmlns:a16="http://schemas.microsoft.com/office/drawing/2014/main" id="{ABE9133C-DB29-4400-86B7-4EBFE5EE97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600200"/>
            <a:ext cx="26225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calcmode="lin" valueType="num">
                                      <p:cBhvr additive="base">
                                        <p:cTn id="1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1" end="1"/>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 calcmode="lin" valueType="num">
                                      <p:cBhvr additive="base">
                                        <p:cTn id="17"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4" end="4"/>
                                            </p:txEl>
                                          </p:spTgt>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 calcmode="lin" valueType="num">
                                      <p:cBhvr additive="base">
                                        <p:cTn id="22"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579">
                                            <p:txEl>
                                              <p:pRg st="5" end="5"/>
                                            </p:txEl>
                                          </p:spTgt>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24579">
                                            <p:txEl>
                                              <p:pRg st="6" end="6"/>
                                            </p:txEl>
                                          </p:spTgt>
                                        </p:tgtEl>
                                        <p:attrNameLst>
                                          <p:attrName>style.visibility</p:attrName>
                                        </p:attrNameLst>
                                      </p:cBhvr>
                                      <p:to>
                                        <p:strVal val="visible"/>
                                      </p:to>
                                    </p:set>
                                    <p:anim calcmode="lin" valueType="num">
                                      <p:cBhvr additive="base">
                                        <p:cTn id="27"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501082E-56D5-412F-B924-F61C4FE50C4B}"/>
              </a:ext>
            </a:extLst>
          </p:cNvPr>
          <p:cNvSpPr>
            <a:spLocks noGrp="1" noChangeArrowheads="1"/>
          </p:cNvSpPr>
          <p:nvPr>
            <p:ph type="title"/>
          </p:nvPr>
        </p:nvSpPr>
        <p:spPr/>
        <p:txBody>
          <a:bodyPr/>
          <a:lstStyle/>
          <a:p>
            <a:pPr eaLnBrk="1" hangingPunct="1"/>
            <a:r>
              <a:rPr lang="sl-SI" altLang="sl-SI">
                <a:latin typeface="Comic Sans MS" panose="030F0702030302020204" pitchFamily="66" charset="0"/>
              </a:rPr>
              <a:t>Viri</a:t>
            </a:r>
            <a:endParaRPr lang="en-GB" altLang="sl-SI">
              <a:latin typeface="Comic Sans MS" panose="030F0702030302020204" pitchFamily="66" charset="0"/>
            </a:endParaRPr>
          </a:p>
        </p:txBody>
      </p:sp>
      <p:sp>
        <p:nvSpPr>
          <p:cNvPr id="12291" name="Rectangle 3">
            <a:extLst>
              <a:ext uri="{FF2B5EF4-FFF2-40B4-BE49-F238E27FC236}">
                <a16:creationId xmlns:a16="http://schemas.microsoft.com/office/drawing/2014/main" id="{7540CB21-2145-47AF-8949-2B777F9E3BD2}"/>
              </a:ext>
            </a:extLst>
          </p:cNvPr>
          <p:cNvSpPr>
            <a:spLocks noGrp="1" noChangeArrowheads="1"/>
          </p:cNvSpPr>
          <p:nvPr>
            <p:ph type="body" idx="1"/>
          </p:nvPr>
        </p:nvSpPr>
        <p:spPr/>
        <p:txBody>
          <a:bodyPr/>
          <a:lstStyle/>
          <a:p>
            <a:pPr eaLnBrk="1" hangingPunct="1">
              <a:buFontTx/>
              <a:buNone/>
            </a:pPr>
            <a:r>
              <a:rPr lang="sl-SI" altLang="sl-SI" sz="2800">
                <a:latin typeface="Comic Sans MS" panose="030F0702030302020204" pitchFamily="66" charset="0"/>
              </a:rPr>
              <a:t>Internet:</a:t>
            </a:r>
          </a:p>
          <a:p>
            <a:pPr eaLnBrk="1" hangingPunct="1"/>
            <a:r>
              <a:rPr lang="en-GB" altLang="sl-SI" sz="2800" dirty="0">
                <a:latin typeface="Comic Sans MS" panose="030F0702030302020204" pitchFamily="66" charset="0"/>
              </a:rPr>
              <a:t>http://sl.wikipedia.org/wiki/Ludwig_van_Beethoven</a:t>
            </a:r>
            <a:endParaRPr lang="sl-SI" altLang="sl-SI" sz="2800" dirty="0">
              <a:latin typeface="Comic Sans MS" panose="030F0702030302020204" pitchFamily="66" charset="0"/>
            </a:endParaRPr>
          </a:p>
          <a:p>
            <a:pPr eaLnBrk="1" hangingPunct="1"/>
            <a:r>
              <a:rPr lang="sl-SI" altLang="sl-SI" sz="2800" dirty="0">
                <a:latin typeface="Comic Sans MS" panose="030F0702030302020204" pitchFamily="66" charset="0"/>
              </a:rPr>
              <a:t>http://userserve-ak.last.fm/serve/_/7704355/Ludwig+van+Beethoven.jpg</a:t>
            </a:r>
          </a:p>
          <a:p>
            <a:pPr eaLnBrk="1" hangingPunct="1">
              <a:buFontTx/>
              <a:buNone/>
            </a:pPr>
            <a:r>
              <a:rPr lang="sl-SI" altLang="sl-SI" sz="2800" dirty="0">
                <a:latin typeface="Comic Sans MS" panose="030F0702030302020204" pitchFamily="66" charset="0"/>
              </a:rPr>
              <a:t>Breda Oblak : Učbenik za glasbeno vzgojo   (za 8. razred devetletne osnovne šole)</a:t>
            </a:r>
          </a:p>
          <a:p>
            <a:pPr eaLnBrk="1" hangingPunct="1">
              <a:buFontTx/>
              <a:buNone/>
            </a:pPr>
            <a:endParaRPr lang="sl-SI" altLang="sl-SI" sz="2800" dirty="0">
              <a:latin typeface="Comic Sans MS" panose="030F0702030302020204" pitchFamily="66" charset="0"/>
            </a:endParaRPr>
          </a:p>
          <a:p>
            <a:pPr eaLnBrk="1" hangingPunct="1">
              <a:buFontTx/>
              <a:buNone/>
            </a:pPr>
            <a:endParaRPr lang="sl-SI" altLang="sl-SI" sz="2800" dirty="0"/>
          </a:p>
          <a:p>
            <a:pPr eaLnBrk="1" hangingPunct="1"/>
            <a:endParaRPr lang="en-GB" altLang="sl-SI" sz="2800" dirty="0"/>
          </a:p>
        </p:txBody>
      </p:sp>
    </p:spTree>
  </p:cSld>
  <p:clrMapOvr>
    <a:masterClrMapping/>
  </p:clrMapOvr>
  <p:transition advClick="0" advTm="200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6" descr="Beethoven-Haus, Bonn...">
            <a:extLst>
              <a:ext uri="{FF2B5EF4-FFF2-40B4-BE49-F238E27FC236}">
                <a16:creationId xmlns:a16="http://schemas.microsoft.com/office/drawing/2014/main" id="{34C9275D-E293-4742-BCB0-F97FE81F9D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17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 descr="http://upload.wikimedia.org/wikipedia/commons/thumb/7/7b/Beethoven_3.jpg/200px-Beethoven_3.jpg">
            <a:extLst>
              <a:ext uri="{FF2B5EF4-FFF2-40B4-BE49-F238E27FC236}">
                <a16:creationId xmlns:a16="http://schemas.microsoft.com/office/drawing/2014/main" id="{DB74CBDA-B6D6-4F68-A921-3D1AC325AB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149725"/>
            <a:ext cx="22860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a:extLst>
              <a:ext uri="{FF2B5EF4-FFF2-40B4-BE49-F238E27FC236}">
                <a16:creationId xmlns:a16="http://schemas.microsoft.com/office/drawing/2014/main" id="{1AA5F9F8-DEF1-436A-B628-24DD1BC4ECE4}"/>
              </a:ext>
            </a:extLst>
          </p:cNvPr>
          <p:cNvSpPr>
            <a:spLocks noGrp="1" noChangeArrowheads="1"/>
          </p:cNvSpPr>
          <p:nvPr>
            <p:ph type="title"/>
          </p:nvPr>
        </p:nvSpPr>
        <p:spPr>
          <a:xfrm>
            <a:off x="1066800" y="457200"/>
            <a:ext cx="7772400" cy="1143000"/>
          </a:xfrm>
        </p:spPr>
        <p:txBody>
          <a:bodyPr/>
          <a:lstStyle/>
          <a:p>
            <a:pPr eaLnBrk="1" hangingPunct="1"/>
            <a:r>
              <a:rPr lang="sl-SI" altLang="sl-SI">
                <a:solidFill>
                  <a:schemeClr val="tx1"/>
                </a:solidFill>
                <a:latin typeface="Comic Sans MS" panose="030F0702030302020204" pitchFamily="66" charset="0"/>
              </a:rPr>
              <a:t>Rojstvo, mladost in šolanje </a:t>
            </a:r>
            <a:endParaRPr lang="en-GB" altLang="sl-SI">
              <a:solidFill>
                <a:schemeClr val="tx1"/>
              </a:solidFill>
              <a:latin typeface="Comic Sans MS" panose="030F0702030302020204" pitchFamily="66" charset="0"/>
            </a:endParaRPr>
          </a:p>
        </p:txBody>
      </p:sp>
      <p:sp>
        <p:nvSpPr>
          <p:cNvPr id="4099" name="Rectangle 3">
            <a:extLst>
              <a:ext uri="{FF2B5EF4-FFF2-40B4-BE49-F238E27FC236}">
                <a16:creationId xmlns:a16="http://schemas.microsoft.com/office/drawing/2014/main" id="{79094020-542B-42B8-9BF0-A0B61C2F62D5}"/>
              </a:ext>
            </a:extLst>
          </p:cNvPr>
          <p:cNvSpPr>
            <a:spLocks noGrp="1" noChangeArrowheads="1"/>
          </p:cNvSpPr>
          <p:nvPr>
            <p:ph type="body" idx="1"/>
          </p:nvPr>
        </p:nvSpPr>
        <p:spPr/>
        <p:txBody>
          <a:bodyPr rIns="90000"/>
          <a:lstStyle/>
          <a:p>
            <a:pPr eaLnBrk="1" hangingPunct="1">
              <a:lnSpc>
                <a:spcPct val="90000"/>
              </a:lnSpc>
              <a:buClr>
                <a:schemeClr val="tx1"/>
              </a:buClr>
              <a:buFontTx/>
              <a:buNone/>
            </a:pPr>
            <a:r>
              <a:rPr lang="sl-SI" altLang="sl-SI" sz="2000">
                <a:latin typeface="Comic Sans MS" panose="030F0702030302020204" pitchFamily="66" charset="0"/>
              </a:rPr>
              <a:t>Ludwig van Beethoven je flamskega porekla. Je najmlajši med dunajskimi klasiki. </a:t>
            </a:r>
          </a:p>
          <a:p>
            <a:pPr eaLnBrk="1" hangingPunct="1">
              <a:lnSpc>
                <a:spcPct val="90000"/>
              </a:lnSpc>
              <a:buClr>
                <a:schemeClr val="tx1"/>
              </a:buClr>
              <a:buFontTx/>
              <a:buNone/>
            </a:pPr>
            <a:r>
              <a:rPr lang="sl-SI" altLang="sl-SI" sz="2000">
                <a:latin typeface="Comic Sans MS" panose="030F0702030302020204" pitchFamily="66" charset="0"/>
              </a:rPr>
              <a:t>Rodil se je </a:t>
            </a:r>
            <a:r>
              <a:rPr lang="sl-SI" altLang="sl-SI" sz="2000" b="1" i="1">
                <a:latin typeface="Comic Sans MS" panose="030F0702030302020204" pitchFamily="66" charset="0"/>
              </a:rPr>
              <a:t>v Bonnu 16. decembra 1770</a:t>
            </a:r>
            <a:r>
              <a:rPr lang="sl-SI" altLang="sl-SI" sz="2000">
                <a:latin typeface="Comic Sans MS" panose="030F0702030302020204" pitchFamily="66" charset="0"/>
              </a:rPr>
              <a:t> kot sin dvornega klasika.</a:t>
            </a:r>
          </a:p>
          <a:p>
            <a:pPr eaLnBrk="1" hangingPunct="1">
              <a:lnSpc>
                <a:spcPct val="90000"/>
              </a:lnSpc>
              <a:buClr>
                <a:schemeClr val="tx1"/>
              </a:buClr>
              <a:buFontTx/>
              <a:buNone/>
            </a:pPr>
            <a:r>
              <a:rPr lang="sl-SI" altLang="sl-SI" sz="2000">
                <a:latin typeface="Comic Sans MS" panose="030F0702030302020204" pitchFamily="66" charset="0"/>
              </a:rPr>
              <a:t>Njegovo otroštvo in mladost sta bila zaznamovana z revščino in težavami, saj je moral že zgodaj nadomestiti starše in prevzeti odgovornost za družino. </a:t>
            </a:r>
          </a:p>
          <a:p>
            <a:pPr eaLnBrk="1" hangingPunct="1">
              <a:lnSpc>
                <a:spcPct val="90000"/>
              </a:lnSpc>
              <a:buFontTx/>
              <a:buNone/>
            </a:pPr>
            <a:r>
              <a:rPr lang="sl-SI" altLang="sl-SI" sz="2000">
                <a:latin typeface="Comic Sans MS" panose="030F0702030302020204" pitchFamily="66" charset="0"/>
              </a:rPr>
              <a:t>Pomagali so mu različni aristokrati, ki so bili navdušeni nad njegovimi improvizacijami na klavirju.</a:t>
            </a:r>
          </a:p>
          <a:p>
            <a:pPr eaLnBrk="1" hangingPunct="1">
              <a:lnSpc>
                <a:spcPct val="90000"/>
              </a:lnSpc>
              <a:buFontTx/>
              <a:buNone/>
            </a:pPr>
            <a:r>
              <a:rPr lang="sl-SI" altLang="sl-SI" sz="2000">
                <a:latin typeface="Comic Sans MS" panose="030F0702030302020204" pitchFamily="66" charset="0"/>
              </a:rPr>
              <a:t>1792. leta, ko je bil star sedemnajst let, se je preselil na Dunaj, da bi študiral in se preživljal kot pianist, učitelj in skladatelj. Tam je preizkusil njegovo glasbeno znanje </a:t>
            </a:r>
            <a:r>
              <a:rPr lang="sl-SI" altLang="sl-SI" sz="2000" b="1" i="1">
                <a:latin typeface="Comic Sans MS" panose="030F0702030302020204" pitchFamily="66" charset="0"/>
              </a:rPr>
              <a:t>Mozart</a:t>
            </a:r>
            <a:r>
              <a:rPr lang="sl-SI" altLang="sl-SI" sz="2000">
                <a:latin typeface="Comic Sans MS" panose="030F0702030302020204" pitchFamily="66" charset="0"/>
              </a:rPr>
              <a:t>, ki je navdušeno dejal:</a:t>
            </a:r>
            <a:r>
              <a:rPr lang="sl-SI" altLang="sl-SI" sz="2000" i="1">
                <a:latin typeface="Comic Sans MS" panose="030F0702030302020204" pitchFamily="66" charset="0"/>
              </a:rPr>
              <a:t>” Povem vam, o tem človeku bo govoril ves svet.”</a:t>
            </a:r>
          </a:p>
          <a:p>
            <a:pPr eaLnBrk="1" hangingPunct="1">
              <a:lnSpc>
                <a:spcPct val="90000"/>
              </a:lnSpc>
              <a:buFontTx/>
              <a:buNone/>
            </a:pPr>
            <a:endParaRPr lang="en-GB" altLang="sl-SI" sz="2000">
              <a:latin typeface="Comic Sans MS" panose="030F0702030302020204" pitchFamily="66" charset="0"/>
            </a:endParaRPr>
          </a:p>
        </p:txBody>
      </p:sp>
      <p:sp>
        <p:nvSpPr>
          <p:cNvPr id="3078" name="Rectangle 7">
            <a:extLst>
              <a:ext uri="{FF2B5EF4-FFF2-40B4-BE49-F238E27FC236}">
                <a16:creationId xmlns:a16="http://schemas.microsoft.com/office/drawing/2014/main" id="{92B4BC67-D48F-4D29-ACE3-D79A1EF59D04}"/>
              </a:ext>
            </a:extLst>
          </p:cNvPr>
          <p:cNvSpPr>
            <a:spLocks noChangeArrowheads="1"/>
          </p:cNvSpPr>
          <p:nvPr/>
        </p:nvSpPr>
        <p:spPr bwMode="auto">
          <a:xfrm>
            <a:off x="3386138" y="2562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1pPr>
            <a:lvl2pPr marL="742950" indent="-28575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2pPr>
            <a:lvl3pPr marL="11430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3pPr>
            <a:lvl4pPr marL="16002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4pPr>
            <a:lvl5pPr marL="20574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5pPr>
            <a:lvl6pPr marL="25146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6pPr>
            <a:lvl7pPr marL="29718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7pPr>
            <a:lvl8pPr marL="34290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8pPr>
            <a:lvl9pPr marL="38862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9pPr>
          </a:lstStyle>
          <a:p>
            <a:pPr eaLnBrk="1" hangingPunct="1"/>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calcmode="lin" valueType="num">
                                      <p:cBhvr additive="base">
                                        <p:cTn id="17"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 calcmode="lin" valueType="num">
                                      <p:cBhvr additive="base">
                                        <p:cTn id="22"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12" fill="hold" grpId="0" nodeType="after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 calcmode="lin" valueType="num">
                                      <p:cBhvr additive="base">
                                        <p:cTn id="27"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12" fill="hold" grpId="0" nodeType="after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 calcmode="lin" valueType="num">
                                      <p:cBhvr additive="base">
                                        <p:cTn id="32"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4CBC574-A116-4547-BC3E-3707E95B1014}"/>
              </a:ext>
            </a:extLst>
          </p:cNvPr>
          <p:cNvSpPr>
            <a:spLocks noGrp="1" noChangeArrowheads="1"/>
          </p:cNvSpPr>
          <p:nvPr>
            <p:ph type="title"/>
          </p:nvPr>
        </p:nvSpPr>
        <p:spPr/>
        <p:txBody>
          <a:bodyPr/>
          <a:lstStyle/>
          <a:p>
            <a:pPr eaLnBrk="1" hangingPunct="1"/>
            <a:r>
              <a:rPr lang="sl-SI" altLang="sl-SI">
                <a:latin typeface="Comic Sans MS" panose="030F0702030302020204" pitchFamily="66" charset="0"/>
              </a:rPr>
              <a:t>Izguba sluha</a:t>
            </a:r>
            <a:endParaRPr lang="en-GB" altLang="sl-SI">
              <a:latin typeface="Comic Sans MS" panose="030F0702030302020204" pitchFamily="66" charset="0"/>
            </a:endParaRPr>
          </a:p>
        </p:txBody>
      </p:sp>
      <p:sp>
        <p:nvSpPr>
          <p:cNvPr id="13315" name="Rectangle 3">
            <a:extLst>
              <a:ext uri="{FF2B5EF4-FFF2-40B4-BE49-F238E27FC236}">
                <a16:creationId xmlns:a16="http://schemas.microsoft.com/office/drawing/2014/main" id="{FD07FF86-D549-4C1F-AA45-54F4F13641AD}"/>
              </a:ext>
            </a:extLst>
          </p:cNvPr>
          <p:cNvSpPr>
            <a:spLocks noGrp="1" noChangeArrowheads="1"/>
          </p:cNvSpPr>
          <p:nvPr>
            <p:ph type="body" idx="1"/>
          </p:nvPr>
        </p:nvSpPr>
        <p:spPr/>
        <p:txBody>
          <a:bodyPr/>
          <a:lstStyle/>
          <a:p>
            <a:pPr eaLnBrk="1" hangingPunct="1">
              <a:buFontTx/>
              <a:buNone/>
            </a:pPr>
            <a:r>
              <a:rPr lang="sl-SI" altLang="sl-SI" sz="2000">
                <a:latin typeface="Comic Sans MS" panose="030F0702030302020204" pitchFamily="66" charset="0"/>
              </a:rPr>
              <a:t>Težke življenske razmere so skladatelja spremljale vse življenje. </a:t>
            </a:r>
            <a:r>
              <a:rPr lang="sl-SI" altLang="sl-SI" sz="2000" b="1" i="1">
                <a:latin typeface="Comic Sans MS" panose="030F0702030302020204" pitchFamily="66" charset="0"/>
              </a:rPr>
              <a:t>Najteže mu je bilo, ko je pri tridesetih letih oglušel</a:t>
            </a:r>
            <a:r>
              <a:rPr lang="sl-SI" altLang="sl-SI" sz="2000" b="1">
                <a:latin typeface="Comic Sans MS" panose="030F0702030302020204" pitchFamily="66" charset="0"/>
              </a:rPr>
              <a:t>.</a:t>
            </a:r>
            <a:r>
              <a:rPr lang="sl-SI" altLang="sl-SI" sz="2000">
                <a:latin typeface="Comic Sans MS" panose="030F0702030302020204" pitchFamily="66" charset="0"/>
              </a:rPr>
              <a:t> Takrat je moral opustiti vsako misel na igranje. </a:t>
            </a:r>
          </a:p>
          <a:p>
            <a:pPr eaLnBrk="1" hangingPunct="1">
              <a:buFontTx/>
              <a:buNone/>
            </a:pPr>
            <a:r>
              <a:rPr lang="sl-SI" altLang="sl-SI" sz="2000">
                <a:latin typeface="Comic Sans MS" panose="030F0702030302020204" pitchFamily="66" charset="0"/>
              </a:rPr>
              <a:t>Z ljudmi se je pogovarjal s pomočjo svinčnika in papirja. Pomagal si je z različnimi slušnimi pripravami, ki pa mu niso kaj dosti pomagale. </a:t>
            </a:r>
          </a:p>
          <a:p>
            <a:pPr eaLnBrk="1" hangingPunct="1">
              <a:buFontTx/>
              <a:buNone/>
            </a:pPr>
            <a:r>
              <a:rPr lang="sl-SI" altLang="sl-SI" sz="2000">
                <a:latin typeface="Comic Sans MS" panose="030F0702030302020204" pitchFamily="66" charset="0"/>
              </a:rPr>
              <a:t>Najbolj nenavadno je, da so bila njegova največja dela narejena v obdobju, ko je popolnoma izgubil sluh.</a:t>
            </a:r>
          </a:p>
          <a:p>
            <a:pPr eaLnBrk="1" hangingPunct="1">
              <a:buFontTx/>
              <a:buNone/>
            </a:pPr>
            <a:r>
              <a:rPr lang="sl-SI" altLang="sl-SI" sz="2000">
                <a:latin typeface="Comic Sans MS" panose="030F0702030302020204" pitchFamily="66" charset="0"/>
              </a:rPr>
              <a:t>Kaj je to zanj pomenilo, nam pove odlomek iz pisma, ki ga je poslal </a:t>
            </a:r>
            <a:r>
              <a:rPr lang="sl-SI" altLang="sl-SI" sz="2000" b="1" i="1">
                <a:latin typeface="Comic Sans MS" panose="030F0702030302020204" pitchFamily="66" charset="0"/>
              </a:rPr>
              <a:t>bratoma</a:t>
            </a:r>
            <a:r>
              <a:rPr lang="sl-SI" altLang="sl-SI" sz="2000" b="1">
                <a:latin typeface="Comic Sans MS" panose="030F0702030302020204" pitchFamily="66" charset="0"/>
              </a:rPr>
              <a:t>.</a:t>
            </a:r>
            <a:r>
              <a:rPr lang="sl-SI" altLang="sl-SI" sz="2000">
                <a:latin typeface="Comic Sans MS" panose="030F0702030302020204" pitchFamily="66" charset="0"/>
              </a:rPr>
              <a:t> Takrat je živel v dunajskem Heiligenstadt, zato se to pismo imenuje Heiligenstadtska oporoka.</a:t>
            </a:r>
          </a:p>
        </p:txBody>
      </p:sp>
      <p:sp>
        <p:nvSpPr>
          <p:cNvPr id="4100" name="Rectangle 5">
            <a:extLst>
              <a:ext uri="{FF2B5EF4-FFF2-40B4-BE49-F238E27FC236}">
                <a16:creationId xmlns:a16="http://schemas.microsoft.com/office/drawing/2014/main" id="{24EC3A6D-6BC8-4A87-B99B-B48A3E148FEF}"/>
              </a:ext>
            </a:extLst>
          </p:cNvPr>
          <p:cNvSpPr>
            <a:spLocks noChangeArrowheads="1"/>
          </p:cNvSpPr>
          <p:nvPr/>
        </p:nvSpPr>
        <p:spPr bwMode="auto">
          <a:xfrm>
            <a:off x="3852863" y="30527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1pPr>
            <a:lvl2pPr marL="742950" indent="-28575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2pPr>
            <a:lvl3pPr marL="11430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3pPr>
            <a:lvl4pPr marL="16002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4pPr>
            <a:lvl5pPr marL="2057400" indent="-228600" eaLnBrk="0" hangingPunct="0">
              <a:lnSpc>
                <a:spcPct val="90000"/>
              </a:lnSpc>
              <a:spcBef>
                <a:spcPct val="20000"/>
              </a:spcBef>
              <a:defRPr sz="2000">
                <a:solidFill>
                  <a:schemeClr val="tx1"/>
                </a:solidFill>
                <a:latin typeface="Comic Sans MS" panose="030F0702030302020204" pitchFamily="66" charset="0"/>
                <a:cs typeface="Times New Roman" panose="02020603050405020304" pitchFamily="18" charset="0"/>
              </a:defRPr>
            </a:lvl5pPr>
            <a:lvl6pPr marL="25146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6pPr>
            <a:lvl7pPr marL="29718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7pPr>
            <a:lvl8pPr marL="34290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8pPr>
            <a:lvl9pPr marL="3886200" indent="-228600" eaLnBrk="0" fontAlgn="base" hangingPunct="0">
              <a:lnSpc>
                <a:spcPct val="90000"/>
              </a:lnSpc>
              <a:spcBef>
                <a:spcPct val="20000"/>
              </a:spcBef>
              <a:spcAft>
                <a:spcPct val="0"/>
              </a:spcAft>
              <a:defRPr sz="2000">
                <a:solidFill>
                  <a:schemeClr val="tx1"/>
                </a:solidFill>
                <a:latin typeface="Comic Sans MS" panose="030F0702030302020204" pitchFamily="66" charset="0"/>
                <a:cs typeface="Times New Roman" panose="02020603050405020304" pitchFamily="18" charset="0"/>
              </a:defRPr>
            </a:lvl9pPr>
          </a:lstStyle>
          <a:p>
            <a:pPr eaLnBrk="1" hangingPunct="1"/>
            <a:endParaRPr lang="sl-SI" altLang="sl-SI"/>
          </a:p>
        </p:txBody>
      </p:sp>
      <p:pic>
        <p:nvPicPr>
          <p:cNvPr id="4101" name="Picture 4" descr="Ludwig van Beethoven's signature...">
            <a:extLst>
              <a:ext uri="{FF2B5EF4-FFF2-40B4-BE49-F238E27FC236}">
                <a16:creationId xmlns:a16="http://schemas.microsoft.com/office/drawing/2014/main" id="{B38D5C07-693B-46B4-96C0-E489DC4E7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04800"/>
            <a:ext cx="14382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par>
                          <p:cTn id="8" fill="hold" nodeType="afterGroup">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 calcmode="lin" valueType="num">
                                      <p:cBhvr>
                                        <p:cTn id="11"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3315">
                                            <p:txEl>
                                              <p:pRg st="0" end="0"/>
                                            </p:txEl>
                                          </p:spTgt>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13315">
                                            <p:txEl>
                                              <p:pRg st="1" end="1"/>
                                            </p:txEl>
                                          </p:spTgt>
                                        </p:tgtEl>
                                        <p:attrNameLst>
                                          <p:attrName>style.visibility</p:attrName>
                                        </p:attrNameLst>
                                      </p:cBhvr>
                                      <p:to>
                                        <p:strVal val="visible"/>
                                      </p:to>
                                    </p:set>
                                    <p:anim calcmode="lin" valueType="num">
                                      <p:cBhvr>
                                        <p:cTn id="16"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500"/>
                            </p:stCondLst>
                            <p:childTnLst>
                              <p:par>
                                <p:cTn id="19" presetID="17" presetClass="entr" presetSubtype="10" fill="hold" grpId="0" nodeType="after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p:cTn id="21"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315">
                                            <p:txEl>
                                              <p:pRg st="2" end="2"/>
                                            </p:txEl>
                                          </p:spTgt>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2000"/>
                            </p:stCondLst>
                            <p:childTnLst>
                              <p:par>
                                <p:cTn id="24" presetID="17" presetClass="entr" presetSubtype="10" fill="hold" grpId="0" nodeType="afterEffect">
                                  <p:stCondLst>
                                    <p:cond delay="0"/>
                                  </p:stCondLst>
                                  <p:childTnLst>
                                    <p:set>
                                      <p:cBhvr>
                                        <p:cTn id="25" dur="1" fill="hold">
                                          <p:stCondLst>
                                            <p:cond delay="0"/>
                                          </p:stCondLst>
                                        </p:cTn>
                                        <p:tgtEl>
                                          <p:spTgt spid="13315">
                                            <p:txEl>
                                              <p:pRg st="3" end="3"/>
                                            </p:txEl>
                                          </p:spTgt>
                                        </p:tgtEl>
                                        <p:attrNameLst>
                                          <p:attrName>style.visibility</p:attrName>
                                        </p:attrNameLst>
                                      </p:cBhvr>
                                      <p:to>
                                        <p:strVal val="visible"/>
                                      </p:to>
                                    </p:set>
                                    <p:anim calcmode="lin" valueType="num">
                                      <p:cBhvr>
                                        <p:cTn id="26"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331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716C5FE-6EAD-45AC-83E1-A81843410D0D}"/>
              </a:ext>
            </a:extLst>
          </p:cNvPr>
          <p:cNvSpPr>
            <a:spLocks noGrp="1" noChangeArrowheads="1"/>
          </p:cNvSpPr>
          <p:nvPr>
            <p:ph type="title"/>
          </p:nvPr>
        </p:nvSpPr>
        <p:spPr/>
        <p:txBody>
          <a:bodyPr/>
          <a:lstStyle/>
          <a:p>
            <a:pPr eaLnBrk="1" hangingPunct="1"/>
            <a:r>
              <a:rPr lang="sl-SI" altLang="sl-SI" sz="3600">
                <a:latin typeface="Comic Sans MS" panose="030F0702030302020204" pitchFamily="66" charset="0"/>
              </a:rPr>
              <a:t>Heiligenstadtska oporoka</a:t>
            </a:r>
            <a:endParaRPr lang="en-GB" altLang="sl-SI" sz="3600">
              <a:latin typeface="Comic Sans MS" panose="030F0702030302020204" pitchFamily="66" charset="0"/>
            </a:endParaRPr>
          </a:p>
        </p:txBody>
      </p:sp>
      <p:sp>
        <p:nvSpPr>
          <p:cNvPr id="15363" name="Rectangle 3">
            <a:extLst>
              <a:ext uri="{FF2B5EF4-FFF2-40B4-BE49-F238E27FC236}">
                <a16:creationId xmlns:a16="http://schemas.microsoft.com/office/drawing/2014/main" id="{97DAC85D-C178-4153-AFA8-4FCC1799AEC0}"/>
              </a:ext>
            </a:extLst>
          </p:cNvPr>
          <p:cNvSpPr>
            <a:spLocks noGrp="1" noChangeArrowheads="1"/>
          </p:cNvSpPr>
          <p:nvPr>
            <p:ph type="body" idx="1"/>
          </p:nvPr>
        </p:nvSpPr>
        <p:spPr/>
        <p:txBody>
          <a:bodyPr/>
          <a:lstStyle/>
          <a:p>
            <a:pPr eaLnBrk="1" hangingPunct="1">
              <a:buFontTx/>
              <a:buNone/>
            </a:pPr>
            <a:r>
              <a:rPr lang="en-US" altLang="sl-SI" sz="1400">
                <a:latin typeface="Comic Sans MS" panose="030F0702030302020204" pitchFamily="66" charset="0"/>
              </a:rPr>
              <a:t>“</a:t>
            </a:r>
            <a:r>
              <a:rPr lang="en-US" altLang="sl-SI" sz="1400" i="1">
                <a:latin typeface="Comic Sans MS" panose="030F0702030302020204" pitchFamily="66" charset="0"/>
              </a:rPr>
              <a:t>O </a:t>
            </a:r>
            <a:r>
              <a:rPr lang="sl-SI" altLang="sl-SI" sz="1400" i="1">
                <a:latin typeface="Comic Sans MS" panose="030F0702030302020204" pitchFamily="66" charset="0"/>
              </a:rPr>
              <a:t> čl</a:t>
            </a:r>
            <a:r>
              <a:rPr lang="en-US" altLang="sl-SI" sz="1400" i="1">
                <a:latin typeface="Comic Sans MS" panose="030F0702030302020204" pitchFamily="66" charset="0"/>
              </a:rPr>
              <a:t>oveka ki me imata za sovra</a:t>
            </a:r>
            <a:r>
              <a:rPr lang="sl-SI" altLang="sl-SI" sz="1400" i="1">
                <a:latin typeface="Comic Sans MS" panose="030F0702030302020204" pitchFamily="66" charset="0"/>
              </a:rPr>
              <a:t>ž</a:t>
            </a:r>
            <a:r>
              <a:rPr lang="en-US" altLang="sl-SI" sz="1400" i="1">
                <a:latin typeface="Comic Sans MS" panose="030F0702030302020204" pitchFamily="66" charset="0"/>
              </a:rPr>
              <a:t>nega, trmastega ali ljudomrznika ali pa me za takega</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razgla</a:t>
            </a:r>
            <a:r>
              <a:rPr lang="sl-SI" altLang="sl-SI" sz="1400" i="1">
                <a:latin typeface="Comic Sans MS" panose="030F0702030302020204" pitchFamily="66" charset="0"/>
              </a:rPr>
              <a:t>š</a:t>
            </a:r>
            <a:r>
              <a:rPr lang="en-US" altLang="sl-SI" sz="1400" i="1">
                <a:latin typeface="Comic Sans MS" panose="030F0702030302020204" pitchFamily="66" charset="0"/>
              </a:rPr>
              <a:t>ata,  kak</a:t>
            </a:r>
            <a:r>
              <a:rPr lang="sl-SI" altLang="sl-SI" sz="1400" i="1">
                <a:latin typeface="Comic Sans MS" panose="030F0702030302020204" pitchFamily="66" charset="0"/>
              </a:rPr>
              <a:t>š</a:t>
            </a:r>
            <a:r>
              <a:rPr lang="en-US" altLang="sl-SI" sz="1400" i="1">
                <a:latin typeface="Comic Sans MS" panose="030F0702030302020204" pitchFamily="66" charset="0"/>
              </a:rPr>
              <a:t>no krivico mi delata, saj ne poznata skrivnega vzroka tistega</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kar se vama le zdi. Moje srce in moj duh sta bila od otro</a:t>
            </a:r>
            <a:r>
              <a:rPr lang="sl-SI" altLang="sl-SI" sz="1400" i="1">
                <a:latin typeface="Comic Sans MS" panose="030F0702030302020204" pitchFamily="66" charset="0"/>
              </a:rPr>
              <a:t>š</a:t>
            </a:r>
            <a:r>
              <a:rPr lang="en-US" altLang="sl-SI" sz="1400" i="1">
                <a:latin typeface="Comic Sans MS" panose="030F0702030302020204" pitchFamily="66" charset="0"/>
              </a:rPr>
              <a:t>kih let za ne</a:t>
            </a:r>
            <a:r>
              <a:rPr lang="sl-SI" altLang="sl-SI" sz="1400" i="1">
                <a:latin typeface="Comic Sans MS" panose="030F0702030302020204" pitchFamily="66" charset="0"/>
              </a:rPr>
              <a:t>ž</a:t>
            </a:r>
            <a:r>
              <a:rPr lang="en-US" altLang="sl-SI" sz="1400" i="1">
                <a:latin typeface="Comic Sans MS" panose="030F0702030302020204" pitchFamily="66" charset="0"/>
              </a:rPr>
              <a:t>no</a:t>
            </a:r>
            <a:r>
              <a:rPr lang="sl-SI" altLang="sl-SI" sz="1400" i="1">
                <a:latin typeface="Comic Sans MS" panose="030F0702030302020204" pitchFamily="66" charset="0"/>
              </a:rPr>
              <a:t> č</a:t>
            </a:r>
            <a:r>
              <a:rPr lang="en-US" altLang="sl-SI" sz="1400" i="1">
                <a:latin typeface="Comic Sans MS" panose="030F0702030302020204" pitchFamily="66" charset="0"/>
              </a:rPr>
              <a:t>ustvo do</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dobrohotnosti. Vedno sem bil pripravljen narediti kaj velikega, toda pomislita vendar , da</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me je pred </a:t>
            </a:r>
            <a:r>
              <a:rPr lang="sl-SI" altLang="sl-SI" sz="1400" i="1">
                <a:latin typeface="Comic Sans MS" panose="030F0702030302020204" pitchFamily="66" charset="0"/>
              </a:rPr>
              <a:t>š</a:t>
            </a:r>
            <a:r>
              <a:rPr lang="en-US" altLang="sl-SI" sz="1400" i="1">
                <a:latin typeface="Comic Sans MS" panose="030F0702030302020204" pitchFamily="66" charset="0"/>
              </a:rPr>
              <a:t>estimi leti popadlo nevzdravljivo stanje, ki so ga nespametni zdravniki</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poslab</a:t>
            </a:r>
            <a:r>
              <a:rPr lang="sl-SI" altLang="sl-SI" sz="1400" i="1">
                <a:latin typeface="Comic Sans MS" panose="030F0702030302020204" pitchFamily="66" charset="0"/>
              </a:rPr>
              <a:t>š</a:t>
            </a:r>
            <a:r>
              <a:rPr lang="en-US" altLang="sl-SI" sz="1400" i="1">
                <a:latin typeface="Comic Sans MS" panose="030F0702030302020204" pitchFamily="66" charset="0"/>
              </a:rPr>
              <a:t>ali. Iz leta </a:t>
            </a:r>
            <a:r>
              <a:rPr lang="sl-SI" altLang="sl-SI" sz="1400" i="1">
                <a:latin typeface="Comic Sans MS" panose="030F0702030302020204" pitchFamily="66" charset="0"/>
              </a:rPr>
              <a:t>v</a:t>
            </a:r>
            <a:r>
              <a:rPr lang="en-US" altLang="sl-SI" sz="1400" i="1">
                <a:latin typeface="Comic Sans MS" panose="030F0702030302020204" pitchFamily="66" charset="0"/>
              </a:rPr>
              <a:t> leto so me tola</a:t>
            </a:r>
            <a:r>
              <a:rPr lang="sl-SI" altLang="sl-SI" sz="1400" i="1">
                <a:latin typeface="Comic Sans MS" panose="030F0702030302020204" pitchFamily="66" charset="0"/>
              </a:rPr>
              <a:t>ž</a:t>
            </a:r>
            <a:r>
              <a:rPr lang="en-US" altLang="sl-SI" sz="1400" i="1">
                <a:latin typeface="Comic Sans MS" panose="030F0702030302020204" pitchFamily="66" charset="0"/>
              </a:rPr>
              <a:t>ili, da se bo </a:t>
            </a:r>
            <a:r>
              <a:rPr lang="sl-SI" altLang="sl-SI" sz="1400" i="1">
                <a:latin typeface="Comic Sans MS" panose="030F0702030302020204" pitchFamily="66" charset="0"/>
              </a:rPr>
              <a:t> </a:t>
            </a:r>
            <a:r>
              <a:rPr lang="en-US" altLang="sl-SI" sz="1400" i="1">
                <a:latin typeface="Comic Sans MS" panose="030F0702030302020204" pitchFamily="66" charset="0"/>
              </a:rPr>
              <a:t>izbolj</a:t>
            </a:r>
            <a:r>
              <a:rPr lang="sl-SI" altLang="sl-SI" sz="1400" i="1">
                <a:latin typeface="Comic Sans MS" panose="030F0702030302020204" pitchFamily="66" charset="0"/>
              </a:rPr>
              <a:t>š</a:t>
            </a:r>
            <a:r>
              <a:rPr lang="en-US" altLang="sl-SI" sz="1400" i="1">
                <a:latin typeface="Comic Sans MS" panose="030F0702030302020204" pitchFamily="66" charset="0"/>
              </a:rPr>
              <a:t>alo, me varali, na zadnje pa so me</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prepri</a:t>
            </a:r>
            <a:r>
              <a:rPr lang="sl-SI" altLang="sl-SI" sz="1400" i="1">
                <a:latin typeface="Comic Sans MS" panose="030F0702030302020204" pitchFamily="66" charset="0"/>
              </a:rPr>
              <a:t>č</a:t>
            </a:r>
            <a:r>
              <a:rPr lang="en-US" altLang="sl-SI" sz="1400" i="1">
                <a:latin typeface="Comic Sans MS" panose="030F0702030302020204" pitchFamily="66" charset="0"/>
              </a:rPr>
              <a:t>ali, da bo bolezen trajna. </a:t>
            </a:r>
            <a:r>
              <a:rPr lang="sl-SI" altLang="sl-SI" sz="1400" i="1">
                <a:latin typeface="Comic Sans MS" panose="030F0702030302020204" pitchFamily="66" charset="0"/>
              </a:rPr>
              <a:t>Č</a:t>
            </a:r>
            <a:r>
              <a:rPr lang="en-US" altLang="sl-SI" sz="1400" i="1">
                <a:latin typeface="Comic Sans MS" panose="030F0702030302020204" pitchFamily="66" charset="0"/>
              </a:rPr>
              <a:t>eprav sem se rodil z ognjevitim , </a:t>
            </a:r>
            <a:r>
              <a:rPr lang="sl-SI" altLang="sl-SI" sz="1400" i="1">
                <a:latin typeface="Comic Sans MS" panose="030F0702030302020204" pitchFamily="66" charset="0"/>
              </a:rPr>
              <a:t>ž</a:t>
            </a:r>
            <a:r>
              <a:rPr lang="en-US" altLang="sl-SI" sz="1400" i="1">
                <a:latin typeface="Comic Sans MS" panose="030F0702030302020204" pitchFamily="66" charset="0"/>
              </a:rPr>
              <a:t>ivahnim</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temperamentom in bil dojemliv za razvedrila v dru</a:t>
            </a:r>
            <a:r>
              <a:rPr lang="sl-SI" altLang="sl-SI" sz="1400" i="1">
                <a:latin typeface="Comic Sans MS" panose="030F0702030302020204" pitchFamily="66" charset="0"/>
              </a:rPr>
              <a:t>ž</a:t>
            </a:r>
            <a:r>
              <a:rPr lang="en-US" altLang="sl-SI" sz="1400" i="1">
                <a:latin typeface="Comic Sans MS" panose="030F0702030302020204" pitchFamily="66" charset="0"/>
              </a:rPr>
              <a:t>bi , sem se moral zgodaj umakniti in</a:t>
            </a:r>
            <a:endParaRPr lang="sl-SI" altLang="sl-SI" sz="1400" i="1">
              <a:latin typeface="Comic Sans MS" panose="030F0702030302020204" pitchFamily="66" charset="0"/>
            </a:endParaRPr>
          </a:p>
          <a:p>
            <a:pPr eaLnBrk="1" hangingPunct="1">
              <a:buFontTx/>
              <a:buNone/>
            </a:pPr>
            <a:r>
              <a:rPr lang="sl-SI" altLang="sl-SI" sz="1400" i="1">
                <a:latin typeface="Comic Sans MS" panose="030F0702030302020204" pitchFamily="66" charset="0"/>
              </a:rPr>
              <a:t>ž</a:t>
            </a:r>
            <a:r>
              <a:rPr lang="en-US" altLang="sl-SI" sz="1400" i="1">
                <a:latin typeface="Comic Sans MS" panose="030F0702030302020204" pitchFamily="66" charset="0"/>
              </a:rPr>
              <a:t>iveti osamljen. </a:t>
            </a:r>
            <a:r>
              <a:rPr lang="sl-SI" altLang="sl-SI" sz="1400" i="1">
                <a:latin typeface="Comic Sans MS" panose="030F0702030302020204" pitchFamily="66" charset="0"/>
              </a:rPr>
              <a:t>Č</a:t>
            </a:r>
            <a:r>
              <a:rPr lang="en-US" altLang="sl-SI" sz="1400" i="1">
                <a:latin typeface="Comic Sans MS" panose="030F0702030302020204" pitchFamily="66" charset="0"/>
              </a:rPr>
              <a:t>e sem hotel kdaj prek tega, o  kako grdo me je potisnila nazaj dvakrat</a:t>
            </a:r>
            <a:endParaRPr lang="sl-SI" altLang="sl-SI" sz="1400" i="1">
              <a:latin typeface="Comic Sans MS" panose="030F0702030302020204" pitchFamily="66" charset="0"/>
            </a:endParaRPr>
          </a:p>
          <a:p>
            <a:pPr eaLnBrk="1" hangingPunct="1">
              <a:buFontTx/>
              <a:buNone/>
            </a:pPr>
            <a:r>
              <a:rPr lang="sl-SI" altLang="sl-SI" sz="1400" i="1">
                <a:latin typeface="Comic Sans MS" panose="030F0702030302020204" pitchFamily="66" charset="0"/>
              </a:rPr>
              <a:t>ž</a:t>
            </a:r>
            <a:r>
              <a:rPr lang="en-US" altLang="sl-SI" sz="1400" i="1">
                <a:latin typeface="Comic Sans MS" panose="030F0702030302020204" pitchFamily="66" charset="0"/>
              </a:rPr>
              <a:t>alostna usoda mojega slabega sluha; in vendar nisem mogel re</a:t>
            </a:r>
            <a:r>
              <a:rPr lang="sl-SI" altLang="sl-SI" sz="1400" i="1">
                <a:latin typeface="Comic Sans MS" panose="030F0702030302020204" pitchFamily="66" charset="0"/>
              </a:rPr>
              <a:t>č</a:t>
            </a:r>
            <a:r>
              <a:rPr lang="en-US" altLang="sl-SI" sz="1400" i="1">
                <a:latin typeface="Comic Sans MS" panose="030F0702030302020204" pitchFamily="66" charset="0"/>
              </a:rPr>
              <a:t>i ljudem: govorite</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glasneje, vpi</a:t>
            </a:r>
            <a:r>
              <a:rPr lang="sl-SI" altLang="sl-SI" sz="1400" i="1">
                <a:latin typeface="Comic Sans MS" panose="030F0702030302020204" pitchFamily="66" charset="0"/>
              </a:rPr>
              <a:t>j</a:t>
            </a:r>
            <a:r>
              <a:rPr lang="en-US" altLang="sl-SI" sz="1400" i="1">
                <a:latin typeface="Comic Sans MS" panose="030F0702030302020204" pitchFamily="66" charset="0"/>
              </a:rPr>
              <a:t>te, jaz sem gluh! Kako naj bi tudi priznal slabost tistega </a:t>
            </a:r>
            <a:r>
              <a:rPr lang="sl-SI" altLang="sl-SI" sz="1400" i="1"/>
              <a:t>č</a:t>
            </a:r>
            <a:r>
              <a:rPr lang="en-US" altLang="sl-SI" sz="1400" i="1">
                <a:latin typeface="Comic Sans MS" panose="030F0702030302020204" pitchFamily="66" charset="0"/>
              </a:rPr>
              <a:t>uta, ki bi moral biti</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pri meni popolnej</a:t>
            </a:r>
            <a:r>
              <a:rPr lang="sl-SI" altLang="sl-SI" sz="1400" i="1">
                <a:latin typeface="Comic Sans MS" panose="030F0702030302020204" pitchFamily="66" charset="0"/>
              </a:rPr>
              <a:t>š</a:t>
            </a:r>
            <a:r>
              <a:rPr lang="en-US" altLang="sl-SI" sz="1400" i="1">
                <a:latin typeface="Comic Sans MS" panose="030F0702030302020204" pitchFamily="66" charset="0"/>
              </a:rPr>
              <a:t>i, kakor pri drugih, </a:t>
            </a:r>
            <a:r>
              <a:rPr lang="sl-SI" altLang="sl-SI" sz="1400" i="1">
                <a:latin typeface="Comic Sans MS" panose="030F0702030302020204" pitchFamily="66" charset="0"/>
              </a:rPr>
              <a:t>č</a:t>
            </a:r>
            <a:r>
              <a:rPr lang="en-US" altLang="sl-SI" sz="1400" i="1">
                <a:latin typeface="Comic Sans MS" panose="030F0702030302020204" pitchFamily="66" charset="0"/>
              </a:rPr>
              <a:t>uta, ki je bil neko</a:t>
            </a:r>
            <a:r>
              <a:rPr lang="sl-SI" altLang="sl-SI" sz="1400" i="1">
                <a:latin typeface="Comic Sans MS" panose="030F0702030302020204" pitchFamily="66" charset="0"/>
              </a:rPr>
              <a:t>č</a:t>
            </a:r>
            <a:r>
              <a:rPr lang="en-US" altLang="sl-SI" sz="1400" i="1">
                <a:latin typeface="Comic Sans MS" panose="030F0702030302020204" pitchFamily="66" charset="0"/>
              </a:rPr>
              <a:t> najpopolnej</a:t>
            </a:r>
            <a:r>
              <a:rPr lang="sl-SI" altLang="sl-SI" sz="1400" i="1">
                <a:latin typeface="Comic Sans MS" panose="030F0702030302020204" pitchFamily="66" charset="0"/>
              </a:rPr>
              <a:t>š</a:t>
            </a:r>
            <a:r>
              <a:rPr lang="en-US" altLang="sl-SI" sz="1400" i="1">
                <a:latin typeface="Comic Sans MS" panose="030F0702030302020204" pitchFamily="66" charset="0"/>
              </a:rPr>
              <a:t>i, tako popoln,</a:t>
            </a:r>
            <a:endParaRPr lang="sl-SI" altLang="sl-SI" sz="1400" i="1">
              <a:latin typeface="Comic Sans MS" panose="030F0702030302020204" pitchFamily="66" charset="0"/>
            </a:endParaRPr>
          </a:p>
          <a:p>
            <a:pPr eaLnBrk="1" hangingPunct="1">
              <a:buFontTx/>
              <a:buNone/>
            </a:pPr>
            <a:r>
              <a:rPr lang="en-US" altLang="sl-SI" sz="1400" i="1">
                <a:latin typeface="Comic Sans MS" panose="030F0702030302020204" pitchFamily="66" charset="0"/>
              </a:rPr>
              <a:t>kakor ga imajo ali so ga imeli le redki v moji stroki.</a:t>
            </a:r>
            <a:r>
              <a:rPr lang="en-US" altLang="sl-SI" sz="1400">
                <a:latin typeface="Comic Sans MS" panose="030F0702030302020204" pitchFamily="66" charset="0"/>
              </a:rPr>
              <a:t>”</a:t>
            </a:r>
            <a:endParaRPr lang="sl-SI" altLang="sl-SI" sz="1400">
              <a:latin typeface="Comic Sans MS" panose="030F0702030302020204" pitchFamily="66" charset="0"/>
            </a:endParaRPr>
          </a:p>
          <a:p>
            <a:pPr eaLnBrk="1" hangingPunct="1">
              <a:buFontTx/>
              <a:buNone/>
            </a:pPr>
            <a:endParaRPr lang="en-GB" altLang="sl-SI" sz="1400">
              <a:latin typeface="Comic Sans MS" panose="030F0702030302020204" pitchFamily="66" charset="0"/>
            </a:endParaRPr>
          </a:p>
          <a:p>
            <a:pPr eaLnBrk="1" hangingPunct="1">
              <a:buFontTx/>
              <a:buNone/>
            </a:pPr>
            <a:endParaRPr lang="sl-SI" altLang="sl-SI" sz="20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fltVal val="0"/>
                                          </p:val>
                                        </p:tav>
                                        <p:tav tm="100000">
                                          <p:val>
                                            <p:strVal val="#ppt_h"/>
                                          </p:val>
                                        </p:tav>
                                      </p:tavLst>
                                    </p:anim>
                                    <p:anim calcmode="lin" valueType="num">
                                      <p:cBhvr>
                                        <p:cTn id="9" dur="1000" fill="hold"/>
                                        <p:tgtEl>
                                          <p:spTgt spid="153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5" presetClass="entr" presetSubtype="10" fill="hold" grpId="0" nodeType="after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14" dur="500"/>
                                        <p:tgtEl>
                                          <p:spTgt spid="15363">
                                            <p:txEl>
                                              <p:pRg st="0" end="0"/>
                                            </p:txEl>
                                          </p:spTgt>
                                        </p:tgtEl>
                                      </p:cBhvr>
                                    </p:animEffect>
                                  </p:childTnLst>
                                </p:cTn>
                              </p:par>
                            </p:childTnLst>
                          </p:cTn>
                        </p:par>
                        <p:par>
                          <p:cTn id="15" fill="hold" nodeType="afterGroup">
                            <p:stCondLst>
                              <p:cond delay="1500"/>
                            </p:stCondLst>
                            <p:childTnLst>
                              <p:par>
                                <p:cTn id="16" presetID="5" presetClass="entr" presetSubtype="10" fill="hold" grpId="0" nodeType="after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8" dur="500"/>
                                        <p:tgtEl>
                                          <p:spTgt spid="15363">
                                            <p:txEl>
                                              <p:pRg st="1" end="1"/>
                                            </p:txEl>
                                          </p:spTgt>
                                        </p:tgtEl>
                                      </p:cBhvr>
                                    </p:animEffect>
                                  </p:childTnLst>
                                </p:cTn>
                              </p:par>
                            </p:childTnLst>
                          </p:cTn>
                        </p:par>
                        <p:par>
                          <p:cTn id="19" fill="hold" nodeType="afterGroup">
                            <p:stCondLst>
                              <p:cond delay="2000"/>
                            </p:stCondLst>
                            <p:childTnLst>
                              <p:par>
                                <p:cTn id="20" presetID="5" presetClass="entr" presetSubtype="10" fill="hold" grpId="0" nodeType="after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22" dur="500"/>
                                        <p:tgtEl>
                                          <p:spTgt spid="15363">
                                            <p:txEl>
                                              <p:pRg st="2" end="2"/>
                                            </p:txEl>
                                          </p:spTgt>
                                        </p:tgtEl>
                                      </p:cBhvr>
                                    </p:animEffect>
                                  </p:childTnLst>
                                </p:cTn>
                              </p:par>
                            </p:childTnLst>
                          </p:cTn>
                        </p:par>
                        <p:par>
                          <p:cTn id="23" fill="hold" nodeType="afterGroup">
                            <p:stCondLst>
                              <p:cond delay="2500"/>
                            </p:stCondLst>
                            <p:childTnLst>
                              <p:par>
                                <p:cTn id="24" presetID="5" presetClass="entr" presetSubtype="10" fill="hold" grpId="0" nodeType="afterEffect">
                                  <p:stCondLst>
                                    <p:cond delay="0"/>
                                  </p:stCondLst>
                                  <p:childTnLst>
                                    <p:set>
                                      <p:cBhvr>
                                        <p:cTn id="25" dur="1" fill="hold">
                                          <p:stCondLst>
                                            <p:cond delay="0"/>
                                          </p:stCondLst>
                                        </p:cTn>
                                        <p:tgtEl>
                                          <p:spTgt spid="15363">
                                            <p:txEl>
                                              <p:pRg st="3" end="3"/>
                                            </p:txEl>
                                          </p:spTgt>
                                        </p:tgtEl>
                                        <p:attrNameLst>
                                          <p:attrName>style.visibility</p:attrName>
                                        </p:attrNameLst>
                                      </p:cBhvr>
                                      <p:to>
                                        <p:strVal val="visible"/>
                                      </p:to>
                                    </p:set>
                                    <p:animEffect transition="in" filter="checkerboard(across)">
                                      <p:cBhvr>
                                        <p:cTn id="26" dur="500"/>
                                        <p:tgtEl>
                                          <p:spTgt spid="15363">
                                            <p:txEl>
                                              <p:pRg st="3" end="3"/>
                                            </p:txEl>
                                          </p:spTgt>
                                        </p:tgtEl>
                                      </p:cBhvr>
                                    </p:animEffect>
                                  </p:childTnLst>
                                </p:cTn>
                              </p:par>
                            </p:childTnLst>
                          </p:cTn>
                        </p:par>
                        <p:par>
                          <p:cTn id="27" fill="hold" nodeType="afterGroup">
                            <p:stCondLst>
                              <p:cond delay="3000"/>
                            </p:stCondLst>
                            <p:childTnLst>
                              <p:par>
                                <p:cTn id="28" presetID="5" presetClass="entr" presetSubtype="10" fill="hold" grpId="0" nodeType="afterEffect">
                                  <p:stCondLst>
                                    <p:cond delay="0"/>
                                  </p:stCondLst>
                                  <p:childTnLst>
                                    <p:set>
                                      <p:cBhvr>
                                        <p:cTn id="29"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30" dur="500"/>
                                        <p:tgtEl>
                                          <p:spTgt spid="15363">
                                            <p:txEl>
                                              <p:pRg st="4" end="4"/>
                                            </p:txEl>
                                          </p:spTgt>
                                        </p:tgtEl>
                                      </p:cBhvr>
                                    </p:animEffect>
                                  </p:childTnLst>
                                </p:cTn>
                              </p:par>
                            </p:childTnLst>
                          </p:cTn>
                        </p:par>
                        <p:par>
                          <p:cTn id="31" fill="hold" nodeType="afterGroup">
                            <p:stCondLst>
                              <p:cond delay="3500"/>
                            </p:stCondLst>
                            <p:childTnLst>
                              <p:par>
                                <p:cTn id="32" presetID="5" presetClass="entr" presetSubtype="10" fill="hold" grpId="0" nodeType="afterEffect">
                                  <p:stCondLst>
                                    <p:cond delay="0"/>
                                  </p:stCondLst>
                                  <p:childTnLst>
                                    <p:set>
                                      <p:cBhvr>
                                        <p:cTn id="33" dur="1" fill="hold">
                                          <p:stCondLst>
                                            <p:cond delay="0"/>
                                          </p:stCondLst>
                                        </p:cTn>
                                        <p:tgtEl>
                                          <p:spTgt spid="15363">
                                            <p:txEl>
                                              <p:pRg st="5" end="5"/>
                                            </p:txEl>
                                          </p:spTgt>
                                        </p:tgtEl>
                                        <p:attrNameLst>
                                          <p:attrName>style.visibility</p:attrName>
                                        </p:attrNameLst>
                                      </p:cBhvr>
                                      <p:to>
                                        <p:strVal val="visible"/>
                                      </p:to>
                                    </p:set>
                                    <p:animEffect transition="in" filter="checkerboard(across)">
                                      <p:cBhvr>
                                        <p:cTn id="34" dur="500"/>
                                        <p:tgtEl>
                                          <p:spTgt spid="15363">
                                            <p:txEl>
                                              <p:pRg st="5" end="5"/>
                                            </p:txEl>
                                          </p:spTgt>
                                        </p:tgtEl>
                                      </p:cBhvr>
                                    </p:animEffect>
                                  </p:childTnLst>
                                </p:cTn>
                              </p:par>
                            </p:childTnLst>
                          </p:cTn>
                        </p:par>
                        <p:par>
                          <p:cTn id="35" fill="hold" nodeType="afterGroup">
                            <p:stCondLst>
                              <p:cond delay="4000"/>
                            </p:stCondLst>
                            <p:childTnLst>
                              <p:par>
                                <p:cTn id="36" presetID="5" presetClass="entr" presetSubtype="10" fill="hold" grpId="0" nodeType="afterEffect">
                                  <p:stCondLst>
                                    <p:cond delay="0"/>
                                  </p:stCondLst>
                                  <p:childTnLst>
                                    <p:set>
                                      <p:cBhvr>
                                        <p:cTn id="37" dur="1" fill="hold">
                                          <p:stCondLst>
                                            <p:cond delay="0"/>
                                          </p:stCondLst>
                                        </p:cTn>
                                        <p:tgtEl>
                                          <p:spTgt spid="15363">
                                            <p:txEl>
                                              <p:pRg st="6" end="6"/>
                                            </p:txEl>
                                          </p:spTgt>
                                        </p:tgtEl>
                                        <p:attrNameLst>
                                          <p:attrName>style.visibility</p:attrName>
                                        </p:attrNameLst>
                                      </p:cBhvr>
                                      <p:to>
                                        <p:strVal val="visible"/>
                                      </p:to>
                                    </p:set>
                                    <p:animEffect transition="in" filter="checkerboard(across)">
                                      <p:cBhvr>
                                        <p:cTn id="38" dur="500"/>
                                        <p:tgtEl>
                                          <p:spTgt spid="15363">
                                            <p:txEl>
                                              <p:pRg st="6" end="6"/>
                                            </p:txEl>
                                          </p:spTgt>
                                        </p:tgtEl>
                                      </p:cBhvr>
                                    </p:animEffect>
                                  </p:childTnLst>
                                </p:cTn>
                              </p:par>
                            </p:childTnLst>
                          </p:cTn>
                        </p:par>
                        <p:par>
                          <p:cTn id="39" fill="hold" nodeType="afterGroup">
                            <p:stCondLst>
                              <p:cond delay="4500"/>
                            </p:stCondLst>
                            <p:childTnLst>
                              <p:par>
                                <p:cTn id="40" presetID="5" presetClass="entr" presetSubtype="10" fill="hold" grpId="0" nodeType="after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checkerboard(across)">
                                      <p:cBhvr>
                                        <p:cTn id="42" dur="500"/>
                                        <p:tgtEl>
                                          <p:spTgt spid="15363">
                                            <p:txEl>
                                              <p:pRg st="7" end="7"/>
                                            </p:txEl>
                                          </p:spTgt>
                                        </p:tgtEl>
                                      </p:cBhvr>
                                    </p:animEffect>
                                  </p:childTnLst>
                                </p:cTn>
                              </p:par>
                            </p:childTnLst>
                          </p:cTn>
                        </p:par>
                        <p:par>
                          <p:cTn id="43" fill="hold" nodeType="afterGroup">
                            <p:stCondLst>
                              <p:cond delay="5000"/>
                            </p:stCondLst>
                            <p:childTnLst>
                              <p:par>
                                <p:cTn id="44" presetID="5" presetClass="entr" presetSubtype="10" fill="hold" grpId="0" nodeType="afterEffect">
                                  <p:stCondLst>
                                    <p:cond delay="0"/>
                                  </p:stCondLst>
                                  <p:childTnLst>
                                    <p:set>
                                      <p:cBhvr>
                                        <p:cTn id="45" dur="1" fill="hold">
                                          <p:stCondLst>
                                            <p:cond delay="0"/>
                                          </p:stCondLst>
                                        </p:cTn>
                                        <p:tgtEl>
                                          <p:spTgt spid="15363">
                                            <p:txEl>
                                              <p:pRg st="8" end="8"/>
                                            </p:txEl>
                                          </p:spTgt>
                                        </p:tgtEl>
                                        <p:attrNameLst>
                                          <p:attrName>style.visibility</p:attrName>
                                        </p:attrNameLst>
                                      </p:cBhvr>
                                      <p:to>
                                        <p:strVal val="visible"/>
                                      </p:to>
                                    </p:set>
                                    <p:animEffect transition="in" filter="checkerboard(across)">
                                      <p:cBhvr>
                                        <p:cTn id="46" dur="500"/>
                                        <p:tgtEl>
                                          <p:spTgt spid="15363">
                                            <p:txEl>
                                              <p:pRg st="8" end="8"/>
                                            </p:txEl>
                                          </p:spTgt>
                                        </p:tgtEl>
                                      </p:cBhvr>
                                    </p:animEffect>
                                  </p:childTnLst>
                                </p:cTn>
                              </p:par>
                            </p:childTnLst>
                          </p:cTn>
                        </p:par>
                        <p:par>
                          <p:cTn id="47" fill="hold" nodeType="afterGroup">
                            <p:stCondLst>
                              <p:cond delay="5500"/>
                            </p:stCondLst>
                            <p:childTnLst>
                              <p:par>
                                <p:cTn id="48" presetID="5" presetClass="entr" presetSubtype="10" fill="hold" grpId="0" nodeType="afterEffect">
                                  <p:stCondLst>
                                    <p:cond delay="0"/>
                                  </p:stCondLst>
                                  <p:childTnLst>
                                    <p:set>
                                      <p:cBhvr>
                                        <p:cTn id="49" dur="1" fill="hold">
                                          <p:stCondLst>
                                            <p:cond delay="0"/>
                                          </p:stCondLst>
                                        </p:cTn>
                                        <p:tgtEl>
                                          <p:spTgt spid="15363">
                                            <p:txEl>
                                              <p:pRg st="9" end="9"/>
                                            </p:txEl>
                                          </p:spTgt>
                                        </p:tgtEl>
                                        <p:attrNameLst>
                                          <p:attrName>style.visibility</p:attrName>
                                        </p:attrNameLst>
                                      </p:cBhvr>
                                      <p:to>
                                        <p:strVal val="visible"/>
                                      </p:to>
                                    </p:set>
                                    <p:animEffect transition="in" filter="checkerboard(across)">
                                      <p:cBhvr>
                                        <p:cTn id="50" dur="500"/>
                                        <p:tgtEl>
                                          <p:spTgt spid="15363">
                                            <p:txEl>
                                              <p:pRg st="9" end="9"/>
                                            </p:txEl>
                                          </p:spTgt>
                                        </p:tgtEl>
                                      </p:cBhvr>
                                    </p:animEffect>
                                  </p:childTnLst>
                                </p:cTn>
                              </p:par>
                            </p:childTnLst>
                          </p:cTn>
                        </p:par>
                        <p:par>
                          <p:cTn id="51" fill="hold" nodeType="afterGroup">
                            <p:stCondLst>
                              <p:cond delay="6000"/>
                            </p:stCondLst>
                            <p:childTnLst>
                              <p:par>
                                <p:cTn id="52" presetID="5" presetClass="entr" presetSubtype="10" fill="hold" grpId="0" nodeType="afterEffect">
                                  <p:stCondLst>
                                    <p:cond delay="0"/>
                                  </p:stCondLst>
                                  <p:childTnLst>
                                    <p:set>
                                      <p:cBhvr>
                                        <p:cTn id="53" dur="1" fill="hold">
                                          <p:stCondLst>
                                            <p:cond delay="0"/>
                                          </p:stCondLst>
                                        </p:cTn>
                                        <p:tgtEl>
                                          <p:spTgt spid="15363">
                                            <p:txEl>
                                              <p:pRg st="10" end="10"/>
                                            </p:txEl>
                                          </p:spTgt>
                                        </p:tgtEl>
                                        <p:attrNameLst>
                                          <p:attrName>style.visibility</p:attrName>
                                        </p:attrNameLst>
                                      </p:cBhvr>
                                      <p:to>
                                        <p:strVal val="visible"/>
                                      </p:to>
                                    </p:set>
                                    <p:animEffect transition="in" filter="checkerboard(across)">
                                      <p:cBhvr>
                                        <p:cTn id="54" dur="500"/>
                                        <p:tgtEl>
                                          <p:spTgt spid="15363">
                                            <p:txEl>
                                              <p:pRg st="10" end="10"/>
                                            </p:txEl>
                                          </p:spTgt>
                                        </p:tgtEl>
                                      </p:cBhvr>
                                    </p:animEffect>
                                  </p:childTnLst>
                                </p:cTn>
                              </p:par>
                            </p:childTnLst>
                          </p:cTn>
                        </p:par>
                        <p:par>
                          <p:cTn id="55" fill="hold" nodeType="afterGroup">
                            <p:stCondLst>
                              <p:cond delay="6500"/>
                            </p:stCondLst>
                            <p:childTnLst>
                              <p:par>
                                <p:cTn id="56" presetID="5" presetClass="entr" presetSubtype="10" fill="hold" grpId="0" nodeType="afterEffect">
                                  <p:stCondLst>
                                    <p:cond delay="0"/>
                                  </p:stCondLst>
                                  <p:childTnLst>
                                    <p:set>
                                      <p:cBhvr>
                                        <p:cTn id="57" dur="1" fill="hold">
                                          <p:stCondLst>
                                            <p:cond delay="0"/>
                                          </p:stCondLst>
                                        </p:cTn>
                                        <p:tgtEl>
                                          <p:spTgt spid="15363">
                                            <p:txEl>
                                              <p:pRg st="11" end="11"/>
                                            </p:txEl>
                                          </p:spTgt>
                                        </p:tgtEl>
                                        <p:attrNameLst>
                                          <p:attrName>style.visibility</p:attrName>
                                        </p:attrNameLst>
                                      </p:cBhvr>
                                      <p:to>
                                        <p:strVal val="visible"/>
                                      </p:to>
                                    </p:set>
                                    <p:animEffect transition="in" filter="checkerboard(across)">
                                      <p:cBhvr>
                                        <p:cTn id="58" dur="500"/>
                                        <p:tgtEl>
                                          <p:spTgt spid="15363">
                                            <p:txEl>
                                              <p:pRg st="11" end="11"/>
                                            </p:txEl>
                                          </p:spTgt>
                                        </p:tgtEl>
                                      </p:cBhvr>
                                    </p:animEffect>
                                  </p:childTnLst>
                                </p:cTn>
                              </p:par>
                            </p:childTnLst>
                          </p:cTn>
                        </p:par>
                        <p:par>
                          <p:cTn id="59" fill="hold" nodeType="afterGroup">
                            <p:stCondLst>
                              <p:cond delay="7000"/>
                            </p:stCondLst>
                            <p:childTnLst>
                              <p:par>
                                <p:cTn id="60" presetID="5" presetClass="entr" presetSubtype="10" fill="hold" grpId="0" nodeType="afterEffect">
                                  <p:stCondLst>
                                    <p:cond delay="0"/>
                                  </p:stCondLst>
                                  <p:childTnLst>
                                    <p:set>
                                      <p:cBhvr>
                                        <p:cTn id="61" dur="1" fill="hold">
                                          <p:stCondLst>
                                            <p:cond delay="0"/>
                                          </p:stCondLst>
                                        </p:cTn>
                                        <p:tgtEl>
                                          <p:spTgt spid="15363">
                                            <p:txEl>
                                              <p:pRg st="12" end="12"/>
                                            </p:txEl>
                                          </p:spTgt>
                                        </p:tgtEl>
                                        <p:attrNameLst>
                                          <p:attrName>style.visibility</p:attrName>
                                        </p:attrNameLst>
                                      </p:cBhvr>
                                      <p:to>
                                        <p:strVal val="visible"/>
                                      </p:to>
                                    </p:set>
                                    <p:animEffect transition="in" filter="checkerboard(across)">
                                      <p:cBhvr>
                                        <p:cTn id="62" dur="500"/>
                                        <p:tgtEl>
                                          <p:spTgt spid="153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24F3D8E-0037-4815-AC7A-EC83608AAAC1}"/>
              </a:ext>
            </a:extLst>
          </p:cNvPr>
          <p:cNvSpPr>
            <a:spLocks noGrp="1" noChangeArrowheads="1"/>
          </p:cNvSpPr>
          <p:nvPr>
            <p:ph type="title"/>
          </p:nvPr>
        </p:nvSpPr>
        <p:spPr/>
        <p:txBody>
          <a:bodyPr/>
          <a:lstStyle/>
          <a:p>
            <a:pPr eaLnBrk="1" hangingPunct="1"/>
            <a:r>
              <a:rPr lang="sl-SI" altLang="sl-SI">
                <a:latin typeface="Comic Sans MS" panose="030F0702030302020204" pitchFamily="66" charset="0"/>
              </a:rPr>
              <a:t>Dela</a:t>
            </a:r>
            <a:endParaRPr lang="en-GB" altLang="sl-SI">
              <a:latin typeface="Comic Sans MS" panose="030F0702030302020204" pitchFamily="66" charset="0"/>
            </a:endParaRPr>
          </a:p>
        </p:txBody>
      </p:sp>
      <p:sp>
        <p:nvSpPr>
          <p:cNvPr id="16387" name="Rectangle 3">
            <a:extLst>
              <a:ext uri="{FF2B5EF4-FFF2-40B4-BE49-F238E27FC236}">
                <a16:creationId xmlns:a16="http://schemas.microsoft.com/office/drawing/2014/main" id="{76CFC6CE-8285-45CD-8848-2AD4514A435C}"/>
              </a:ext>
            </a:extLst>
          </p:cNvPr>
          <p:cNvSpPr>
            <a:spLocks noGrp="1" noChangeArrowheads="1"/>
          </p:cNvSpPr>
          <p:nvPr>
            <p:ph type="body" idx="1"/>
          </p:nvPr>
        </p:nvSpPr>
        <p:spPr/>
        <p:txBody>
          <a:bodyPr/>
          <a:lstStyle/>
          <a:p>
            <a:pPr eaLnBrk="1" hangingPunct="1">
              <a:buFontTx/>
              <a:buNone/>
            </a:pPr>
            <a:r>
              <a:rPr lang="sl-SI" altLang="sl-SI" sz="2000">
                <a:latin typeface="Comic Sans MS" panose="030F0702030302020204" pitchFamily="66" charset="0"/>
              </a:rPr>
              <a:t>Beethovnova dela so značilne klasične oblike, s čustvenim izrazom, ki ga je našel v novih sozvočjih. </a:t>
            </a:r>
          </a:p>
          <a:p>
            <a:pPr eaLnBrk="1" hangingPunct="1">
              <a:buFontTx/>
              <a:buNone/>
            </a:pPr>
            <a:r>
              <a:rPr lang="sl-SI" altLang="sl-SI" sz="2000">
                <a:latin typeface="Comic Sans MS" panose="030F0702030302020204" pitchFamily="66" charset="0"/>
              </a:rPr>
              <a:t>Tako je odprl pot novemu obdobju v zgodovini glasbene umetnosti, ki se imenuje ROMANTIKA. </a:t>
            </a:r>
          </a:p>
          <a:p>
            <a:pPr eaLnBrk="1" hangingPunct="1">
              <a:buFontTx/>
              <a:buNone/>
            </a:pPr>
            <a:r>
              <a:rPr lang="sl-SI" altLang="sl-SI" sz="2000">
                <a:latin typeface="Comic Sans MS" panose="030F0702030302020204" pitchFamily="66" charset="0"/>
              </a:rPr>
              <a:t>Beethovnov duh še vedno privlači tako glasbenike kot ljubitelje glasbene umetnosti.</a:t>
            </a:r>
          </a:p>
          <a:p>
            <a:pPr eaLnBrk="1" hangingPunct="1">
              <a:buFontTx/>
              <a:buNone/>
            </a:pPr>
            <a:r>
              <a:rPr lang="sl-SI" altLang="sl-SI" sz="2000">
                <a:latin typeface="Comic Sans MS" panose="030F0702030302020204" pitchFamily="66" charset="0"/>
              </a:rPr>
              <a:t> Napisal je več kot </a:t>
            </a:r>
            <a:r>
              <a:rPr lang="sl-SI" altLang="sl-SI" sz="2000" b="1" i="1">
                <a:latin typeface="Comic Sans MS" panose="030F0702030302020204" pitchFamily="66" charset="0"/>
              </a:rPr>
              <a:t>400 del</a:t>
            </a:r>
            <a:r>
              <a:rPr lang="sl-SI" altLang="sl-SI" sz="2000">
                <a:latin typeface="Comic Sans MS" panose="030F0702030302020204" pitchFamily="66" charset="0"/>
              </a:rPr>
              <a:t>, od tega 9 simfonij, 1 opero, 2 maši, 1 oratorij, 11 uvertur in scenske glasbe, 1 balet, 16 godalnih kvartetov, več kot 32 sonat za klavir, 10 sonat za violino, 5 sonat za violončelo, nešteto variacij, pesmi, plesov. Njegova najbolj znana simfonija je </a:t>
            </a:r>
            <a:r>
              <a:rPr lang="sl-SI" altLang="sl-SI" sz="2000" b="1" i="1">
                <a:latin typeface="Comic Sans MS" panose="030F0702030302020204" pitchFamily="66" charset="0"/>
              </a:rPr>
              <a:t>9. simfonija.</a:t>
            </a:r>
            <a:r>
              <a:rPr lang="sl-SI" altLang="sl-SI" sz="2400">
                <a:latin typeface="Comic Sans MS" panose="030F0702030302020204" pitchFamily="66" charset="0"/>
              </a:rPr>
              <a:t> </a:t>
            </a:r>
          </a:p>
          <a:p>
            <a:pPr eaLnBrk="1" hangingPunct="1">
              <a:buFontTx/>
              <a:buNone/>
            </a:pPr>
            <a:endParaRPr lang="sl-SI" altLang="sl-SI"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randombar(horizontal)">
                                      <p:cBhvr>
                                        <p:cTn id="7" dur="500"/>
                                        <p:tgtEl>
                                          <p:spTgt spid="16386"/>
                                        </p:tgtEl>
                                      </p:cBhvr>
                                    </p:animEffect>
                                  </p:childTnLst>
                                </p:cTn>
                              </p:par>
                            </p:childTnLst>
                          </p:cTn>
                        </p:par>
                        <p:par>
                          <p:cTn id="8" fill="hold" nodeType="afterGroup">
                            <p:stCondLst>
                              <p:cond delay="500"/>
                            </p:stCondLst>
                            <p:childTnLst>
                              <p:par>
                                <p:cTn id="9" presetID="2" presetClass="entr" presetSubtype="12"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additive="base">
                                        <p:cTn id="11"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12" fill="hold" grpId="0" nodeType="after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 calcmode="lin" valueType="num">
                                      <p:cBhvr additive="base">
                                        <p:cTn id="16"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500"/>
                            </p:stCondLst>
                            <p:childTnLst>
                              <p:par>
                                <p:cTn id="19" presetID="2" presetClass="entr" presetSubtype="12" fill="hold" grpId="0" nodeType="after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additive="base">
                                        <p:cTn id="21"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12" fill="hold" grpId="0" nodeType="after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 calcmode="lin" valueType="num">
                                      <p:cBhvr additive="base">
                                        <p:cTn id="26"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8E9A9275-EEF7-4CA6-9FCC-3A2959072E30}"/>
              </a:ext>
            </a:extLst>
          </p:cNvPr>
          <p:cNvSpPr>
            <a:spLocks noGrp="1" noChangeArrowheads="1"/>
          </p:cNvSpPr>
          <p:nvPr>
            <p:ph type="body" idx="1"/>
          </p:nvPr>
        </p:nvSpPr>
        <p:spPr>
          <a:xfrm>
            <a:off x="685800" y="685800"/>
            <a:ext cx="5105400" cy="4876800"/>
          </a:xfrm>
        </p:spPr>
        <p:txBody>
          <a:bodyPr/>
          <a:lstStyle/>
          <a:p>
            <a:pPr eaLnBrk="1" hangingPunct="1">
              <a:buFontTx/>
              <a:buNone/>
            </a:pPr>
            <a:r>
              <a:rPr lang="en-GB" altLang="sl-SI" sz="2000">
                <a:latin typeface="Comic Sans MS" panose="030F0702030302020204" pitchFamily="66" charset="0"/>
              </a:rPr>
              <a:t>Do leta 1800 je pisal predvsem klavirske in komorne skladbe, nato je sledilo obdobje simfonij</a:t>
            </a:r>
          </a:p>
          <a:p>
            <a:pPr eaLnBrk="1" hangingPunct="1">
              <a:buFontTx/>
              <a:buNone/>
            </a:pPr>
            <a:r>
              <a:rPr lang="sl-SI" altLang="sl-SI" sz="2000">
                <a:latin typeface="Comic Sans MS" panose="030F0702030302020204" pitchFamily="66" charset="0"/>
              </a:rPr>
              <a:t>Bil je doma v vseh glasbenih zvrsteh, od operne, baletne, simfonične in vokalne vse do komorne glasbe. Bil je univerzalen in hkrati unikaten v svojem opusu.</a:t>
            </a:r>
          </a:p>
          <a:p>
            <a:pPr eaLnBrk="1" hangingPunct="1">
              <a:buFontTx/>
              <a:buNone/>
            </a:pPr>
            <a:endParaRPr lang="en-GB" altLang="sl-SI" sz="2000">
              <a:latin typeface="Comic Sans MS" panose="030F0702030302020204" pitchFamily="66" charset="0"/>
            </a:endParaRPr>
          </a:p>
        </p:txBody>
      </p:sp>
      <p:pic>
        <p:nvPicPr>
          <p:cNvPr id="7171" name="Picture 6" descr="http://culturalcocktailhour.files.wordpress.com/2009/06/ludwig-van-beethoven-c11747955.jpg">
            <a:extLst>
              <a:ext uri="{FF2B5EF4-FFF2-40B4-BE49-F238E27FC236}">
                <a16:creationId xmlns:a16="http://schemas.microsoft.com/office/drawing/2014/main" id="{A5A3CA0A-9F4D-4A8D-BFF0-FA5CEAE5B3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838200"/>
            <a:ext cx="2819400"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3" descr="Luwig van B., a film by Bernard Rose, with Gary Oldman...">
            <a:extLst>
              <a:ext uri="{FF2B5EF4-FFF2-40B4-BE49-F238E27FC236}">
                <a16:creationId xmlns:a16="http://schemas.microsoft.com/office/drawing/2014/main" id="{C2799BCB-4D9A-4D3B-B867-763F85FE0F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276600"/>
            <a:ext cx="3565525" cy="323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 calcmode="lin" valueType="num">
                                      <p:cBhvr>
                                        <p:cTn id="12"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433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24183FC-4C20-4DF0-823C-04D6335958F4}"/>
              </a:ext>
            </a:extLst>
          </p:cNvPr>
          <p:cNvSpPr>
            <a:spLocks noGrp="1" noChangeArrowheads="1"/>
          </p:cNvSpPr>
          <p:nvPr>
            <p:ph type="title"/>
          </p:nvPr>
        </p:nvSpPr>
        <p:spPr/>
        <p:txBody>
          <a:bodyPr/>
          <a:lstStyle/>
          <a:p>
            <a:pPr eaLnBrk="1" hangingPunct="1"/>
            <a:r>
              <a:rPr lang="sl-SI" altLang="sl-SI">
                <a:latin typeface="Comic Sans MS" panose="030F0702030302020204" pitchFamily="66" charset="0"/>
              </a:rPr>
              <a:t>9. simfonija</a:t>
            </a:r>
            <a:endParaRPr lang="en-GB" altLang="sl-SI">
              <a:latin typeface="Comic Sans MS" panose="030F0702030302020204" pitchFamily="66" charset="0"/>
            </a:endParaRPr>
          </a:p>
        </p:txBody>
      </p:sp>
      <p:sp>
        <p:nvSpPr>
          <p:cNvPr id="20483" name="Rectangle 3">
            <a:extLst>
              <a:ext uri="{FF2B5EF4-FFF2-40B4-BE49-F238E27FC236}">
                <a16:creationId xmlns:a16="http://schemas.microsoft.com/office/drawing/2014/main" id="{AB7F3765-74DF-4193-9C19-E56EA0D62E35}"/>
              </a:ext>
            </a:extLst>
          </p:cNvPr>
          <p:cNvSpPr>
            <a:spLocks noGrp="1" noChangeArrowheads="1"/>
          </p:cNvSpPr>
          <p:nvPr>
            <p:ph type="body" idx="1"/>
          </p:nvPr>
        </p:nvSpPr>
        <p:spPr/>
        <p:txBody>
          <a:bodyPr/>
          <a:lstStyle/>
          <a:p>
            <a:pPr eaLnBrk="1" hangingPunct="1">
              <a:lnSpc>
                <a:spcPct val="90000"/>
              </a:lnSpc>
              <a:buFontTx/>
              <a:buNone/>
            </a:pPr>
            <a:r>
              <a:rPr lang="sl-SI" altLang="sl-SI" sz="2000">
                <a:latin typeface="Comic Sans MS" panose="030F0702030302020204" pitchFamily="66" charset="0"/>
              </a:rPr>
              <a:t>Ludvik van Beethoven je 9. simfonijo ustvarjal </a:t>
            </a:r>
            <a:r>
              <a:rPr lang="sl-SI" altLang="sl-SI" sz="2000" b="1" i="1">
                <a:latin typeface="Comic Sans MS" panose="030F0702030302020204" pitchFamily="66" charset="0"/>
              </a:rPr>
              <a:t>v letu 1823</a:t>
            </a:r>
            <a:r>
              <a:rPr lang="sl-SI" altLang="sl-SI" sz="2000">
                <a:latin typeface="Comic Sans MS" panose="030F0702030302020204" pitchFamily="66" charset="0"/>
              </a:rPr>
              <a:t>. V njej je izrazil svojo vero v humanistično družbo. Plemeniti ljudje njegove dobe so verjeli v bratstvo med ljudmi in v prihodnost svobodnega človeka.  </a:t>
            </a:r>
          </a:p>
          <a:p>
            <a:pPr eaLnBrk="1" hangingPunct="1">
              <a:lnSpc>
                <a:spcPct val="90000"/>
              </a:lnSpc>
              <a:buFontTx/>
              <a:buNone/>
            </a:pPr>
            <a:r>
              <a:rPr lang="sl-SI" altLang="sl-SI" sz="2000">
                <a:latin typeface="Comic Sans MS" panose="030F0702030302020204" pitchFamily="66" charset="0"/>
              </a:rPr>
              <a:t>Simfonija</a:t>
            </a:r>
            <a:r>
              <a:rPr lang="sl-SI" altLang="sl-SI" sz="2000" b="1">
                <a:latin typeface="Comic Sans MS" panose="030F0702030302020204" pitchFamily="66" charset="0"/>
              </a:rPr>
              <a:t> </a:t>
            </a:r>
            <a:r>
              <a:rPr lang="sl-SI" altLang="sl-SI" sz="2000">
                <a:latin typeface="Comic Sans MS" panose="030F0702030302020204" pitchFamily="66" charset="0"/>
                <a:cs typeface="Tahoma" panose="020B0604030504040204" pitchFamily="34" charset="0"/>
              </a:rPr>
              <a:t> </a:t>
            </a:r>
            <a:r>
              <a:rPr lang="sl-SI" altLang="sl-SI" sz="2000">
                <a:latin typeface="Comic Sans MS" panose="030F0702030302020204" pitchFamily="66" charset="0"/>
              </a:rPr>
              <a:t>predstavlja </a:t>
            </a:r>
            <a:r>
              <a:rPr lang="sl-SI" altLang="sl-SI" sz="2000" b="1" i="1">
                <a:latin typeface="Comic Sans MS" panose="030F0702030302020204" pitchFamily="66" charset="0"/>
              </a:rPr>
              <a:t>slavospev človeštvu</a:t>
            </a:r>
            <a:r>
              <a:rPr lang="en-GB" altLang="sl-SI" sz="2000">
                <a:latin typeface="Comic Sans MS" panose="030F0702030302020204" pitchFamily="66" charset="0"/>
                <a:cs typeface="Tahoma" panose="020B0604030504040204" pitchFamily="34" charset="0"/>
              </a:rPr>
              <a:t>, </a:t>
            </a:r>
            <a:r>
              <a:rPr lang="sl-SI" altLang="sl-SI" sz="2000">
                <a:latin typeface="Comic Sans MS" panose="030F0702030302020204" pitchFamily="66" charset="0"/>
              </a:rPr>
              <a:t>predstavlja vrednote in človeške pravice, za katere se je potrebno boriti tudi za ceno smrti. </a:t>
            </a:r>
            <a:r>
              <a:rPr lang="sl-SI" altLang="sl-SI" sz="2000">
                <a:latin typeface="Comic Sans MS" panose="030F0702030302020204" pitchFamily="66" charset="0"/>
                <a:cs typeface="Tahoma" panose="020B0604030504040204" pitchFamily="34" charset="0"/>
              </a:rPr>
              <a:t> </a:t>
            </a:r>
          </a:p>
          <a:p>
            <a:pPr eaLnBrk="1" hangingPunct="1">
              <a:lnSpc>
                <a:spcPct val="90000"/>
              </a:lnSpc>
              <a:buFontTx/>
              <a:buNone/>
            </a:pPr>
            <a:r>
              <a:rPr lang="sl-SI" altLang="sl-SI" sz="2000">
                <a:latin typeface="Comic Sans MS" panose="030F0702030302020204" pitchFamily="66" charset="0"/>
              </a:rPr>
              <a:t>Na sami praizvedbi je sicer formalno dirigiral Beethoven, ki pa je bil že popolnoma gluh, zato so postavili za 'zaveso' pomožnega dirigenta, da je orkester lahko izvedel simfonijo. </a:t>
            </a:r>
            <a:endParaRPr lang="sl-SI" altLang="sl-SI" sz="2000">
              <a:latin typeface="Comic Sans MS" panose="030F0702030302020204" pitchFamily="66" charset="0"/>
              <a:cs typeface="Tahoma" panose="020B0604030504040204" pitchFamily="34" charset="0"/>
            </a:endParaRPr>
          </a:p>
          <a:p>
            <a:pPr eaLnBrk="1" hangingPunct="1">
              <a:lnSpc>
                <a:spcPct val="90000"/>
              </a:lnSpc>
              <a:buFontTx/>
              <a:buNone/>
            </a:pPr>
            <a:r>
              <a:rPr lang="sl-SI" altLang="sl-SI" sz="2000">
                <a:latin typeface="Comic Sans MS" panose="030F0702030302020204" pitchFamily="66" charset="0"/>
              </a:rPr>
              <a:t>Na koncu se veliki skladatelj ni zavedal, kakšen aplavz se je razlegel po dvorani za njegovim hrbtom, dokler ga sopranistka ni obrnila proti publiki. Šele  takrat je opazil solze navdušenja med ploskajočimi, in mirno se je poklonil, ter odšel z odra</a:t>
            </a:r>
            <a:r>
              <a:rPr lang="en-GB" altLang="sl-SI" sz="2000">
                <a:latin typeface="Comic Sans MS" panose="030F0702030302020204" pitchFamily="66" charset="0"/>
                <a:cs typeface="Tahoma" panose="020B0604030504040204" pitchFamily="34" charset="0"/>
              </a:rPr>
              <a:t>.</a:t>
            </a:r>
            <a:endParaRPr lang="en-GB" altLang="sl-SI" sz="2000">
              <a:latin typeface="Comic Sans MS" panose="030F0702030302020204" pitchFamily="66" charset="0"/>
            </a:endParaRPr>
          </a:p>
          <a:p>
            <a:pPr eaLnBrk="1" hangingPunct="1">
              <a:lnSpc>
                <a:spcPct val="90000"/>
              </a:lnSpc>
              <a:buFontTx/>
              <a:buNone/>
            </a:pPr>
            <a:endParaRPr lang="en-GB" altLang="sl-SI" sz="20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par>
                          <p:cTn id="8" fill="hold" nodeType="afterGroup">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 calcmode="lin" valueType="num">
                                      <p:cBhvr additive="base">
                                        <p:cTn id="11"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1000"/>
                            </p:stCondLst>
                            <p:childTnLst>
                              <p:par>
                                <p:cTn id="14" presetID="2" presetClass="entr" presetSubtype="1" fill="hold" grpId="0" nodeType="after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 calcmode="lin" valueType="num">
                                      <p:cBhvr additive="base">
                                        <p:cTn id="16"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par>
                          <p:cTn id="18" fill="hold" nodeType="afterGroup">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additive="base">
                                        <p:cTn id="21"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2" end="2"/>
                                            </p:txEl>
                                          </p:spTgt>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2000"/>
                            </p:stCondLst>
                            <p:childTnLst>
                              <p:par>
                                <p:cTn id="24" presetID="2" presetClass="entr" presetSubtype="1" fill="hold" grpId="0" nodeType="afterEffect">
                                  <p:stCondLst>
                                    <p:cond delay="0"/>
                                  </p:stCondLst>
                                  <p:childTnLst>
                                    <p:set>
                                      <p:cBhvr>
                                        <p:cTn id="25" dur="1" fill="hold">
                                          <p:stCondLst>
                                            <p:cond delay="0"/>
                                          </p:stCondLst>
                                        </p:cTn>
                                        <p:tgtEl>
                                          <p:spTgt spid="20483">
                                            <p:txEl>
                                              <p:pRg st="3" end="3"/>
                                            </p:txEl>
                                          </p:spTgt>
                                        </p:tgtEl>
                                        <p:attrNameLst>
                                          <p:attrName>style.visibility</p:attrName>
                                        </p:attrNameLst>
                                      </p:cBhvr>
                                      <p:to>
                                        <p:strVal val="visible"/>
                                      </p:to>
                                    </p:set>
                                    <p:anim calcmode="lin" valueType="num">
                                      <p:cBhvr additive="base">
                                        <p:cTn id="26"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48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5" descr="Note Betovenove 9 simfonije">
            <a:extLst>
              <a:ext uri="{FF2B5EF4-FFF2-40B4-BE49-F238E27FC236}">
                <a16:creationId xmlns:a16="http://schemas.microsoft.com/office/drawing/2014/main" id="{EB00A5EF-4481-4542-A37C-7D31B1537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962400"/>
            <a:ext cx="58070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31E2EEA4-C7D7-4DE3-B816-9D8454CADCBA}"/>
              </a:ext>
            </a:extLst>
          </p:cNvPr>
          <p:cNvSpPr>
            <a:spLocks noGrp="1" noChangeArrowheads="1"/>
          </p:cNvSpPr>
          <p:nvPr>
            <p:ph type="body" idx="1"/>
          </p:nvPr>
        </p:nvSpPr>
        <p:spPr>
          <a:xfrm>
            <a:off x="838200" y="1143000"/>
            <a:ext cx="7772400" cy="4114800"/>
          </a:xfrm>
        </p:spPr>
        <p:txBody>
          <a:bodyPr/>
          <a:lstStyle/>
          <a:p>
            <a:pPr eaLnBrk="1" hangingPunct="1">
              <a:buFontTx/>
              <a:buNone/>
            </a:pPr>
            <a:r>
              <a:rPr lang="sl-SI" altLang="sl-SI" sz="2000">
                <a:latin typeface="Comic Sans MS" panose="030F0702030302020204" pitchFamily="66" charset="0"/>
              </a:rPr>
              <a:t>Če lahko govorimo o mojstrovinah, ki so in bodo preživele človeštvo in ki predstavljajo veličino, potem lahko 9. simfonijo v d-molu gotovo štejemo med ta dela.</a:t>
            </a:r>
            <a:endParaRPr lang="en-GB" altLang="sl-SI" sz="2000">
              <a:latin typeface="Comic Sans MS" panose="030F0702030302020204" pitchFamily="66" charset="0"/>
            </a:endParaRPr>
          </a:p>
          <a:p>
            <a:pPr eaLnBrk="1" hangingPunct="1">
              <a:buFontTx/>
              <a:buNone/>
            </a:pPr>
            <a:r>
              <a:rPr lang="sl-SI" altLang="sl-SI" sz="2000">
                <a:latin typeface="Comic Sans MS" panose="030F0702030302020204" pitchFamily="66" charset="0"/>
              </a:rPr>
              <a:t>Četrti stavek simfonije je </a:t>
            </a:r>
            <a:r>
              <a:rPr lang="sl-SI" altLang="sl-SI" sz="2000" b="1" i="1">
                <a:latin typeface="Comic Sans MS" panose="030F0702030302020204" pitchFamily="66" charset="0"/>
              </a:rPr>
              <a:t>Oda radosti</a:t>
            </a:r>
            <a:r>
              <a:rPr lang="sl-SI" altLang="sl-SI" sz="2000">
                <a:latin typeface="Comic Sans MS" panose="030F0702030302020204" pitchFamily="66" charset="0"/>
              </a:rPr>
              <a:t>, ki si jo je Evropska unija izbrala za svojo himno.</a:t>
            </a:r>
            <a:endParaRPr lang="en-GB" altLang="sl-SI" sz="2000">
              <a:latin typeface="Comic Sans MS" panose="030F0702030302020204" pitchFamily="66" charset="0"/>
            </a:endParaRPr>
          </a:p>
          <a:p>
            <a:pPr eaLnBrk="1" hangingPunct="1">
              <a:buFontTx/>
              <a:buNone/>
            </a:pPr>
            <a:endParaRPr lang="sl-SI" altLang="sl-SI" sz="2000">
              <a:latin typeface="Tahoma" panose="020B0604030504040204" pitchFamily="34" charset="0"/>
            </a:endParaRPr>
          </a:p>
          <a:p>
            <a:pPr eaLnBrk="1" hangingPunct="1">
              <a:buFontTx/>
              <a:buNone/>
            </a:pPr>
            <a:r>
              <a:rPr lang="sl-SI" altLang="sl-SI" sz="2000">
                <a:latin typeface="Tahoma" panose="020B0604030504040204" pitchFamily="34" charset="0"/>
              </a:rPr>
              <a:t>Stavki 9. simfonije:</a:t>
            </a:r>
            <a:br>
              <a:rPr lang="en-GB" altLang="sl-SI" sz="2000">
                <a:latin typeface="Tahoma" panose="020B0604030504040204" pitchFamily="34" charset="0"/>
                <a:cs typeface="Tahoma" panose="020B0604030504040204" pitchFamily="34" charset="0"/>
              </a:rPr>
            </a:br>
            <a:r>
              <a:rPr lang="en-GB" altLang="sl-SI" sz="2000">
                <a:latin typeface="Tahoma" panose="020B0604030504040204" pitchFamily="34" charset="0"/>
                <a:cs typeface="Tahoma" panose="020B0604030504040204" pitchFamily="34" charset="0"/>
              </a:rPr>
              <a:t>1. Allegro ma non</a:t>
            </a:r>
            <a:r>
              <a:rPr lang="sl-SI" altLang="sl-SI" sz="2000">
                <a:latin typeface="Tahoma" panose="020B0604030504040204" pitchFamily="34" charset="0"/>
                <a:cs typeface="Tahoma" panose="020B0604030504040204" pitchFamily="34" charset="0"/>
              </a:rPr>
              <a:t> t</a:t>
            </a:r>
            <a:r>
              <a:rPr lang="en-GB" altLang="sl-SI" sz="2000">
                <a:latin typeface="Tahoma" panose="020B0604030504040204" pitchFamily="34" charset="0"/>
                <a:cs typeface="Tahoma" panose="020B0604030504040204" pitchFamily="34" charset="0"/>
              </a:rPr>
              <a:t>roppo, un poco maestoso </a:t>
            </a:r>
            <a:br>
              <a:rPr lang="en-GB" altLang="sl-SI" sz="2000">
                <a:latin typeface="Tahoma" panose="020B0604030504040204" pitchFamily="34" charset="0"/>
                <a:cs typeface="Tahoma" panose="020B0604030504040204" pitchFamily="34" charset="0"/>
              </a:rPr>
            </a:br>
            <a:r>
              <a:rPr lang="en-GB" altLang="sl-SI" sz="2000">
                <a:latin typeface="Tahoma" panose="020B0604030504040204" pitchFamily="34" charset="0"/>
                <a:cs typeface="Tahoma" panose="020B0604030504040204" pitchFamily="34" charset="0"/>
              </a:rPr>
              <a:t>2. Molto vivace </a:t>
            </a:r>
            <a:br>
              <a:rPr lang="en-GB" altLang="sl-SI" sz="2000">
                <a:latin typeface="Tahoma" panose="020B0604030504040204" pitchFamily="34" charset="0"/>
                <a:cs typeface="Tahoma" panose="020B0604030504040204" pitchFamily="34" charset="0"/>
              </a:rPr>
            </a:br>
            <a:r>
              <a:rPr lang="en-GB" altLang="sl-SI" sz="2000">
                <a:latin typeface="Tahoma" panose="020B0604030504040204" pitchFamily="34" charset="0"/>
                <a:cs typeface="Tahoma" panose="020B0604030504040204" pitchFamily="34" charset="0"/>
              </a:rPr>
              <a:t>3. Adagio molto e cantabile </a:t>
            </a:r>
            <a:br>
              <a:rPr lang="en-GB" altLang="sl-SI" sz="2000">
                <a:latin typeface="Tahoma" panose="020B0604030504040204" pitchFamily="34" charset="0"/>
                <a:cs typeface="Tahoma" panose="020B0604030504040204" pitchFamily="34" charset="0"/>
              </a:rPr>
            </a:br>
            <a:r>
              <a:rPr lang="sl-SI" altLang="sl-SI" sz="2000">
                <a:latin typeface="Tahoma" panose="020B0604030504040204" pitchFamily="34" charset="0"/>
                <a:cs typeface="Tahoma" panose="020B0604030504040204" pitchFamily="34" charset="0"/>
              </a:rPr>
              <a:t>4</a:t>
            </a:r>
            <a:r>
              <a:rPr lang="en-GB" altLang="sl-SI" sz="2000">
                <a:latin typeface="Tahoma" panose="020B0604030504040204" pitchFamily="34" charset="0"/>
                <a:cs typeface="Tahoma" panose="020B0604030504040204" pitchFamily="34" charset="0"/>
              </a:rPr>
              <a:t>. Finale: Presto-Allegro ma non troppo</a:t>
            </a:r>
            <a:br>
              <a:rPr lang="en-GB" altLang="sl-SI" sz="2000">
                <a:latin typeface="Tahoma" panose="020B0604030504040204" pitchFamily="34" charset="0"/>
                <a:cs typeface="Tahoma" panose="020B0604030504040204" pitchFamily="34" charset="0"/>
              </a:rPr>
            </a:br>
            <a:endParaRPr lang="en-GB" altLang="sl-SI" sz="2000">
              <a:latin typeface="Tahoma" panose="020B0604030504040204" pitchFamily="34" charset="0"/>
              <a:cs typeface="Tahoma" panose="020B0604030504040204" pitchFamily="34" charset="0"/>
            </a:endParaRPr>
          </a:p>
          <a:p>
            <a:pPr eaLnBrk="1" hangingPunct="1">
              <a:buFontTx/>
              <a:buNone/>
            </a:pPr>
            <a:endParaRPr lang="en-GB" altLang="sl-SI" sz="20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down)">
                                      <p:cBhvr>
                                        <p:cTn id="7" dur="500"/>
                                        <p:tgtEl>
                                          <p:spTgt spid="21507">
                                            <p:txEl>
                                              <p:pRg st="0" end="0"/>
                                            </p:txEl>
                                          </p:spTgt>
                                        </p:tgtEl>
                                      </p:cBhvr>
                                    </p:animEffect>
                                  </p:childTnLst>
                                </p:cTn>
                              </p:par>
                            </p:childTnLst>
                          </p:cTn>
                        </p:par>
                        <p:par>
                          <p:cTn id="8" fill="hold" nodeType="afterGroup">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checkerboard(down)">
                                      <p:cBhvr>
                                        <p:cTn id="11" dur="500"/>
                                        <p:tgtEl>
                                          <p:spTgt spid="21507">
                                            <p:txEl>
                                              <p:pRg st="1" end="1"/>
                                            </p:txEl>
                                          </p:spTgt>
                                        </p:tgtEl>
                                      </p:cBhvr>
                                    </p:animEffect>
                                  </p:childTnLst>
                                </p:cTn>
                              </p:par>
                            </p:childTnLst>
                          </p:cTn>
                        </p:par>
                        <p:par>
                          <p:cTn id="12" fill="hold" nodeType="afterGroup">
                            <p:stCondLst>
                              <p:cond delay="1000"/>
                            </p:stCondLst>
                            <p:childTnLst>
                              <p:par>
                                <p:cTn id="13" presetID="5" presetClass="entr" presetSubtype="5" fill="hold" grpId="0" nodeType="after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animEffect transition="in" filter="checkerboard(down)">
                                      <p:cBhvr>
                                        <p:cTn id="15"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4C2A623A-9FCD-4633-A4F1-D1E75BE165F7}"/>
              </a:ext>
            </a:extLst>
          </p:cNvPr>
          <p:cNvSpPr>
            <a:spLocks noGrp="1" noChangeArrowheads="1"/>
          </p:cNvSpPr>
          <p:nvPr>
            <p:ph type="title"/>
          </p:nvPr>
        </p:nvSpPr>
        <p:spPr>
          <a:xfrm>
            <a:off x="685800" y="914400"/>
            <a:ext cx="7772400" cy="1143000"/>
          </a:xfrm>
        </p:spPr>
        <p:txBody>
          <a:bodyPr/>
          <a:lstStyle/>
          <a:p>
            <a:pPr eaLnBrk="1" hangingPunct="1"/>
            <a:r>
              <a:rPr lang="sl-SI" altLang="sl-SI">
                <a:solidFill>
                  <a:schemeClr val="tx1"/>
                </a:solidFill>
                <a:latin typeface="Comic Sans MS" panose="030F0702030302020204" pitchFamily="66" charset="0"/>
              </a:rPr>
              <a:t>Od kod izvira ime Beethoven?</a:t>
            </a:r>
            <a:br>
              <a:rPr lang="sl-SI" altLang="sl-SI"/>
            </a:br>
            <a:endParaRPr lang="en-GB" altLang="sl-SI"/>
          </a:p>
        </p:txBody>
      </p:sp>
      <p:sp>
        <p:nvSpPr>
          <p:cNvPr id="25603" name="Rectangle 1027">
            <a:extLst>
              <a:ext uri="{FF2B5EF4-FFF2-40B4-BE49-F238E27FC236}">
                <a16:creationId xmlns:a16="http://schemas.microsoft.com/office/drawing/2014/main" id="{27118A12-A04A-4452-8B67-BBB55EC6862C}"/>
              </a:ext>
            </a:extLst>
          </p:cNvPr>
          <p:cNvSpPr>
            <a:spLocks noGrp="1" noChangeArrowheads="1"/>
          </p:cNvSpPr>
          <p:nvPr>
            <p:ph type="body" idx="1"/>
          </p:nvPr>
        </p:nvSpPr>
        <p:spPr/>
        <p:txBody>
          <a:bodyPr/>
          <a:lstStyle/>
          <a:p>
            <a:pPr eaLnBrk="1" hangingPunct="1"/>
            <a:r>
              <a:rPr lang="sl-SI" altLang="sl-SI">
                <a:latin typeface="Comic Sans MS" panose="030F0702030302020204" pitchFamily="66" charset="0"/>
              </a:rPr>
              <a:t>Beeth pomeni 'pesa' in Hoven je množina od 'Hof', kar pomeni 'kmetija'. </a:t>
            </a:r>
          </a:p>
          <a:p>
            <a:pPr eaLnBrk="1" hangingPunct="1"/>
            <a:r>
              <a:rPr lang="sl-SI" altLang="sl-SI">
                <a:latin typeface="Comic Sans MS" panose="030F0702030302020204" pitchFamily="66" charset="0"/>
              </a:rPr>
              <a:t>Beethoven torej pomeni 'kmetija sladkorne pese'. </a:t>
            </a:r>
          </a:p>
          <a:p>
            <a:pPr eaLnBrk="1" hangingPunct="1"/>
            <a:r>
              <a:rPr lang="sl-SI" altLang="sl-SI">
                <a:latin typeface="Comic Sans MS" panose="030F0702030302020204" pitchFamily="66" charset="0"/>
              </a:rPr>
              <a:t>V pokrajini Liège je vas z imenom Betthoven. </a:t>
            </a:r>
            <a:endParaRPr lang="en-GB" altLang="sl-SI">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additive="base">
                                        <p:cTn id="12"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5603">
                                            <p:txEl>
                                              <p:pRg st="0" end="0"/>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3" fill="hold" grpId="0" nodeType="after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 calcmode="lin" valueType="num">
                                      <p:cBhvr additive="base">
                                        <p:cTn id="17"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5603">
                                            <p:txEl>
                                              <p:pRg st="1" end="1"/>
                                            </p:txEl>
                                          </p:spTgt>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 calcmode="lin" valueType="num">
                                      <p:cBhvr additive="base">
                                        <p:cTn id="22"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560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advAuto="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Comic Sans MS" pitchFamily="66"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Comic Sans MS" pitchFamily="66" charset="0"/>
            <a:cs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0</TotalTime>
  <Words>988</Words>
  <Application>Microsoft Office PowerPoint</Application>
  <PresentationFormat>On-screen Show (4:3)</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Comic Sans MS</vt:lpstr>
      <vt:lpstr>Tahoma</vt:lpstr>
      <vt:lpstr>Times New Roman</vt:lpstr>
      <vt:lpstr>Default Design</vt:lpstr>
      <vt:lpstr>Ludwig van Beethoven</vt:lpstr>
      <vt:lpstr>Rojstvo, mladost in šolanje </vt:lpstr>
      <vt:lpstr>Izguba sluha</vt:lpstr>
      <vt:lpstr>Heiligenstadtska oporoka</vt:lpstr>
      <vt:lpstr>Dela</vt:lpstr>
      <vt:lpstr>PowerPoint Presentation</vt:lpstr>
      <vt:lpstr>9. simfonija</vt:lpstr>
      <vt:lpstr>PowerPoint Presentation</vt:lpstr>
      <vt:lpstr>Od kod izvira ime Beethoven? </vt:lpstr>
      <vt:lpstr>Smrt</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2019-05-31T08:41:51Z</dcterms:created>
  <dcterms:modified xsi:type="dcterms:W3CDTF">2019-05-31T08:41:51Z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