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5503"/>
    <a:srgbClr val="1E9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8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B6DD92D-DD4C-45EC-9E15-CA0993091D54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4545C6-3A31-4FD7-B5EC-72DE678676B7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4B9D7EF-F31B-4FC3-9471-85C3F63DCAAB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95E54BEE-159B-4236-A4B9-326AE2E3B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234C4-E8D5-42F8-AEC9-C7EB4051008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01AC6CF3-DB8C-41ED-8518-7615C8A608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4A5A8D-68F2-4E1E-A7C1-4382BDCFFC4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4C624AE4-A999-4873-88AA-5169C93A29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851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24B6A9E5-2F5A-429B-8DF1-134ADEE5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F5A55-8F3D-4859-9024-79DE7AD0FBE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FB6B248D-6531-44D3-92E6-3FBF4FD15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A81B4C95-451E-46CC-8767-7DAF41A7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F37B7-0B76-4AD6-8563-E84DEB18CC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452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5FDB8CBF-C91C-4DCC-9957-9E2066308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B3DAA-0830-4AA9-9A96-E9F909212A4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02AC9906-EAD3-47AC-8C81-FE05118D5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37BF6689-8464-4BA4-8714-653E03EE9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18639-D0BD-47F8-B129-B56F6C030BC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2447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F347F165-9CB9-4BE6-9095-0E520B9FA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B768F-DCBE-4513-AE8E-3F4B3086792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1866989D-26B7-4142-B1F3-92C34B56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94CB417E-6268-4539-9ED3-D238C2F45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4FBD0-8874-4014-A25B-4B426FA7170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660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3D680-2AF1-4860-802A-313F1191C526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F3A978-4385-4C85-9897-03720E59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E999A-8475-40F5-A8B7-61D3AE58793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84F512-5DE3-4635-AE91-E07464C6D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E8B733-34C0-4DE1-95D8-CF25F7478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91C48-2F9C-4277-9775-45F41C0B4D8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438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232C370B-98C1-4697-8D3F-ADF76FEDF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4BA56-D29B-4901-86A9-129E7F1078A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56BEBE8B-E0A6-4E56-A4AB-619A86DC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5D5A8770-A3D1-48D7-866B-AF38262E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95170-C83B-480A-8D9D-958392CECB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9292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E5BB62-FB8E-4996-86C9-3469F10D858D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CF46E-B8DF-4326-9B72-AB39C7C9114C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5004C3-4B0E-41B0-A815-10C11891E2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5E59B3-F893-4777-AD74-EDAC06C608D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CD44B629-45E2-42CA-AE4E-AAE1DC379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24D37EE7-9FCC-4263-9007-172813BEBB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43443-F2A3-4DF5-87CC-AD4F6CC234D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312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060829CF-B939-4C05-BD47-3BE59BEA5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737AC-D5EB-4A2E-B726-54E46490D75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6C0EB7CA-29DF-4F81-BE5B-EBB020A9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371E0BD7-246C-4FCA-90ED-935943FD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F6869-7444-4D95-9BE1-13B25C9750D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107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>
            <a:extLst>
              <a:ext uri="{FF2B5EF4-FFF2-40B4-BE49-F238E27FC236}">
                <a16:creationId xmlns:a16="http://schemas.microsoft.com/office/drawing/2014/main" id="{FFB2A40E-E4F9-46F7-A142-236A60E4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3382D-3658-482B-9BA5-5CFEFCC182A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8390A6FA-D1F1-49EC-ACD8-32DA3D41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21">
            <a:extLst>
              <a:ext uri="{FF2B5EF4-FFF2-40B4-BE49-F238E27FC236}">
                <a16:creationId xmlns:a16="http://schemas.microsoft.com/office/drawing/2014/main" id="{E31D8A58-2CF4-47AE-9F13-E66A0683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FED35-67E4-4459-A007-580B395631E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0315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C0BDFF6A-23F0-4337-9FC4-050799C0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3B512-7B36-41B7-844F-901EB74A968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08E3B6E2-C947-49E0-AF4D-545A95599E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056AB3-4914-45D9-BD98-2F538DE101F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D437A1E3-7120-4037-B11F-DCE882D45F1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061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F7F4EC4A-4FDE-46E2-9233-50A21A50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33534-8F9C-45F2-8477-07961FDA4C7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070731B-1968-46A3-B349-12685CA90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7E515D-7182-4947-8A9B-FE10245738F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AACB9284-1437-421B-8805-54B49844CA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83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>
            <a:extLst>
              <a:ext uri="{FF2B5EF4-FFF2-40B4-BE49-F238E27FC236}">
                <a16:creationId xmlns:a16="http://schemas.microsoft.com/office/drawing/2014/main" id="{DB21CA88-DD40-49D5-A8CE-F7DF1FA6F7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FC3725E7-7677-47C0-9149-63838B72F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7A90B7-D8AB-459E-B724-7138EA3E824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D56D9A3-A536-4AEF-9BE7-E97530CE7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093436D-8D62-4866-86C8-3ABD721A5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C85B6404-2F06-44F8-A6CF-7DF022F2979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7AE19483-24F1-406C-B993-A13CE53D2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1" r:id="rId2"/>
    <p:sldLayoutId id="2147483708" r:id="rId3"/>
    <p:sldLayoutId id="2147483702" r:id="rId4"/>
    <p:sldLayoutId id="2147483709" r:id="rId5"/>
    <p:sldLayoutId id="2147483703" r:id="rId6"/>
    <p:sldLayoutId id="2147483704" r:id="rId7"/>
    <p:sldLayoutId id="2147483710" r:id="rId8"/>
    <p:sldLayoutId id="2147483711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C01A2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A0141A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C01A22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C01A22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6DE4DA2-49C3-49DE-A496-A23E36053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9E77A-9D65-44AF-B887-524BBA239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433513"/>
            <a:ext cx="8305800" cy="1981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7172" name="Picture 3" descr="beethoven2.jpg">
            <a:extLst>
              <a:ext uri="{FF2B5EF4-FFF2-40B4-BE49-F238E27FC236}">
                <a16:creationId xmlns:a16="http://schemas.microsoft.com/office/drawing/2014/main" id="{4574068A-9400-4F87-9529-DDBE6E5F6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936963-43C8-408D-A1A7-9C68A8582F31}"/>
              </a:ext>
            </a:extLst>
          </p:cNvPr>
          <p:cNvSpPr txBox="1"/>
          <p:nvPr/>
        </p:nvSpPr>
        <p:spPr>
          <a:xfrm>
            <a:off x="5688013" y="4365625"/>
            <a:ext cx="345598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Glasbena vzgoja 8.r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3DF7FD4E-DA6C-4301-A690-4401414E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16. December 1770 v Bonnu~Nemčija</a:t>
            </a:r>
          </a:p>
          <a:p>
            <a:r>
              <a:rPr lang="sl-SI" altLang="sl-SI"/>
              <a:t>28. 3. 1827 na Dunaju v Avstriji</a:t>
            </a:r>
          </a:p>
          <a:p>
            <a:r>
              <a:rPr lang="sl-SI" altLang="sl-SI"/>
              <a:t>Sin dvornega klasika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7B8A8-1F6F-4809-A9AD-54144151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60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Življenje</a:t>
            </a:r>
          </a:p>
        </p:txBody>
      </p:sp>
      <p:pic>
        <p:nvPicPr>
          <p:cNvPr id="4" name="Picture 3" descr="bonn.jpg">
            <a:extLst>
              <a:ext uri="{FF2B5EF4-FFF2-40B4-BE49-F238E27FC236}">
                <a16:creationId xmlns:a16="http://schemas.microsoft.com/office/drawing/2014/main" id="{BCF981F5-AF0D-431B-B237-CE2DCE43DC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564904"/>
            <a:ext cx="5148064" cy="371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wiener-altstadt-unesco-weltkulturerbe-wien-wien-sehenswuerdigkeiten.jpg">
            <a:extLst>
              <a:ext uri="{FF2B5EF4-FFF2-40B4-BE49-F238E27FC236}">
                <a16:creationId xmlns:a16="http://schemas.microsoft.com/office/drawing/2014/main" id="{712EBDDF-B3ED-4EC6-9F47-9950B54ACF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1008"/>
            <a:ext cx="4932040" cy="2966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08E808D1-5381-4E2C-B845-92689049F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Težko otroštvo</a:t>
            </a:r>
          </a:p>
          <a:p>
            <a:r>
              <a:rPr lang="sl-SI" altLang="sl-SI"/>
              <a:t>Smrt staršev</a:t>
            </a:r>
          </a:p>
          <a:p>
            <a:r>
              <a:rPr lang="sl-SI" altLang="sl-SI"/>
              <a:t>Oče  popival</a:t>
            </a:r>
          </a:p>
          <a:p>
            <a:r>
              <a:rPr lang="sl-SI" altLang="sl-SI"/>
              <a:t>Pri 17 odpotoval na Dunaj</a:t>
            </a:r>
          </a:p>
          <a:p>
            <a:r>
              <a:rPr lang="sl-SI" altLang="sl-SI"/>
              <a:t>Srečanje s Haydnom</a:t>
            </a:r>
          </a:p>
          <a:p>
            <a:endParaRPr lang="sl-SI" altLang="sl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90E2-7E01-47E4-8139-B83378E8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60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Otroštvo</a:t>
            </a:r>
          </a:p>
        </p:txBody>
      </p:sp>
      <p:pic>
        <p:nvPicPr>
          <p:cNvPr id="4" name="Picture 3" descr="drinking_alcohol_1366916c.jpg">
            <a:extLst>
              <a:ext uri="{FF2B5EF4-FFF2-40B4-BE49-F238E27FC236}">
                <a16:creationId xmlns:a16="http://schemas.microsoft.com/office/drawing/2014/main" id="{06CFF8A5-A984-4376-81BB-E87A61C164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501008"/>
            <a:ext cx="4885353" cy="3058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aydn.jpg">
            <a:extLst>
              <a:ext uri="{FF2B5EF4-FFF2-40B4-BE49-F238E27FC236}">
                <a16:creationId xmlns:a16="http://schemas.microsoft.com/office/drawing/2014/main" id="{3EF2A9BB-D830-4959-AEA5-CCFDEA4D83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861048"/>
            <a:ext cx="3238500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aydn.jpg">
            <a:extLst>
              <a:ext uri="{FF2B5EF4-FFF2-40B4-BE49-F238E27FC236}">
                <a16:creationId xmlns:a16="http://schemas.microsoft.com/office/drawing/2014/main" id="{840239C4-819F-41AD-811E-1ACC38670B4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268760"/>
            <a:ext cx="2736304" cy="3120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6440BC0D-B2F2-48EE-B360-0418E54D2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Reven</a:t>
            </a:r>
          </a:p>
          <a:p>
            <a:r>
              <a:rPr lang="sl-SI" altLang="sl-SI"/>
              <a:t>Večkrat nesrečno zaljubljen</a:t>
            </a:r>
          </a:p>
          <a:p>
            <a:r>
              <a:rPr lang="sl-SI" altLang="sl-SI"/>
              <a:t>Ostal sam</a:t>
            </a:r>
          </a:p>
          <a:p>
            <a:r>
              <a:rPr lang="sl-SI" altLang="sl-SI"/>
              <a:t>Ni znal opravljati s svojim premoženjem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5AB0D-C148-4E4B-BC32-C6ED9E22C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00317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sl-SI">
                <a:latin typeface="Algerian" pitchFamily="82" charset="0"/>
              </a:rPr>
            </a:br>
            <a:br>
              <a:rPr lang="sl-SI">
                <a:latin typeface="Algerian" pitchFamily="82" charset="0"/>
              </a:rPr>
            </a:br>
            <a:br>
              <a:rPr lang="sl-SI"/>
            </a:br>
            <a:r>
              <a:rPr lang="sl-SI" sz="600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ljubezen, denar, obup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70142547-E05F-4596-9EFB-CB730BAB5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26 let ogluševati~ 30 leta gluh</a:t>
            </a:r>
          </a:p>
          <a:p>
            <a:r>
              <a:rPr lang="sl-SI" altLang="sl-SI"/>
              <a:t>Obupal</a:t>
            </a:r>
          </a:p>
          <a:p>
            <a:r>
              <a:rPr lang="sl-SI" altLang="sl-SI"/>
              <a:t>Najlepše pesmi, ko je bil gluh</a:t>
            </a:r>
          </a:p>
          <a:p>
            <a:r>
              <a:rPr lang="sl-SI" altLang="sl-SI"/>
              <a:t>Brat zapusatil nečaka-&gt; gluhost-&gt;otroka dobila njegova mati</a:t>
            </a:r>
          </a:p>
          <a:p>
            <a:endParaRPr lang="sl-SI" altLang="sl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C98DB-5F5B-465E-ADF2-AF41D6681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60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Bolezen</a:t>
            </a:r>
          </a:p>
        </p:txBody>
      </p:sp>
      <p:pic>
        <p:nvPicPr>
          <p:cNvPr id="4" name="Picture 3" descr="images.jpg">
            <a:extLst>
              <a:ext uri="{FF2B5EF4-FFF2-40B4-BE49-F238E27FC236}">
                <a16:creationId xmlns:a16="http://schemas.microsoft.com/office/drawing/2014/main" id="{3D52A315-C256-4129-817F-2A91679AEA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645024"/>
            <a:ext cx="2664296" cy="2736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>
            <a:extLst>
              <a:ext uri="{FF2B5EF4-FFF2-40B4-BE49-F238E27FC236}">
                <a16:creationId xmlns:a16="http://schemas.microsoft.com/office/drawing/2014/main" id="{16BC42E2-D602-4B7E-B7E3-A44CDE957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12875"/>
            <a:ext cx="8364538" cy="4683125"/>
          </a:xfrm>
        </p:spPr>
        <p:txBody>
          <a:bodyPr/>
          <a:lstStyle/>
          <a:p>
            <a:r>
              <a:rPr lang="sl-SI" altLang="sl-SI"/>
              <a:t>Nizozemska,</a:t>
            </a:r>
          </a:p>
          <a:p>
            <a:r>
              <a:rPr lang="sl-SI" altLang="sl-SI"/>
              <a:t>Nemčija</a:t>
            </a:r>
          </a:p>
          <a:p>
            <a:r>
              <a:rPr lang="sl-SI" altLang="sl-SI"/>
              <a:t>Luksenburg</a:t>
            </a:r>
          </a:p>
          <a:p>
            <a:r>
              <a:rPr lang="sl-SI" altLang="sl-SI"/>
              <a:t>Francija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 </a:t>
            </a:r>
          </a:p>
          <a:p>
            <a:endParaRPr lang="sl-SI" altLang="sl-S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CE46B4-3066-4869-A88C-415265876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60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potovanja</a:t>
            </a:r>
          </a:p>
        </p:txBody>
      </p:sp>
      <p:pic>
        <p:nvPicPr>
          <p:cNvPr id="6" name="Picture 5" descr="800px-Paris_Night.jpg">
            <a:extLst>
              <a:ext uri="{FF2B5EF4-FFF2-40B4-BE49-F238E27FC236}">
                <a16:creationId xmlns:a16="http://schemas.microsoft.com/office/drawing/2014/main" id="{AA039A5D-6B5C-4AF1-B9C4-7F15132F97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93096"/>
            <a:ext cx="7184995" cy="2397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bonn.jpg">
            <a:extLst>
              <a:ext uri="{FF2B5EF4-FFF2-40B4-BE49-F238E27FC236}">
                <a16:creationId xmlns:a16="http://schemas.microsoft.com/office/drawing/2014/main" id="{100EEBD4-4868-4B53-8A74-8423DE93B7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268760"/>
            <a:ext cx="4437035" cy="3202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polja-tulipanov.jpg">
            <a:extLst>
              <a:ext uri="{FF2B5EF4-FFF2-40B4-BE49-F238E27FC236}">
                <a16:creationId xmlns:a16="http://schemas.microsoft.com/office/drawing/2014/main" id="{D27E6D08-12B5-4911-B43D-BFCC0794A98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10000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Dresden.jpg">
            <a:extLst>
              <a:ext uri="{FF2B5EF4-FFF2-40B4-BE49-F238E27FC236}">
                <a16:creationId xmlns:a16="http://schemas.microsoft.com/office/drawing/2014/main" id="{7F184092-316A-479A-85FF-9D968BD8EDC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1988840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F2FC22-29EE-4929-87C1-02E5D3B84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85775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000" dirty="0"/>
              <a:t>Devet simfonij,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000" dirty="0"/>
              <a:t>Koncerti (5 za klavir)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000" dirty="0"/>
              <a:t>16 godalnih kvartetov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000" dirty="0"/>
              <a:t>32 klavirskih sonat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000" dirty="0"/>
              <a:t>10 sonat za violino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000" dirty="0"/>
              <a:t>5 sonatov za čelo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000" dirty="0"/>
              <a:t>Skladbe za solo klavir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000" dirty="0"/>
              <a:t>Pathetique sonata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000" dirty="0"/>
              <a:t>Opera Fidelio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000" dirty="0"/>
              <a:t>Oda radosti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000" dirty="0"/>
              <a:t>Moonlight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800" dirty="0"/>
              <a:t>For Elise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7F9418-1A35-494D-983E-BAAEC3C36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60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dela</a:t>
            </a:r>
          </a:p>
        </p:txBody>
      </p:sp>
      <p:pic>
        <p:nvPicPr>
          <p:cNvPr id="4" name="Picture 3" descr="3.-beethovens-piano-john-broadwood1.jpg">
            <a:extLst>
              <a:ext uri="{FF2B5EF4-FFF2-40B4-BE49-F238E27FC236}">
                <a16:creationId xmlns:a16="http://schemas.microsoft.com/office/drawing/2014/main" id="{48500342-F48E-49BA-9150-2A12E60521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196752"/>
            <a:ext cx="4801283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123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Algerian</vt:lpstr>
      <vt:lpstr>Constantia</vt:lpstr>
      <vt:lpstr>Wingdings 2</vt:lpstr>
      <vt:lpstr>Paper</vt:lpstr>
      <vt:lpstr>PowerPoint Presentation</vt:lpstr>
      <vt:lpstr>Življenje</vt:lpstr>
      <vt:lpstr>Otroštvo</vt:lpstr>
      <vt:lpstr>   ljubezen, denar, obup</vt:lpstr>
      <vt:lpstr>Bolezen</vt:lpstr>
      <vt:lpstr>potovanja</vt:lpstr>
      <vt:lpstr>dela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2019-05-31T08:41:51Z</dcterms:created>
  <dcterms:modified xsi:type="dcterms:W3CDTF">2019-05-31T08:41:51Z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