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D637-256F-4D55-B363-6E2001D59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34C86-89EF-4AEE-B15E-FBBA8A16B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414E7-89C3-4784-A812-9B5FA9BE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60F21-2591-4F20-9B76-232D1D90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67EB-B4C4-4E5B-834B-93F60B9A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C144A-AC60-49BC-9BB1-F284ECF942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902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E020-7DB5-4301-AC11-A2303BD6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930D1-3E42-464A-A3EE-D89541010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E1791-B927-4FE6-93F4-34868DEC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1CD4E-540D-4A61-BD34-988ACABC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E08F5-01FC-483E-9669-50FC87F0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6A452-F388-4919-A81B-53D0146D22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24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DFE31-DE5B-4A2D-BF77-AE40262B8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2509B-B391-463E-9643-94200A472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7B3B-7BC4-4543-A5EC-CE78B39F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78EA4-AA76-4597-8FA1-8DA749B7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620B5-1D10-42DF-8CFA-1C18AA14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D5FD-118E-45FF-898A-05DCFF67D6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451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FB1D-B686-466D-A591-EF961B48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A67B7-CFBE-4DBF-B3DF-1A576BCA4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80B53-C243-4070-BD5F-0A82931E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5B652-90F0-4447-9797-49637A03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325FD-C8A6-4D6E-9536-FF9E1475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D7229-6E9D-4858-8DEE-95274716F4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494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FF53-35C5-4B1A-B4E5-6E247A2F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9E3B8-6109-4F41-986C-39C0EB219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BF6C9-1CD5-4F95-A95C-E4ADA40D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FB6D0-62D8-4D01-A536-1927DAC9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07518-B12D-4646-A9A0-F6A31A46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70A1E-BE35-4A65-8A4E-C9D239D328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342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C5EB-0CA9-45FA-A020-7BFAFC19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1489C-5BBE-49AC-8D91-ED4BD13A7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17D5D-34E6-4F9D-A1A1-E9D4EE1A5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A5118-7287-4AB7-99AD-AF702AAB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DA8DF-D254-4425-BBAC-BDC2BB91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2F2A8-D665-465F-B0FE-3F636FDB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1D71F-16EF-4F38-9C46-0B5A323C1C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624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1E11-ECCE-4B72-BFF1-8F8C5FDD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FEA68-0526-4818-94BA-43EFB5425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66B4B-D489-470B-97DF-49E880808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E8131-8A16-442D-B29E-336D9F7AE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E9C30-4C8A-4C5E-8CE1-FB3E4EF0E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0C1070-4A24-4998-BB0C-D46A3D57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1E3FF-B5D6-42B9-8FF8-4F54074E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08348-6677-48DB-BEC3-C59B48A3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1B96D-4973-4F94-A483-F55C2E418B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713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A9F1-45D5-4E1B-B806-03742149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66CA19-2280-4F63-ABD3-566F2290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05973-88D4-4DDE-B367-0A70723B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804F-6964-4E63-AF0E-0448A1E1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03D16-0FEC-40CD-B76C-26C9D448ED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865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472BF-8C19-4FE9-B254-9402230F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F446D-6720-4B44-B837-E52426E0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CAC08-7858-4729-A99F-CAE6FB7F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175E5-D5B1-4C9D-BFA1-01E89F00B3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283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B2E6-03A2-45C6-966C-B2C91EEB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9BF47-77B5-4E85-905C-415590576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3BF38-8CC7-4096-8A32-4CFD2326E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B47C2-BDD5-4E18-ABA4-3354EEEF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B2EAA-1F21-4C8E-BBA4-0A8C79DA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CF741-F45E-4D51-88E0-6F32EC0B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0CC7F-3527-492A-980A-3426EF0364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700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38AD-4A13-40F3-9D0B-70501545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76EB4-93D5-4F50-B1BC-8C5E7A12E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A9CAD-5EC8-4F11-9343-15B800063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63377-ED3C-4AEB-BFF5-2A5C0A92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E7823-0EFE-4733-B026-0833530D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D7154-704A-4F26-9CFD-5127A9B6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827D4-A857-4C0B-90CE-0347EA3753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330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313D69-5380-41D7-A2C0-A8EAFB80B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0C4CB3-86FE-46BF-879D-5A72D1AD2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4F4BE28-999A-470E-BE95-96F5A0744C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521A8A-248E-4364-9B5D-B23991819A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8AD554-27B8-40EC-A22A-A6E2AB7FE4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62A5CA-72F0-46D0-8CD9-D3BB21547D0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JUSTIN+BIEBER&amp;oe=utf-8&amp;aq=t&amp;rls=org.mozilla:en-US:official&amp;client=firefox-a&amp;um=1&amp;ie=UTF-8&amp;hl=sl&amp;tbm=isch&amp;source=og&amp;sa=N&amp;tab=wi&amp;ei=da92UbKvB4iYtQaRv4H4Aw&amp;biw=1280&amp;bih=852&amp;sei=ea92UebyLM7itQbmu4GAAQ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ustinbiebermusic.com/" TargetMode="External"/><Relationship Id="rId4" Type="http://schemas.openxmlformats.org/officeDocument/2006/relationships/hyperlink" Target="http://en.wikipedia.org/wiki/Justin_Bieb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bieber2012bw">
            <a:extLst>
              <a:ext uri="{FF2B5EF4-FFF2-40B4-BE49-F238E27FC236}">
                <a16:creationId xmlns:a16="http://schemas.microsoft.com/office/drawing/2014/main" id="{C51490C2-EA8F-4D9A-91F5-ABAAB3FEC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F83BA077-2059-43B4-8A7A-B6F2CA7D55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2667000"/>
            <a:ext cx="7772400" cy="1470025"/>
          </a:xfrm>
        </p:spPr>
        <p:txBody>
          <a:bodyPr anchor="ctr"/>
          <a:lstStyle/>
          <a:p>
            <a:r>
              <a:rPr lang="sl-SI" altLang="sl-SI" sz="4400" b="1">
                <a:solidFill>
                  <a:schemeClr val="bg1"/>
                </a:solidFill>
              </a:rPr>
              <a:t>JUSTIN BIEBER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0400382-4B64-41BB-94BB-8DAB1336EF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0" y="39624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 dirty="0">
                <a:solidFill>
                  <a:schemeClr val="bg1"/>
                </a:solidFill>
              </a:rPr>
              <a:t>Avtor:  </a:t>
            </a:r>
          </a:p>
          <a:p>
            <a:pPr>
              <a:lnSpc>
                <a:spcPct val="80000"/>
              </a:lnSpc>
            </a:pPr>
            <a:r>
              <a:rPr lang="sl-SI" altLang="sl-SI" sz="2800" dirty="0">
                <a:solidFill>
                  <a:schemeClr val="bg1"/>
                </a:solidFill>
              </a:rPr>
              <a:t>Mentor:  </a:t>
            </a:r>
          </a:p>
          <a:p>
            <a:pPr>
              <a:lnSpc>
                <a:spcPct val="80000"/>
              </a:lnSpc>
            </a:pPr>
            <a:r>
              <a:rPr lang="sl-SI" altLang="sl-SI" sz="2800" dirty="0">
                <a:solidFill>
                  <a:schemeClr val="bg1"/>
                </a:solidFill>
              </a:rPr>
              <a:t>Šolsko leto</a:t>
            </a:r>
            <a:r>
              <a:rPr lang="sl-SI" altLang="sl-SI" sz="2800">
                <a:solidFill>
                  <a:schemeClr val="bg1"/>
                </a:solidFill>
              </a:rPr>
              <a:t>:  </a:t>
            </a:r>
            <a:endParaRPr lang="sl-SI" altLang="sl-SI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3D37E4E-8BAD-4DB2-A080-AE31D673D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l-SI" altLang="sl-SI" b="1">
                <a:solidFill>
                  <a:schemeClr val="bg1"/>
                </a:solidFill>
              </a:rPr>
              <a:t>OSNOVNI PODATKI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3D34DB3-2FA5-414B-958C-4BEB7BE1F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38800" cy="3200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Rojstno ime: Justin Drew Bieber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Datum rojstva: 1. marec 1994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Kraj rojstva: Statford, Ontario, Kanada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Glasbeni slog: pop, R&amp;B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Poklici: pevec, tekstopisec, glasbenik, igralec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Glasbila: klavir, kitara, tolkala, trobenta</a:t>
            </a:r>
          </a:p>
          <a:p>
            <a:pPr>
              <a:lnSpc>
                <a:spcPct val="80000"/>
              </a:lnSpc>
            </a:pPr>
            <a:endParaRPr lang="sl-SI" altLang="sl-SI" sz="2400">
              <a:solidFill>
                <a:schemeClr val="bg1"/>
              </a:solidFill>
            </a:endParaRPr>
          </a:p>
        </p:txBody>
      </p:sp>
      <p:pic>
        <p:nvPicPr>
          <p:cNvPr id="6149" name="Picture 5" descr="justin-bieber-2012">
            <a:extLst>
              <a:ext uri="{FF2B5EF4-FFF2-40B4-BE49-F238E27FC236}">
                <a16:creationId xmlns:a16="http://schemas.microsoft.com/office/drawing/2014/main" id="{4D165BB1-4760-4D02-911C-3A341D6F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8416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justin-bieber-no-hair-photos">
            <a:extLst>
              <a:ext uri="{FF2B5EF4-FFF2-40B4-BE49-F238E27FC236}">
                <a16:creationId xmlns:a16="http://schemas.microsoft.com/office/drawing/2014/main" id="{1F29D1D0-F1D4-49F2-8BC9-B57D1BC5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1050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Justin_Bieber_Childhood_Photos">
            <a:extLst>
              <a:ext uri="{FF2B5EF4-FFF2-40B4-BE49-F238E27FC236}">
                <a16:creationId xmlns:a16="http://schemas.microsoft.com/office/drawing/2014/main" id="{7C1FFA53-DA88-4728-8EC7-D651FFCB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27320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87C3BDDE-1787-4EF8-9EB2-F7827155D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bg1"/>
                </a:solidFill>
              </a:rPr>
              <a:t>ZGODNJE ŽIVLJENJE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57F077D-B713-4869-9B6A-AD9BEEF47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486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Njegova mati Pattie zanosila že pri osemnajstih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Vzgajala kot samohranilka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Med odraščanjem se je sam naučil igrati klavir, bobne in trobento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Leta 2007 je pri dvanajstih letih zapel Ne-Yojevo pesem So Sick za lokalno tekmovanje, ter dosegel drugo mesto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chemeClr val="bg1"/>
                </a:solidFill>
              </a:rPr>
              <a:t>Njegova mati objavljala nastope ter petje Justina na Youtube</a:t>
            </a:r>
          </a:p>
          <a:p>
            <a:pPr>
              <a:lnSpc>
                <a:spcPct val="80000"/>
              </a:lnSpc>
            </a:pPr>
            <a:endParaRPr lang="sl-SI" altLang="sl-SI" sz="24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sl-SI" altLang="sl-SI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2008-scooter-braun-a-former-marketing-executive-of-so-so-def-clicked-on-one-of-biebers-2007-videos-by-accident-impressed-he-tracked-bieber-down-and-flew-him-to-atlanta-to-record-demo-tapes">
            <a:extLst>
              <a:ext uri="{FF2B5EF4-FFF2-40B4-BE49-F238E27FC236}">
                <a16:creationId xmlns:a16="http://schemas.microsoft.com/office/drawing/2014/main" id="{90EBB14C-1F2E-4981-9CCB-017FC662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7241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112511-celebsl-justin-bieber-christmas-concert-usher">
            <a:extLst>
              <a:ext uri="{FF2B5EF4-FFF2-40B4-BE49-F238E27FC236}">
                <a16:creationId xmlns:a16="http://schemas.microsoft.com/office/drawing/2014/main" id="{4EC0F9A3-1E1F-4B42-A658-C36CE7EA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44958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F0F5AB88-BAB6-443F-9A1E-DA2794AAF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bg1"/>
                </a:solidFill>
              </a:rPr>
              <a:t>KARIERA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279DD3-2FBB-4650-BF30-D15B9FD1E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4958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>
                <a:solidFill>
                  <a:schemeClr val="bg1"/>
                </a:solidFill>
              </a:rPr>
              <a:t>    </a:t>
            </a:r>
            <a:r>
              <a:rPr lang="sl-SI" altLang="sl-SI" sz="2400" b="1">
                <a:solidFill>
                  <a:schemeClr val="bg1"/>
                </a:solidFill>
              </a:rPr>
              <a:t>2008 - odkritje: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Scooter Braun 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Podpisal pogodbo z založbo Island Records in RBMG (Raymond Braun Media Group)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Preselil v Atlanto, začel kariero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Braun postal njegov manedžer, Usher pa njegov mentor</a:t>
            </a:r>
          </a:p>
          <a:p>
            <a:endParaRPr lang="sl-SI" altLang="sl-SI" sz="2400">
              <a:solidFill>
                <a:schemeClr val="bg1"/>
              </a:solidFill>
            </a:endParaRPr>
          </a:p>
          <a:p>
            <a:endParaRPr lang="sl-SI" altLang="sl-SI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EF457A60-C30F-465B-A70E-6DA2BEFED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458200" cy="6248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400" b="1">
                <a:solidFill>
                  <a:schemeClr val="bg1"/>
                </a:solidFill>
              </a:rPr>
              <a:t>    2009 – 2010: </a:t>
            </a:r>
            <a:r>
              <a:rPr lang="sl-SI" altLang="sl-SI" sz="2400" b="1" i="1">
                <a:solidFill>
                  <a:schemeClr val="bg1"/>
                </a:solidFill>
              </a:rPr>
              <a:t>EP My World</a:t>
            </a:r>
            <a:r>
              <a:rPr lang="sl-SI" altLang="sl-SI" sz="2400" b="1">
                <a:solidFill>
                  <a:schemeClr val="bg1"/>
                </a:solidFill>
              </a:rPr>
              <a:t> in </a:t>
            </a:r>
            <a:r>
              <a:rPr lang="sl-SI" altLang="sl-SI" sz="2400" b="1" i="1">
                <a:solidFill>
                  <a:schemeClr val="bg1"/>
                </a:solidFill>
              </a:rPr>
              <a:t>My World 2.0</a:t>
            </a:r>
            <a:endParaRPr lang="sl-SI" altLang="sl-SI" sz="24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One Time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prejela platninasto certifikacijo v Kanadi in ZDA ter zlato certifikacijo v Avstraliji in na Novi Zelandiji 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Prvi album </a:t>
            </a:r>
            <a:r>
              <a:rPr lang="sl-SI" altLang="sl-SI" sz="2400" i="1">
                <a:solidFill>
                  <a:schemeClr val="bg1"/>
                </a:solidFill>
              </a:rPr>
              <a:t>EP My World</a:t>
            </a:r>
            <a:r>
              <a:rPr lang="sl-SI" altLang="sl-SI" sz="2400">
                <a:solidFill>
                  <a:schemeClr val="bg1"/>
                </a:solidFill>
              </a:rPr>
              <a:t> je izšel 17. novembra 2009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Singli: One Less Lonley Girl, Love Me in Favorite Girl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Za promocijo albuma je v živo nastopal v več oddajah, npr: v The Today Show, Chelsea Lately, The Ellen Show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31. januarja 2010 je nastopil na 52. podelitvi Grammyjev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Povabljen za to da bi prevzel vlogo vokalitsta v pesmi We Are The World v odziv na potres na Haitiju leta 2010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Glavni singl Baby v albumu</a:t>
            </a:r>
            <a:r>
              <a:rPr lang="sl-SI" altLang="sl-SI" sz="2400" i="1">
                <a:solidFill>
                  <a:schemeClr val="bg1"/>
                </a:solidFill>
              </a:rPr>
              <a:t> My World 2.0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Album se je uvrstil na prvo mesto na lestvici U.S Billboard 200, naredilo ga je za najmlajšega ustvarjalca, ki se je</a:t>
            </a:r>
            <a:r>
              <a:rPr lang="sl-SI" altLang="sl-SI" sz="2400"/>
              <a:t> </a:t>
            </a:r>
            <a:r>
              <a:rPr lang="sl-SI" altLang="sl-SI" sz="2400">
                <a:solidFill>
                  <a:schemeClr val="bg1"/>
                </a:solidFill>
              </a:rPr>
              <a:t>kdaj pojavil na vrhu te lestvice vse od leta 1963, ko je to uspelo Stevieju Wonderju</a:t>
            </a: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sl-SI" altLang="sl-SI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tumblr_leeb8y6TvS1qc1bqmo1_500">
            <a:extLst>
              <a:ext uri="{FF2B5EF4-FFF2-40B4-BE49-F238E27FC236}">
                <a16:creationId xmlns:a16="http://schemas.microsoft.com/office/drawing/2014/main" id="{44A90FDC-E47D-44F5-B1F9-EBC12E8CE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3200400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tumblr_laewsqHPDK1qdlcfho1_500-136yx81">
            <a:extLst>
              <a:ext uri="{FF2B5EF4-FFF2-40B4-BE49-F238E27FC236}">
                <a16:creationId xmlns:a16="http://schemas.microsoft.com/office/drawing/2014/main" id="{A2513D75-D0F3-4AAA-9E36-6BA7637F3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46482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>
            <a:extLst>
              <a:ext uri="{FF2B5EF4-FFF2-40B4-BE49-F238E27FC236}">
                <a16:creationId xmlns:a16="http://schemas.microsoft.com/office/drawing/2014/main" id="{E7ECD9D4-3F67-41F5-ABD4-667304844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4648200" cy="5715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400" b="1"/>
              <a:t>    </a:t>
            </a:r>
            <a:r>
              <a:rPr lang="sl-SI" altLang="sl-SI" sz="2400" b="1">
                <a:solidFill>
                  <a:schemeClr val="bg1"/>
                </a:solidFill>
              </a:rPr>
              <a:t>2010 - 2011: Turneja </a:t>
            </a:r>
            <a:r>
              <a:rPr lang="sl-SI" altLang="sl-SI" sz="2400" b="1" i="1">
                <a:solidFill>
                  <a:schemeClr val="bg1"/>
                </a:solidFill>
              </a:rPr>
              <a:t>My World Tour</a:t>
            </a:r>
            <a:r>
              <a:rPr lang="sl-SI" altLang="sl-SI" sz="2400" b="1">
                <a:solidFill>
                  <a:schemeClr val="bg1"/>
                </a:solidFill>
              </a:rPr>
              <a:t> in delo na drugem glasbenem albumu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Julija 2010 je uradno postal najbolj iskana slavna oseba na internetu 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Videospot njegove pesmi </a:t>
            </a:r>
            <a:r>
              <a:rPr lang="sl-SI" altLang="sl-SI" sz="2400" i="1">
                <a:solidFill>
                  <a:schemeClr val="bg1"/>
                </a:solidFill>
              </a:rPr>
              <a:t>Baby</a:t>
            </a:r>
            <a:r>
              <a:rPr lang="sl-SI" altLang="sl-SI" sz="2400">
                <a:solidFill>
                  <a:schemeClr val="bg1"/>
                </a:solidFill>
              </a:rPr>
              <a:t> prehitel videospot za pesem </a:t>
            </a:r>
            <a:r>
              <a:rPr lang="sl-SI" altLang="sl-SI" sz="2400" i="1">
                <a:solidFill>
                  <a:schemeClr val="bg1"/>
                </a:solidFill>
              </a:rPr>
              <a:t>Bad Romance – Lady Gaga</a:t>
            </a:r>
            <a:r>
              <a:rPr lang="sl-SI" altLang="sl-SI" sz="2400">
                <a:solidFill>
                  <a:schemeClr val="bg1"/>
                </a:solidFill>
              </a:rPr>
              <a:t> in postal največkrat ogledan video na YouTubeu vseh časov 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solidFill>
                  <a:schemeClr val="bg1"/>
                </a:solidFill>
              </a:rPr>
              <a:t>Zaigral v televizijski seriji Na kraju zločina, ki je izšla septembra 2010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6870_justin-bieber-premiado-en-los-mtv-video-music-awards-2010">
            <a:extLst>
              <a:ext uri="{FF2B5EF4-FFF2-40B4-BE49-F238E27FC236}">
                <a16:creationId xmlns:a16="http://schemas.microsoft.com/office/drawing/2014/main" id="{FE2810A8-CB28-4817-9595-AB158B09E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303371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justin-bieber-surprise-mtv-movie-awards_158835344">
            <a:extLst>
              <a:ext uri="{FF2B5EF4-FFF2-40B4-BE49-F238E27FC236}">
                <a16:creationId xmlns:a16="http://schemas.microsoft.com/office/drawing/2014/main" id="{58D28804-527F-4872-A736-5CBD3DA34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34168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13BDE211-292E-4CE5-800D-B40B6260D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l-SI" altLang="sl-SI" b="1">
                <a:solidFill>
                  <a:schemeClr val="bg1"/>
                </a:solidFill>
              </a:rPr>
              <a:t>NAGRADE IN NOMINACIJE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BCE468C-FB32-4552-841B-126BD4418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r>
              <a:rPr lang="sl-SI" altLang="sl-SI" sz="2400">
                <a:solidFill>
                  <a:schemeClr val="bg1"/>
                </a:solidFill>
              </a:rPr>
              <a:t>2010-MTV Music Award: Najboljši novi ustvarjalec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2010-Young Hollywood Awards: Novinec leta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2010-Juno Award: Pop album leta</a:t>
            </a:r>
            <a:endParaRPr lang="sl-SI" altLang="sl-SI">
              <a:solidFill>
                <a:schemeClr val="bg1"/>
              </a:solidFill>
            </a:endParaRPr>
          </a:p>
          <a:p>
            <a:endParaRPr lang="sl-SI" altLang="sl-SI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_Move_On_Dengan_Bermusik">
            <a:extLst>
              <a:ext uri="{FF2B5EF4-FFF2-40B4-BE49-F238E27FC236}">
                <a16:creationId xmlns:a16="http://schemas.microsoft.com/office/drawing/2014/main" id="{E0D24834-BBC4-423F-9A8E-C57C0E09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DA469AD5-5C59-4EB4-BD7E-80660EFEB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bg1"/>
                </a:solidFill>
              </a:rPr>
              <a:t>VIRI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A6644AC-8902-41CC-ACFA-36B9844E7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sl-SI" altLang="sl-SI" sz="2400">
                <a:solidFill>
                  <a:schemeClr val="bg1"/>
                </a:solidFill>
                <a:hlinkClick r:id="rId3"/>
              </a:rPr>
              <a:t>https://www.google.com/search?q=JUSTIN+BIEBER&amp;oe=utf-8&amp;aq=t&amp;rls=org.mozilla:en-US:official&amp;client=firefox-a&amp;um=1&amp;ie=UTF-8&amp;hl=sl&amp;tbm=isch&amp;source=og&amp;sa=N&amp;tab=wi&amp;ei=da92UbKvB4iYtQaRv4H4Aw&amp;biw=1280&amp;bih=852&amp;sei=ea92UebyLM7itQbmu4GAAQ</a:t>
            </a:r>
            <a:endParaRPr lang="sl-SI" altLang="sl-SI" sz="2400">
              <a:solidFill>
                <a:schemeClr val="bg1"/>
              </a:solidFill>
            </a:endParaRPr>
          </a:p>
          <a:p>
            <a:pPr lvl="1">
              <a:buFontTx/>
              <a:buChar char="•"/>
            </a:pPr>
            <a:r>
              <a:rPr lang="sl-SI" altLang="sl-SI">
                <a:solidFill>
                  <a:schemeClr val="bg1"/>
                </a:solidFill>
                <a:hlinkClick r:id="rId4"/>
              </a:rPr>
              <a:t>http://en.wikipedia.org/wiki/Justin_Bieber</a:t>
            </a:r>
            <a:endParaRPr lang="sl-SI" altLang="sl-SI">
              <a:solidFill>
                <a:schemeClr val="bg1"/>
              </a:solidFill>
            </a:endParaRPr>
          </a:p>
          <a:p>
            <a:pPr lvl="1">
              <a:buFontTx/>
              <a:buChar char="•"/>
            </a:pPr>
            <a:r>
              <a:rPr lang="sl-SI" altLang="sl-SI">
                <a:solidFill>
                  <a:schemeClr val="bg1"/>
                </a:solidFill>
                <a:hlinkClick r:id="rId5"/>
              </a:rPr>
              <a:t>http://www.justinbiebermusic.com/</a:t>
            </a:r>
            <a:endParaRPr lang="sl-SI" altLang="sl-SI">
              <a:solidFill>
                <a:schemeClr val="bg1"/>
              </a:solidFill>
            </a:endParaRPr>
          </a:p>
          <a:p>
            <a:pPr lvl="1">
              <a:buFontTx/>
              <a:buChar char="•"/>
            </a:pPr>
            <a:endParaRPr lang="sl-SI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493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Privzeti načrt</vt:lpstr>
      <vt:lpstr>JUSTIN BIEBER</vt:lpstr>
      <vt:lpstr>OSNOVNI PODATKI</vt:lpstr>
      <vt:lpstr>ZGODNJE ŽIVLJENJE</vt:lpstr>
      <vt:lpstr>KARIERA</vt:lpstr>
      <vt:lpstr>PowerPoint Presentation</vt:lpstr>
      <vt:lpstr>PowerPoint Presentation</vt:lpstr>
      <vt:lpstr>NAGRADE IN NOMINACIJE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2019-05-31T08:41:52Z</dcterms:created>
  <dcterms:modified xsi:type="dcterms:W3CDTF">2019-05-31T08:41:52Z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