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DAFD-13DA-42A2-9CBA-C6BEC138D79B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C32-D850-41F0-BEA6-8A14828FD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DAFD-13DA-42A2-9CBA-C6BEC138D79B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C32-D850-41F0-BEA6-8A14828FD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DAFD-13DA-42A2-9CBA-C6BEC138D79B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C32-D850-41F0-BEA6-8A14828FD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DAFD-13DA-42A2-9CBA-C6BEC138D79B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C32-D850-41F0-BEA6-8A14828FD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DAFD-13DA-42A2-9CBA-C6BEC138D79B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C32-D850-41F0-BEA6-8A14828FD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DAFD-13DA-42A2-9CBA-C6BEC138D79B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C32-D850-41F0-BEA6-8A14828FD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DAFD-13DA-42A2-9CBA-C6BEC138D79B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C32-D850-41F0-BEA6-8A14828FD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DAFD-13DA-42A2-9CBA-C6BEC138D79B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C32-D850-41F0-BEA6-8A14828FD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DAFD-13DA-42A2-9CBA-C6BEC138D79B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C32-D850-41F0-BEA6-8A14828FD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DAFD-13DA-42A2-9CBA-C6BEC138D79B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C32-D850-41F0-BEA6-8A14828FD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6DAFD-13DA-42A2-9CBA-C6BEC138D79B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68C32-D850-41F0-BEA6-8A14828FD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DAFD-13DA-42A2-9CBA-C6BEC138D79B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8C32-D850-41F0-BEA6-8A14828FD6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31840" y="2060848"/>
            <a:ext cx="7772400" cy="2664296"/>
          </a:xfrm>
        </p:spPr>
        <p:txBody>
          <a:bodyPr>
            <a:normAutofit/>
            <a:scene3d>
              <a:camera prst="obliqueBottomLeft"/>
              <a:lightRig rig="threePt" dir="t"/>
            </a:scene3d>
          </a:bodyPr>
          <a:lstStyle/>
          <a:p>
            <a:r>
              <a:rPr lang="sl-SI" sz="5400" dirty="0">
                <a:solidFill>
                  <a:srgbClr val="7030A0"/>
                </a:solidFill>
                <a:latin typeface="Cooper Black" pitchFamily="18" charset="0"/>
              </a:rPr>
              <a:t>JUSTIN</a:t>
            </a:r>
            <a:br>
              <a:rPr lang="sl-SI" sz="5400" dirty="0">
                <a:solidFill>
                  <a:srgbClr val="7030A0"/>
                </a:solidFill>
                <a:latin typeface="Cooper Black" pitchFamily="18" charset="0"/>
              </a:rPr>
            </a:br>
            <a:r>
              <a:rPr lang="sl-SI" sz="5400" dirty="0">
                <a:solidFill>
                  <a:srgbClr val="7030A0"/>
                </a:solidFill>
                <a:latin typeface="Cooper Black" pitchFamily="18" charset="0"/>
              </a:rPr>
              <a:t> BIEBER</a:t>
            </a:r>
            <a:endParaRPr lang="en-US" sz="54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lika 3" descr="74d6a2c054ef344919c4b37bd249d1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040" cy="6904856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63688" y="764704"/>
            <a:ext cx="8229600" cy="4525963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q"/>
            </a:pPr>
            <a:r>
              <a:rPr lang="sl-SI" dirty="0"/>
              <a:t>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SINGER AND SONGWRITTER  </a:t>
            </a:r>
          </a:p>
        </p:txBody>
      </p:sp>
      <p:pic>
        <p:nvPicPr>
          <p:cNvPr id="5" name="Slika 4" descr="tumblr_nzrws60F0o1r91uyxo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94559"/>
            <a:ext cx="9144000" cy="46634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331640" y="98072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MARCH 1994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 descr="4ac0d6ae-11b1-484f-bbd1-dfc369518b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lond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679721"/>
            <a:ext cx="4932040" cy="217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2E27F34500000578-3306359-_She_s_an_amazing_woman_Justin_revealed_that_Pattie_now_lives_in-m-15_1446775394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0"/>
            <a:ext cx="3419872" cy="466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404664" y="0"/>
            <a:ext cx="8229600" cy="1143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l-SI" dirty="0"/>
              <a:t>TALENTS</a:t>
            </a:r>
            <a:endParaRPr lang="en-US" dirty="0"/>
          </a:p>
        </p:txBody>
      </p:sp>
      <p:pic>
        <p:nvPicPr>
          <p:cNvPr id="4" name="Ograda vsebine 3" descr="559bda071d0000023aee70a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3528392" cy="264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justin-bieber-kidrauhl-memories-piano-Favim.com-881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0"/>
            <a:ext cx="2560672" cy="308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g-th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6986" y="4005064"/>
            <a:ext cx="3675900" cy="206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l-SI" dirty="0" err="1"/>
              <a:t>2.PLACE</a:t>
            </a:r>
            <a:r>
              <a:rPr lang="sl-SI" dirty="0"/>
              <a:t> AT THE LOCAL COMPETITION</a:t>
            </a:r>
            <a:endParaRPr lang="en-US" dirty="0"/>
          </a:p>
        </p:txBody>
      </p:sp>
      <p:pic>
        <p:nvPicPr>
          <p:cNvPr id="4" name="Slika 3" descr="hq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l-SI" dirty="0"/>
              <a:t>USHER AND SCOOTER BROWN </a:t>
            </a:r>
            <a:endParaRPr lang="en-US" dirty="0"/>
          </a:p>
        </p:txBody>
      </p:sp>
      <p:pic>
        <p:nvPicPr>
          <p:cNvPr id="4" name="Slika 3" descr="GTY_justin_bieber_mar_140605_16x9_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4608512" cy="259228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403648" y="4509120"/>
            <a:ext cx="710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JUSTIN AND USHER                                           JUSTIN AND SCOOTER BRAUN</a:t>
            </a:r>
            <a:endParaRPr lang="en-US" dirty="0"/>
          </a:p>
        </p:txBody>
      </p:sp>
      <p:pic>
        <p:nvPicPr>
          <p:cNvPr id="6" name="Slika 5" descr="justin-bieber-scooter-braun-617x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1916832"/>
            <a:ext cx="4543869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l-SI" sz="3600" dirty="0">
                <a:solidFill>
                  <a:schemeClr val="tx2">
                    <a:lumMod val="50000"/>
                  </a:schemeClr>
                </a:solidFill>
              </a:rPr>
              <a:t>UPS AND DOWNS 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lika 3" descr="lar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75878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o-JUSTIN-BIEBER-CRIES-VMAS-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5818" y="4509120"/>
            <a:ext cx="312818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article-2056713-0EA31DBF00000578-818_634x8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8550" y="0"/>
            <a:ext cx="2805450" cy="368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-600x340-1445848539-11091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09728"/>
            <a:ext cx="432048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l-SI" dirty="0"/>
              <a:t>FAME AND FORTUNE CAN’T BUY HAPPINES</a:t>
            </a:r>
            <a:endParaRPr lang="en-US" dirty="0"/>
          </a:p>
        </p:txBody>
      </p:sp>
      <p:pic>
        <p:nvPicPr>
          <p:cNvPr id="4" name="Slika 3" descr="tumblr_o2ephwOpEi1v6fo7vo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39"/>
            <a:ext cx="9144000" cy="488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Cooper Black</vt:lpstr>
      <vt:lpstr>Wingdings</vt:lpstr>
      <vt:lpstr>Officeova tema</vt:lpstr>
      <vt:lpstr>JUSTIN  BIEBER</vt:lpstr>
      <vt:lpstr>PowerPoint Presentation</vt:lpstr>
      <vt:lpstr>PowerPoint Presentation</vt:lpstr>
      <vt:lpstr>TALENTS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2019-07-01T12:53:53Z</dcterms:created>
  <dcterms:modified xsi:type="dcterms:W3CDTF">2019-07-01T12:53:53Z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