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56" r:id="rId1"/>
  </p:sldMasterIdLst>
  <p:sldIdLst>
    <p:sldId id="256" r:id="rId2"/>
    <p:sldId id="257" r:id="rId3"/>
    <p:sldId id="263" r:id="rId4"/>
    <p:sldId id="258" r:id="rId5"/>
    <p:sldId id="259" r:id="rId6"/>
    <p:sldId id="260" r:id="rId7"/>
    <p:sldId id="262" r:id="rId8"/>
    <p:sldId id="261" r:id="rId9"/>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BCE1"/>
    <a:srgbClr val="FFCC66"/>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02" y="15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sl-SI"/>
              <a:t>Kliknite, če želite urediti slog naslova matrice</a:t>
            </a:r>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a:t>Kliknite, če želite urediti slog podnaslova matrice</a:t>
            </a:r>
          </a:p>
        </p:txBody>
      </p:sp>
      <p:sp>
        <p:nvSpPr>
          <p:cNvPr id="4" name="Ograda datuma 3">
            <a:extLst>
              <a:ext uri="{FF2B5EF4-FFF2-40B4-BE49-F238E27FC236}">
                <a16:creationId xmlns:a16="http://schemas.microsoft.com/office/drawing/2014/main" id="{1DCBFA68-AAD5-44A7-8304-D9E9CE3C5A2D}"/>
              </a:ext>
            </a:extLst>
          </p:cNvPr>
          <p:cNvSpPr>
            <a:spLocks noGrp="1"/>
          </p:cNvSpPr>
          <p:nvPr>
            <p:ph type="dt" sz="half" idx="10"/>
          </p:nvPr>
        </p:nvSpPr>
        <p:spPr/>
        <p:txBody>
          <a:bodyPr/>
          <a:lstStyle>
            <a:lvl1pPr>
              <a:defRPr/>
            </a:lvl1pPr>
          </a:lstStyle>
          <a:p>
            <a:pPr>
              <a:defRPr/>
            </a:pPr>
            <a:fld id="{26A79BFF-371A-462C-95A4-2D85DDA98846}" type="datetimeFigureOut">
              <a:rPr lang="sl-SI"/>
              <a:pPr>
                <a:defRPr/>
              </a:pPr>
              <a:t>31. 05. 2019</a:t>
            </a:fld>
            <a:endParaRPr lang="sl-SI"/>
          </a:p>
        </p:txBody>
      </p:sp>
      <p:sp>
        <p:nvSpPr>
          <p:cNvPr id="5" name="Ograda noge 4">
            <a:extLst>
              <a:ext uri="{FF2B5EF4-FFF2-40B4-BE49-F238E27FC236}">
                <a16:creationId xmlns:a16="http://schemas.microsoft.com/office/drawing/2014/main" id="{7FD54B05-6EFC-4ECD-A85C-5B41438E7AB3}"/>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5">
            <a:extLst>
              <a:ext uri="{FF2B5EF4-FFF2-40B4-BE49-F238E27FC236}">
                <a16:creationId xmlns:a16="http://schemas.microsoft.com/office/drawing/2014/main" id="{50F7F39B-1672-42F9-B7C1-6EC949EB64A2}"/>
              </a:ext>
            </a:extLst>
          </p:cNvPr>
          <p:cNvSpPr>
            <a:spLocks noGrp="1"/>
          </p:cNvSpPr>
          <p:nvPr>
            <p:ph type="sldNum" sz="quarter" idx="12"/>
          </p:nvPr>
        </p:nvSpPr>
        <p:spPr/>
        <p:txBody>
          <a:bodyPr/>
          <a:lstStyle>
            <a:lvl1pPr>
              <a:defRPr/>
            </a:lvl1pPr>
          </a:lstStyle>
          <a:p>
            <a:fld id="{CC5A850C-DC85-4EF3-80F6-C26A2FE99661}" type="slidenum">
              <a:rPr lang="sl-SI" altLang="sl-SI"/>
              <a:pPr/>
              <a:t>‹#›</a:t>
            </a:fld>
            <a:endParaRPr lang="sl-SI" altLang="sl-SI"/>
          </a:p>
        </p:txBody>
      </p:sp>
    </p:spTree>
    <p:extLst>
      <p:ext uri="{BB962C8B-B14F-4D97-AF65-F5344CB8AC3E}">
        <p14:creationId xmlns:p14="http://schemas.microsoft.com/office/powerpoint/2010/main" val="4045316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3" name="Ograda navpičnega besedila 2"/>
          <p:cNvSpPr>
            <a:spLocks noGrp="1"/>
          </p:cNvSpPr>
          <p:nvPr>
            <p:ph type="body" orient="vert" idx="1"/>
          </p:nvPr>
        </p:nvSpPr>
        <p:spPr/>
        <p:txBody>
          <a:bodyPr vert="eaVer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datuma 3">
            <a:extLst>
              <a:ext uri="{FF2B5EF4-FFF2-40B4-BE49-F238E27FC236}">
                <a16:creationId xmlns:a16="http://schemas.microsoft.com/office/drawing/2014/main" id="{CA53195A-5442-442E-9FB5-89FD7DE5DAA3}"/>
              </a:ext>
            </a:extLst>
          </p:cNvPr>
          <p:cNvSpPr>
            <a:spLocks noGrp="1"/>
          </p:cNvSpPr>
          <p:nvPr>
            <p:ph type="dt" sz="half" idx="10"/>
          </p:nvPr>
        </p:nvSpPr>
        <p:spPr/>
        <p:txBody>
          <a:bodyPr/>
          <a:lstStyle>
            <a:lvl1pPr>
              <a:defRPr/>
            </a:lvl1pPr>
          </a:lstStyle>
          <a:p>
            <a:pPr>
              <a:defRPr/>
            </a:pPr>
            <a:fld id="{478EC9E5-70A2-4579-8778-BFC15FD2EE1C}" type="datetimeFigureOut">
              <a:rPr lang="sl-SI"/>
              <a:pPr>
                <a:defRPr/>
              </a:pPr>
              <a:t>31. 05. 2019</a:t>
            </a:fld>
            <a:endParaRPr lang="sl-SI"/>
          </a:p>
        </p:txBody>
      </p:sp>
      <p:sp>
        <p:nvSpPr>
          <p:cNvPr id="5" name="Ograda noge 4">
            <a:extLst>
              <a:ext uri="{FF2B5EF4-FFF2-40B4-BE49-F238E27FC236}">
                <a16:creationId xmlns:a16="http://schemas.microsoft.com/office/drawing/2014/main" id="{409B1549-F92C-4B3A-9E08-927741C02A14}"/>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5">
            <a:extLst>
              <a:ext uri="{FF2B5EF4-FFF2-40B4-BE49-F238E27FC236}">
                <a16:creationId xmlns:a16="http://schemas.microsoft.com/office/drawing/2014/main" id="{524A35DB-905E-40A9-A175-A5FD03F8BF07}"/>
              </a:ext>
            </a:extLst>
          </p:cNvPr>
          <p:cNvSpPr>
            <a:spLocks noGrp="1"/>
          </p:cNvSpPr>
          <p:nvPr>
            <p:ph type="sldNum" sz="quarter" idx="12"/>
          </p:nvPr>
        </p:nvSpPr>
        <p:spPr/>
        <p:txBody>
          <a:bodyPr/>
          <a:lstStyle>
            <a:lvl1pPr>
              <a:defRPr/>
            </a:lvl1pPr>
          </a:lstStyle>
          <a:p>
            <a:fld id="{05EB8015-419D-4383-95AA-D5FA3E609298}" type="slidenum">
              <a:rPr lang="sl-SI" altLang="sl-SI"/>
              <a:pPr/>
              <a:t>‹#›</a:t>
            </a:fld>
            <a:endParaRPr lang="sl-SI" altLang="sl-SI"/>
          </a:p>
        </p:txBody>
      </p:sp>
    </p:spTree>
    <p:extLst>
      <p:ext uri="{BB962C8B-B14F-4D97-AF65-F5344CB8AC3E}">
        <p14:creationId xmlns:p14="http://schemas.microsoft.com/office/powerpoint/2010/main" val="3437700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274638"/>
            <a:ext cx="2057400" cy="5851525"/>
          </a:xfrm>
        </p:spPr>
        <p:txBody>
          <a:bodyPr vert="eaVert"/>
          <a:lstStyle/>
          <a:p>
            <a:r>
              <a:rPr lang="sl-SI"/>
              <a:t>Kliknite, če želite urediti slog naslova matrice</a:t>
            </a:r>
          </a:p>
        </p:txBody>
      </p:sp>
      <p:sp>
        <p:nvSpPr>
          <p:cNvPr id="3" name="Ograda navpičnega besedila 2"/>
          <p:cNvSpPr>
            <a:spLocks noGrp="1"/>
          </p:cNvSpPr>
          <p:nvPr>
            <p:ph type="body" orient="vert" idx="1"/>
          </p:nvPr>
        </p:nvSpPr>
        <p:spPr>
          <a:xfrm>
            <a:off x="457200" y="274638"/>
            <a:ext cx="6019800" cy="5851525"/>
          </a:xfrm>
        </p:spPr>
        <p:txBody>
          <a:bodyPr vert="eaVer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datuma 3">
            <a:extLst>
              <a:ext uri="{FF2B5EF4-FFF2-40B4-BE49-F238E27FC236}">
                <a16:creationId xmlns:a16="http://schemas.microsoft.com/office/drawing/2014/main" id="{F0DBE563-35D5-4A83-8DEE-0DE8472748DC}"/>
              </a:ext>
            </a:extLst>
          </p:cNvPr>
          <p:cNvSpPr>
            <a:spLocks noGrp="1"/>
          </p:cNvSpPr>
          <p:nvPr>
            <p:ph type="dt" sz="half" idx="10"/>
          </p:nvPr>
        </p:nvSpPr>
        <p:spPr/>
        <p:txBody>
          <a:bodyPr/>
          <a:lstStyle>
            <a:lvl1pPr>
              <a:defRPr/>
            </a:lvl1pPr>
          </a:lstStyle>
          <a:p>
            <a:pPr>
              <a:defRPr/>
            </a:pPr>
            <a:fld id="{A97D0EA8-8095-4E15-A469-102245997943}" type="datetimeFigureOut">
              <a:rPr lang="sl-SI"/>
              <a:pPr>
                <a:defRPr/>
              </a:pPr>
              <a:t>31. 05. 2019</a:t>
            </a:fld>
            <a:endParaRPr lang="sl-SI"/>
          </a:p>
        </p:txBody>
      </p:sp>
      <p:sp>
        <p:nvSpPr>
          <p:cNvPr id="5" name="Ograda noge 4">
            <a:extLst>
              <a:ext uri="{FF2B5EF4-FFF2-40B4-BE49-F238E27FC236}">
                <a16:creationId xmlns:a16="http://schemas.microsoft.com/office/drawing/2014/main" id="{0A5C8B07-2139-44A5-AA19-45A4248D1C2C}"/>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5">
            <a:extLst>
              <a:ext uri="{FF2B5EF4-FFF2-40B4-BE49-F238E27FC236}">
                <a16:creationId xmlns:a16="http://schemas.microsoft.com/office/drawing/2014/main" id="{DAD673B4-052A-42DC-A881-CEA092EDA9C2}"/>
              </a:ext>
            </a:extLst>
          </p:cNvPr>
          <p:cNvSpPr>
            <a:spLocks noGrp="1"/>
          </p:cNvSpPr>
          <p:nvPr>
            <p:ph type="sldNum" sz="quarter" idx="12"/>
          </p:nvPr>
        </p:nvSpPr>
        <p:spPr/>
        <p:txBody>
          <a:bodyPr/>
          <a:lstStyle>
            <a:lvl1pPr>
              <a:defRPr/>
            </a:lvl1pPr>
          </a:lstStyle>
          <a:p>
            <a:fld id="{34A84076-1958-4C1F-8117-DE65A32B266B}" type="slidenum">
              <a:rPr lang="sl-SI" altLang="sl-SI"/>
              <a:pPr/>
              <a:t>‹#›</a:t>
            </a:fld>
            <a:endParaRPr lang="sl-SI" altLang="sl-SI"/>
          </a:p>
        </p:txBody>
      </p:sp>
    </p:spTree>
    <p:extLst>
      <p:ext uri="{BB962C8B-B14F-4D97-AF65-F5344CB8AC3E}">
        <p14:creationId xmlns:p14="http://schemas.microsoft.com/office/powerpoint/2010/main" val="2343675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3" name="Ograda vsebine 2"/>
          <p:cNvSpPr>
            <a:spLocks noGrp="1"/>
          </p:cNvSpPr>
          <p:nvPr>
            <p:ph idx="1"/>
          </p:nvPr>
        </p:nvSpPr>
        <p:spPr/>
        <p:txBody>
          <a:body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datuma 3">
            <a:extLst>
              <a:ext uri="{FF2B5EF4-FFF2-40B4-BE49-F238E27FC236}">
                <a16:creationId xmlns:a16="http://schemas.microsoft.com/office/drawing/2014/main" id="{407E0672-F2BB-484B-97C4-81AF59859E37}"/>
              </a:ext>
            </a:extLst>
          </p:cNvPr>
          <p:cNvSpPr>
            <a:spLocks noGrp="1"/>
          </p:cNvSpPr>
          <p:nvPr>
            <p:ph type="dt" sz="half" idx="10"/>
          </p:nvPr>
        </p:nvSpPr>
        <p:spPr/>
        <p:txBody>
          <a:bodyPr/>
          <a:lstStyle>
            <a:lvl1pPr>
              <a:defRPr/>
            </a:lvl1pPr>
          </a:lstStyle>
          <a:p>
            <a:pPr>
              <a:defRPr/>
            </a:pPr>
            <a:fld id="{CFE8849E-2F99-47B5-AA6D-BF381EC53312}" type="datetimeFigureOut">
              <a:rPr lang="sl-SI"/>
              <a:pPr>
                <a:defRPr/>
              </a:pPr>
              <a:t>31. 05. 2019</a:t>
            </a:fld>
            <a:endParaRPr lang="sl-SI"/>
          </a:p>
        </p:txBody>
      </p:sp>
      <p:sp>
        <p:nvSpPr>
          <p:cNvPr id="5" name="Ograda noge 4">
            <a:extLst>
              <a:ext uri="{FF2B5EF4-FFF2-40B4-BE49-F238E27FC236}">
                <a16:creationId xmlns:a16="http://schemas.microsoft.com/office/drawing/2014/main" id="{F9836B11-A5A9-4422-973F-3C7FDDD42914}"/>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5">
            <a:extLst>
              <a:ext uri="{FF2B5EF4-FFF2-40B4-BE49-F238E27FC236}">
                <a16:creationId xmlns:a16="http://schemas.microsoft.com/office/drawing/2014/main" id="{C7DC7DE7-F7BA-45E4-A67C-55F1307D1765}"/>
              </a:ext>
            </a:extLst>
          </p:cNvPr>
          <p:cNvSpPr>
            <a:spLocks noGrp="1"/>
          </p:cNvSpPr>
          <p:nvPr>
            <p:ph type="sldNum" sz="quarter" idx="12"/>
          </p:nvPr>
        </p:nvSpPr>
        <p:spPr/>
        <p:txBody>
          <a:bodyPr/>
          <a:lstStyle>
            <a:lvl1pPr>
              <a:defRPr/>
            </a:lvl1pPr>
          </a:lstStyle>
          <a:p>
            <a:fld id="{60A4985E-1340-48D6-8D7F-D9BE0BA49A06}" type="slidenum">
              <a:rPr lang="sl-SI" altLang="sl-SI"/>
              <a:pPr/>
              <a:t>‹#›</a:t>
            </a:fld>
            <a:endParaRPr lang="sl-SI" altLang="sl-SI"/>
          </a:p>
        </p:txBody>
      </p:sp>
    </p:spTree>
    <p:extLst>
      <p:ext uri="{BB962C8B-B14F-4D97-AF65-F5344CB8AC3E}">
        <p14:creationId xmlns:p14="http://schemas.microsoft.com/office/powerpoint/2010/main" val="847433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sl-SI"/>
              <a:t>Kliknite, če želite urediti slog naslova matrice</a:t>
            </a:r>
          </a:p>
        </p:txBody>
      </p:sp>
      <p:sp>
        <p:nvSpPr>
          <p:cNvPr id="3" name="Ograda besedil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če želite urediti sloge besedila matrice</a:t>
            </a:r>
          </a:p>
        </p:txBody>
      </p:sp>
      <p:sp>
        <p:nvSpPr>
          <p:cNvPr id="4" name="Ograda datuma 3">
            <a:extLst>
              <a:ext uri="{FF2B5EF4-FFF2-40B4-BE49-F238E27FC236}">
                <a16:creationId xmlns:a16="http://schemas.microsoft.com/office/drawing/2014/main" id="{83592660-8E82-44FB-BA5B-9520985FAAB7}"/>
              </a:ext>
            </a:extLst>
          </p:cNvPr>
          <p:cNvSpPr>
            <a:spLocks noGrp="1"/>
          </p:cNvSpPr>
          <p:nvPr>
            <p:ph type="dt" sz="half" idx="10"/>
          </p:nvPr>
        </p:nvSpPr>
        <p:spPr/>
        <p:txBody>
          <a:bodyPr/>
          <a:lstStyle>
            <a:lvl1pPr>
              <a:defRPr/>
            </a:lvl1pPr>
          </a:lstStyle>
          <a:p>
            <a:pPr>
              <a:defRPr/>
            </a:pPr>
            <a:fld id="{A7DD9B2B-DDC8-495D-91BD-26508ACAFA3D}" type="datetimeFigureOut">
              <a:rPr lang="sl-SI"/>
              <a:pPr>
                <a:defRPr/>
              </a:pPr>
              <a:t>31. 05. 2019</a:t>
            </a:fld>
            <a:endParaRPr lang="sl-SI"/>
          </a:p>
        </p:txBody>
      </p:sp>
      <p:sp>
        <p:nvSpPr>
          <p:cNvPr id="5" name="Ograda noge 4">
            <a:extLst>
              <a:ext uri="{FF2B5EF4-FFF2-40B4-BE49-F238E27FC236}">
                <a16:creationId xmlns:a16="http://schemas.microsoft.com/office/drawing/2014/main" id="{65BA728E-CDF5-4150-AB7F-6EB9470E46E1}"/>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5">
            <a:extLst>
              <a:ext uri="{FF2B5EF4-FFF2-40B4-BE49-F238E27FC236}">
                <a16:creationId xmlns:a16="http://schemas.microsoft.com/office/drawing/2014/main" id="{5AE8CD52-EE4F-4222-B1F7-0D2D84D4B9A6}"/>
              </a:ext>
            </a:extLst>
          </p:cNvPr>
          <p:cNvSpPr>
            <a:spLocks noGrp="1"/>
          </p:cNvSpPr>
          <p:nvPr>
            <p:ph type="sldNum" sz="quarter" idx="12"/>
          </p:nvPr>
        </p:nvSpPr>
        <p:spPr/>
        <p:txBody>
          <a:bodyPr/>
          <a:lstStyle>
            <a:lvl1pPr>
              <a:defRPr/>
            </a:lvl1pPr>
          </a:lstStyle>
          <a:p>
            <a:fld id="{64D3BE37-A32B-4A5A-9898-3D78BAD8306D}" type="slidenum">
              <a:rPr lang="sl-SI" altLang="sl-SI"/>
              <a:pPr/>
              <a:t>‹#›</a:t>
            </a:fld>
            <a:endParaRPr lang="sl-SI" altLang="sl-SI"/>
          </a:p>
        </p:txBody>
      </p:sp>
    </p:spTree>
    <p:extLst>
      <p:ext uri="{BB962C8B-B14F-4D97-AF65-F5344CB8AC3E}">
        <p14:creationId xmlns:p14="http://schemas.microsoft.com/office/powerpoint/2010/main" val="2953759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3" name="Ograda vsebin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vsebin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grada datuma 3">
            <a:extLst>
              <a:ext uri="{FF2B5EF4-FFF2-40B4-BE49-F238E27FC236}">
                <a16:creationId xmlns:a16="http://schemas.microsoft.com/office/drawing/2014/main" id="{44D38FA8-6C9C-44B4-8F17-34C326C7FDB9}"/>
              </a:ext>
            </a:extLst>
          </p:cNvPr>
          <p:cNvSpPr>
            <a:spLocks noGrp="1"/>
          </p:cNvSpPr>
          <p:nvPr>
            <p:ph type="dt" sz="half" idx="10"/>
          </p:nvPr>
        </p:nvSpPr>
        <p:spPr/>
        <p:txBody>
          <a:bodyPr/>
          <a:lstStyle>
            <a:lvl1pPr>
              <a:defRPr/>
            </a:lvl1pPr>
          </a:lstStyle>
          <a:p>
            <a:pPr>
              <a:defRPr/>
            </a:pPr>
            <a:fld id="{48DD07ED-4DB7-43C3-A4BE-0DAFE36261A7}" type="datetimeFigureOut">
              <a:rPr lang="sl-SI"/>
              <a:pPr>
                <a:defRPr/>
              </a:pPr>
              <a:t>31. 05. 2019</a:t>
            </a:fld>
            <a:endParaRPr lang="sl-SI"/>
          </a:p>
        </p:txBody>
      </p:sp>
      <p:sp>
        <p:nvSpPr>
          <p:cNvPr id="6" name="Ograda noge 4">
            <a:extLst>
              <a:ext uri="{FF2B5EF4-FFF2-40B4-BE49-F238E27FC236}">
                <a16:creationId xmlns:a16="http://schemas.microsoft.com/office/drawing/2014/main" id="{02C8A736-5E24-4A27-997E-9D446B003354}"/>
              </a:ext>
            </a:extLst>
          </p:cNvPr>
          <p:cNvSpPr>
            <a:spLocks noGrp="1"/>
          </p:cNvSpPr>
          <p:nvPr>
            <p:ph type="ftr" sz="quarter" idx="11"/>
          </p:nvPr>
        </p:nvSpPr>
        <p:spPr/>
        <p:txBody>
          <a:bodyPr/>
          <a:lstStyle>
            <a:lvl1pPr>
              <a:defRPr/>
            </a:lvl1pPr>
          </a:lstStyle>
          <a:p>
            <a:pPr>
              <a:defRPr/>
            </a:pPr>
            <a:endParaRPr lang="sl-SI"/>
          </a:p>
        </p:txBody>
      </p:sp>
      <p:sp>
        <p:nvSpPr>
          <p:cNvPr id="7" name="Ograda številke diapozitiva 5">
            <a:extLst>
              <a:ext uri="{FF2B5EF4-FFF2-40B4-BE49-F238E27FC236}">
                <a16:creationId xmlns:a16="http://schemas.microsoft.com/office/drawing/2014/main" id="{374C0803-F069-4995-AEB3-7469859CB4D9}"/>
              </a:ext>
            </a:extLst>
          </p:cNvPr>
          <p:cNvSpPr>
            <a:spLocks noGrp="1"/>
          </p:cNvSpPr>
          <p:nvPr>
            <p:ph type="sldNum" sz="quarter" idx="12"/>
          </p:nvPr>
        </p:nvSpPr>
        <p:spPr/>
        <p:txBody>
          <a:bodyPr/>
          <a:lstStyle>
            <a:lvl1pPr>
              <a:defRPr/>
            </a:lvl1pPr>
          </a:lstStyle>
          <a:p>
            <a:fld id="{3507CF38-FF23-424C-B3F9-6413E53E660C}" type="slidenum">
              <a:rPr lang="sl-SI" altLang="sl-SI"/>
              <a:pPr/>
              <a:t>‹#›</a:t>
            </a:fld>
            <a:endParaRPr lang="sl-SI" altLang="sl-SI"/>
          </a:p>
        </p:txBody>
      </p:sp>
    </p:spTree>
    <p:extLst>
      <p:ext uri="{BB962C8B-B14F-4D97-AF65-F5344CB8AC3E}">
        <p14:creationId xmlns:p14="http://schemas.microsoft.com/office/powerpoint/2010/main" val="2679772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sl-SI"/>
              <a:t>Kliknite, če želite urediti slog naslova matrice</a:t>
            </a:r>
          </a:p>
        </p:txBody>
      </p:sp>
      <p:sp>
        <p:nvSpPr>
          <p:cNvPr id="3" name="Ograda besedil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če želite urediti sloge besedila matrice</a:t>
            </a:r>
          </a:p>
        </p:txBody>
      </p:sp>
      <p:sp>
        <p:nvSpPr>
          <p:cNvPr id="4" name="Ograda vsebin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grada besedil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če želite urediti sloge besedila matrice</a:t>
            </a:r>
          </a:p>
        </p:txBody>
      </p:sp>
      <p:sp>
        <p:nvSpPr>
          <p:cNvPr id="6" name="Ograda vsebin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7" name="Ograda datuma 3">
            <a:extLst>
              <a:ext uri="{FF2B5EF4-FFF2-40B4-BE49-F238E27FC236}">
                <a16:creationId xmlns:a16="http://schemas.microsoft.com/office/drawing/2014/main" id="{729B3F57-870D-4FAF-A73F-273EDA6B90F4}"/>
              </a:ext>
            </a:extLst>
          </p:cNvPr>
          <p:cNvSpPr>
            <a:spLocks noGrp="1"/>
          </p:cNvSpPr>
          <p:nvPr>
            <p:ph type="dt" sz="half" idx="10"/>
          </p:nvPr>
        </p:nvSpPr>
        <p:spPr/>
        <p:txBody>
          <a:bodyPr/>
          <a:lstStyle>
            <a:lvl1pPr>
              <a:defRPr/>
            </a:lvl1pPr>
          </a:lstStyle>
          <a:p>
            <a:pPr>
              <a:defRPr/>
            </a:pPr>
            <a:fld id="{4AF7DE91-ADAD-4A39-90E4-C879E96CE09C}" type="datetimeFigureOut">
              <a:rPr lang="sl-SI"/>
              <a:pPr>
                <a:defRPr/>
              </a:pPr>
              <a:t>31. 05. 2019</a:t>
            </a:fld>
            <a:endParaRPr lang="sl-SI"/>
          </a:p>
        </p:txBody>
      </p:sp>
      <p:sp>
        <p:nvSpPr>
          <p:cNvPr id="8" name="Ograda noge 4">
            <a:extLst>
              <a:ext uri="{FF2B5EF4-FFF2-40B4-BE49-F238E27FC236}">
                <a16:creationId xmlns:a16="http://schemas.microsoft.com/office/drawing/2014/main" id="{E527FE22-7594-4724-AC9A-DB0983554C2C}"/>
              </a:ext>
            </a:extLst>
          </p:cNvPr>
          <p:cNvSpPr>
            <a:spLocks noGrp="1"/>
          </p:cNvSpPr>
          <p:nvPr>
            <p:ph type="ftr" sz="quarter" idx="11"/>
          </p:nvPr>
        </p:nvSpPr>
        <p:spPr/>
        <p:txBody>
          <a:bodyPr/>
          <a:lstStyle>
            <a:lvl1pPr>
              <a:defRPr/>
            </a:lvl1pPr>
          </a:lstStyle>
          <a:p>
            <a:pPr>
              <a:defRPr/>
            </a:pPr>
            <a:endParaRPr lang="sl-SI"/>
          </a:p>
        </p:txBody>
      </p:sp>
      <p:sp>
        <p:nvSpPr>
          <p:cNvPr id="9" name="Ograda številke diapozitiva 5">
            <a:extLst>
              <a:ext uri="{FF2B5EF4-FFF2-40B4-BE49-F238E27FC236}">
                <a16:creationId xmlns:a16="http://schemas.microsoft.com/office/drawing/2014/main" id="{10B6626D-3472-4E58-AF77-05A6A0772F8D}"/>
              </a:ext>
            </a:extLst>
          </p:cNvPr>
          <p:cNvSpPr>
            <a:spLocks noGrp="1"/>
          </p:cNvSpPr>
          <p:nvPr>
            <p:ph type="sldNum" sz="quarter" idx="12"/>
          </p:nvPr>
        </p:nvSpPr>
        <p:spPr/>
        <p:txBody>
          <a:bodyPr/>
          <a:lstStyle>
            <a:lvl1pPr>
              <a:defRPr/>
            </a:lvl1pPr>
          </a:lstStyle>
          <a:p>
            <a:fld id="{10CA46F2-404E-4253-BE34-CE6DDA682086}" type="slidenum">
              <a:rPr lang="sl-SI" altLang="sl-SI"/>
              <a:pPr/>
              <a:t>‹#›</a:t>
            </a:fld>
            <a:endParaRPr lang="sl-SI" altLang="sl-SI"/>
          </a:p>
        </p:txBody>
      </p:sp>
    </p:spTree>
    <p:extLst>
      <p:ext uri="{BB962C8B-B14F-4D97-AF65-F5344CB8AC3E}">
        <p14:creationId xmlns:p14="http://schemas.microsoft.com/office/powerpoint/2010/main" val="2671198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3" name="Ograda datuma 3">
            <a:extLst>
              <a:ext uri="{FF2B5EF4-FFF2-40B4-BE49-F238E27FC236}">
                <a16:creationId xmlns:a16="http://schemas.microsoft.com/office/drawing/2014/main" id="{CBC32E59-537E-47AC-A1F7-96E4CD4E6630}"/>
              </a:ext>
            </a:extLst>
          </p:cNvPr>
          <p:cNvSpPr>
            <a:spLocks noGrp="1"/>
          </p:cNvSpPr>
          <p:nvPr>
            <p:ph type="dt" sz="half" idx="10"/>
          </p:nvPr>
        </p:nvSpPr>
        <p:spPr/>
        <p:txBody>
          <a:bodyPr/>
          <a:lstStyle>
            <a:lvl1pPr>
              <a:defRPr/>
            </a:lvl1pPr>
          </a:lstStyle>
          <a:p>
            <a:pPr>
              <a:defRPr/>
            </a:pPr>
            <a:fld id="{0C0E9885-91A6-4261-BF2C-0ADC9E1D5533}" type="datetimeFigureOut">
              <a:rPr lang="sl-SI"/>
              <a:pPr>
                <a:defRPr/>
              </a:pPr>
              <a:t>31. 05. 2019</a:t>
            </a:fld>
            <a:endParaRPr lang="sl-SI"/>
          </a:p>
        </p:txBody>
      </p:sp>
      <p:sp>
        <p:nvSpPr>
          <p:cNvPr id="4" name="Ograda noge 4">
            <a:extLst>
              <a:ext uri="{FF2B5EF4-FFF2-40B4-BE49-F238E27FC236}">
                <a16:creationId xmlns:a16="http://schemas.microsoft.com/office/drawing/2014/main" id="{E9460E95-17A6-40AE-AE9B-9F10FEB3C28D}"/>
              </a:ext>
            </a:extLst>
          </p:cNvPr>
          <p:cNvSpPr>
            <a:spLocks noGrp="1"/>
          </p:cNvSpPr>
          <p:nvPr>
            <p:ph type="ftr" sz="quarter" idx="11"/>
          </p:nvPr>
        </p:nvSpPr>
        <p:spPr/>
        <p:txBody>
          <a:bodyPr/>
          <a:lstStyle>
            <a:lvl1pPr>
              <a:defRPr/>
            </a:lvl1pPr>
          </a:lstStyle>
          <a:p>
            <a:pPr>
              <a:defRPr/>
            </a:pPr>
            <a:endParaRPr lang="sl-SI"/>
          </a:p>
        </p:txBody>
      </p:sp>
      <p:sp>
        <p:nvSpPr>
          <p:cNvPr id="5" name="Ograda številke diapozitiva 5">
            <a:extLst>
              <a:ext uri="{FF2B5EF4-FFF2-40B4-BE49-F238E27FC236}">
                <a16:creationId xmlns:a16="http://schemas.microsoft.com/office/drawing/2014/main" id="{3A4623E0-4A12-47FC-8A63-AB098F1B1191}"/>
              </a:ext>
            </a:extLst>
          </p:cNvPr>
          <p:cNvSpPr>
            <a:spLocks noGrp="1"/>
          </p:cNvSpPr>
          <p:nvPr>
            <p:ph type="sldNum" sz="quarter" idx="12"/>
          </p:nvPr>
        </p:nvSpPr>
        <p:spPr/>
        <p:txBody>
          <a:bodyPr/>
          <a:lstStyle>
            <a:lvl1pPr>
              <a:defRPr/>
            </a:lvl1pPr>
          </a:lstStyle>
          <a:p>
            <a:fld id="{A981076E-E52E-4DE0-BA9E-8D9583D06BE3}" type="slidenum">
              <a:rPr lang="sl-SI" altLang="sl-SI"/>
              <a:pPr/>
              <a:t>‹#›</a:t>
            </a:fld>
            <a:endParaRPr lang="sl-SI" altLang="sl-SI"/>
          </a:p>
        </p:txBody>
      </p:sp>
    </p:spTree>
    <p:extLst>
      <p:ext uri="{BB962C8B-B14F-4D97-AF65-F5344CB8AC3E}">
        <p14:creationId xmlns:p14="http://schemas.microsoft.com/office/powerpoint/2010/main" val="2952049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3">
            <a:extLst>
              <a:ext uri="{FF2B5EF4-FFF2-40B4-BE49-F238E27FC236}">
                <a16:creationId xmlns:a16="http://schemas.microsoft.com/office/drawing/2014/main" id="{6A2F6EC8-C361-455E-B052-7FD0EE295244}"/>
              </a:ext>
            </a:extLst>
          </p:cNvPr>
          <p:cNvSpPr>
            <a:spLocks noGrp="1"/>
          </p:cNvSpPr>
          <p:nvPr>
            <p:ph type="dt" sz="half" idx="10"/>
          </p:nvPr>
        </p:nvSpPr>
        <p:spPr/>
        <p:txBody>
          <a:bodyPr/>
          <a:lstStyle>
            <a:lvl1pPr>
              <a:defRPr/>
            </a:lvl1pPr>
          </a:lstStyle>
          <a:p>
            <a:pPr>
              <a:defRPr/>
            </a:pPr>
            <a:fld id="{5D88EA7C-9F79-4F49-9AB7-6651142A9ADF}" type="datetimeFigureOut">
              <a:rPr lang="sl-SI"/>
              <a:pPr>
                <a:defRPr/>
              </a:pPr>
              <a:t>31. 05. 2019</a:t>
            </a:fld>
            <a:endParaRPr lang="sl-SI"/>
          </a:p>
        </p:txBody>
      </p:sp>
      <p:sp>
        <p:nvSpPr>
          <p:cNvPr id="3" name="Ograda noge 4">
            <a:extLst>
              <a:ext uri="{FF2B5EF4-FFF2-40B4-BE49-F238E27FC236}">
                <a16:creationId xmlns:a16="http://schemas.microsoft.com/office/drawing/2014/main" id="{2ED7B882-5129-477E-96D4-5193FB81DA2E}"/>
              </a:ext>
            </a:extLst>
          </p:cNvPr>
          <p:cNvSpPr>
            <a:spLocks noGrp="1"/>
          </p:cNvSpPr>
          <p:nvPr>
            <p:ph type="ftr" sz="quarter" idx="11"/>
          </p:nvPr>
        </p:nvSpPr>
        <p:spPr/>
        <p:txBody>
          <a:bodyPr/>
          <a:lstStyle>
            <a:lvl1pPr>
              <a:defRPr/>
            </a:lvl1pPr>
          </a:lstStyle>
          <a:p>
            <a:pPr>
              <a:defRPr/>
            </a:pPr>
            <a:endParaRPr lang="sl-SI"/>
          </a:p>
        </p:txBody>
      </p:sp>
      <p:sp>
        <p:nvSpPr>
          <p:cNvPr id="4" name="Ograda številke diapozitiva 5">
            <a:extLst>
              <a:ext uri="{FF2B5EF4-FFF2-40B4-BE49-F238E27FC236}">
                <a16:creationId xmlns:a16="http://schemas.microsoft.com/office/drawing/2014/main" id="{D4E48CA6-1EA5-4FDB-8528-8B64F91E25FE}"/>
              </a:ext>
            </a:extLst>
          </p:cNvPr>
          <p:cNvSpPr>
            <a:spLocks noGrp="1"/>
          </p:cNvSpPr>
          <p:nvPr>
            <p:ph type="sldNum" sz="quarter" idx="12"/>
          </p:nvPr>
        </p:nvSpPr>
        <p:spPr/>
        <p:txBody>
          <a:bodyPr/>
          <a:lstStyle>
            <a:lvl1pPr>
              <a:defRPr/>
            </a:lvl1pPr>
          </a:lstStyle>
          <a:p>
            <a:fld id="{52B95481-70EF-4B8D-BEA0-021401B4631A}" type="slidenum">
              <a:rPr lang="sl-SI" altLang="sl-SI"/>
              <a:pPr/>
              <a:t>‹#›</a:t>
            </a:fld>
            <a:endParaRPr lang="sl-SI" altLang="sl-SI"/>
          </a:p>
        </p:txBody>
      </p:sp>
    </p:spTree>
    <p:extLst>
      <p:ext uri="{BB962C8B-B14F-4D97-AF65-F5344CB8AC3E}">
        <p14:creationId xmlns:p14="http://schemas.microsoft.com/office/powerpoint/2010/main" val="1971976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sl-SI"/>
              <a:t>Kliknite, če želite urediti slog naslova matrice</a:t>
            </a:r>
          </a:p>
        </p:txBody>
      </p:sp>
      <p:sp>
        <p:nvSpPr>
          <p:cNvPr id="3" name="Ograda vsebin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besedil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Kliknite, če želite urediti sloge besedila matrice</a:t>
            </a:r>
          </a:p>
        </p:txBody>
      </p:sp>
      <p:sp>
        <p:nvSpPr>
          <p:cNvPr id="5" name="Ograda datuma 3">
            <a:extLst>
              <a:ext uri="{FF2B5EF4-FFF2-40B4-BE49-F238E27FC236}">
                <a16:creationId xmlns:a16="http://schemas.microsoft.com/office/drawing/2014/main" id="{B9AEB3A9-8532-42E9-89BF-B426FF049838}"/>
              </a:ext>
            </a:extLst>
          </p:cNvPr>
          <p:cNvSpPr>
            <a:spLocks noGrp="1"/>
          </p:cNvSpPr>
          <p:nvPr>
            <p:ph type="dt" sz="half" idx="10"/>
          </p:nvPr>
        </p:nvSpPr>
        <p:spPr/>
        <p:txBody>
          <a:bodyPr/>
          <a:lstStyle>
            <a:lvl1pPr>
              <a:defRPr/>
            </a:lvl1pPr>
          </a:lstStyle>
          <a:p>
            <a:pPr>
              <a:defRPr/>
            </a:pPr>
            <a:fld id="{5A7910A8-2809-4360-B1F2-D096E72565BD}" type="datetimeFigureOut">
              <a:rPr lang="sl-SI"/>
              <a:pPr>
                <a:defRPr/>
              </a:pPr>
              <a:t>31. 05. 2019</a:t>
            </a:fld>
            <a:endParaRPr lang="sl-SI"/>
          </a:p>
        </p:txBody>
      </p:sp>
      <p:sp>
        <p:nvSpPr>
          <p:cNvPr id="6" name="Ograda noge 4">
            <a:extLst>
              <a:ext uri="{FF2B5EF4-FFF2-40B4-BE49-F238E27FC236}">
                <a16:creationId xmlns:a16="http://schemas.microsoft.com/office/drawing/2014/main" id="{8B26AFF3-C68E-4C54-BB9A-DDFE1DD545A0}"/>
              </a:ext>
            </a:extLst>
          </p:cNvPr>
          <p:cNvSpPr>
            <a:spLocks noGrp="1"/>
          </p:cNvSpPr>
          <p:nvPr>
            <p:ph type="ftr" sz="quarter" idx="11"/>
          </p:nvPr>
        </p:nvSpPr>
        <p:spPr/>
        <p:txBody>
          <a:bodyPr/>
          <a:lstStyle>
            <a:lvl1pPr>
              <a:defRPr/>
            </a:lvl1pPr>
          </a:lstStyle>
          <a:p>
            <a:pPr>
              <a:defRPr/>
            </a:pPr>
            <a:endParaRPr lang="sl-SI"/>
          </a:p>
        </p:txBody>
      </p:sp>
      <p:sp>
        <p:nvSpPr>
          <p:cNvPr id="7" name="Ograda številke diapozitiva 5">
            <a:extLst>
              <a:ext uri="{FF2B5EF4-FFF2-40B4-BE49-F238E27FC236}">
                <a16:creationId xmlns:a16="http://schemas.microsoft.com/office/drawing/2014/main" id="{10B2C14E-E02F-4545-AF0D-697011E82D8E}"/>
              </a:ext>
            </a:extLst>
          </p:cNvPr>
          <p:cNvSpPr>
            <a:spLocks noGrp="1"/>
          </p:cNvSpPr>
          <p:nvPr>
            <p:ph type="sldNum" sz="quarter" idx="12"/>
          </p:nvPr>
        </p:nvSpPr>
        <p:spPr/>
        <p:txBody>
          <a:bodyPr/>
          <a:lstStyle>
            <a:lvl1pPr>
              <a:defRPr/>
            </a:lvl1pPr>
          </a:lstStyle>
          <a:p>
            <a:fld id="{36D1FA44-E1A8-473B-AFE6-A0BE032F6D14}" type="slidenum">
              <a:rPr lang="sl-SI" altLang="sl-SI"/>
              <a:pPr/>
              <a:t>‹#›</a:t>
            </a:fld>
            <a:endParaRPr lang="sl-SI" altLang="sl-SI"/>
          </a:p>
        </p:txBody>
      </p:sp>
    </p:spTree>
    <p:extLst>
      <p:ext uri="{BB962C8B-B14F-4D97-AF65-F5344CB8AC3E}">
        <p14:creationId xmlns:p14="http://schemas.microsoft.com/office/powerpoint/2010/main" val="3289628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sl-SI"/>
              <a:t>Kliknite, če želite urediti slog naslova matrice</a:t>
            </a:r>
          </a:p>
        </p:txBody>
      </p:sp>
      <p:sp>
        <p:nvSpPr>
          <p:cNvPr id="3" name="Ograda slik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l-SI" noProof="0"/>
          </a:p>
        </p:txBody>
      </p:sp>
      <p:sp>
        <p:nvSpPr>
          <p:cNvPr id="4" name="Ograda besedil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Kliknite, če želite urediti sloge besedila matrice</a:t>
            </a:r>
          </a:p>
        </p:txBody>
      </p:sp>
      <p:sp>
        <p:nvSpPr>
          <p:cNvPr id="5" name="Ograda datuma 3">
            <a:extLst>
              <a:ext uri="{FF2B5EF4-FFF2-40B4-BE49-F238E27FC236}">
                <a16:creationId xmlns:a16="http://schemas.microsoft.com/office/drawing/2014/main" id="{C1A4980F-86F4-4E4A-9B7B-D358A1616E90}"/>
              </a:ext>
            </a:extLst>
          </p:cNvPr>
          <p:cNvSpPr>
            <a:spLocks noGrp="1"/>
          </p:cNvSpPr>
          <p:nvPr>
            <p:ph type="dt" sz="half" idx="10"/>
          </p:nvPr>
        </p:nvSpPr>
        <p:spPr/>
        <p:txBody>
          <a:bodyPr/>
          <a:lstStyle>
            <a:lvl1pPr>
              <a:defRPr/>
            </a:lvl1pPr>
          </a:lstStyle>
          <a:p>
            <a:pPr>
              <a:defRPr/>
            </a:pPr>
            <a:fld id="{FE4A8D85-8C13-405E-BB3E-932B61736E2B}" type="datetimeFigureOut">
              <a:rPr lang="sl-SI"/>
              <a:pPr>
                <a:defRPr/>
              </a:pPr>
              <a:t>31. 05. 2019</a:t>
            </a:fld>
            <a:endParaRPr lang="sl-SI"/>
          </a:p>
        </p:txBody>
      </p:sp>
      <p:sp>
        <p:nvSpPr>
          <p:cNvPr id="6" name="Ograda noge 4">
            <a:extLst>
              <a:ext uri="{FF2B5EF4-FFF2-40B4-BE49-F238E27FC236}">
                <a16:creationId xmlns:a16="http://schemas.microsoft.com/office/drawing/2014/main" id="{7F3628EA-998F-4C47-9A9C-CBD878B4182F}"/>
              </a:ext>
            </a:extLst>
          </p:cNvPr>
          <p:cNvSpPr>
            <a:spLocks noGrp="1"/>
          </p:cNvSpPr>
          <p:nvPr>
            <p:ph type="ftr" sz="quarter" idx="11"/>
          </p:nvPr>
        </p:nvSpPr>
        <p:spPr/>
        <p:txBody>
          <a:bodyPr/>
          <a:lstStyle>
            <a:lvl1pPr>
              <a:defRPr/>
            </a:lvl1pPr>
          </a:lstStyle>
          <a:p>
            <a:pPr>
              <a:defRPr/>
            </a:pPr>
            <a:endParaRPr lang="sl-SI"/>
          </a:p>
        </p:txBody>
      </p:sp>
      <p:sp>
        <p:nvSpPr>
          <p:cNvPr id="7" name="Ograda številke diapozitiva 5">
            <a:extLst>
              <a:ext uri="{FF2B5EF4-FFF2-40B4-BE49-F238E27FC236}">
                <a16:creationId xmlns:a16="http://schemas.microsoft.com/office/drawing/2014/main" id="{A6584D2A-F024-4BBB-98A2-FD866F0B66ED}"/>
              </a:ext>
            </a:extLst>
          </p:cNvPr>
          <p:cNvSpPr>
            <a:spLocks noGrp="1"/>
          </p:cNvSpPr>
          <p:nvPr>
            <p:ph type="sldNum" sz="quarter" idx="12"/>
          </p:nvPr>
        </p:nvSpPr>
        <p:spPr/>
        <p:txBody>
          <a:bodyPr/>
          <a:lstStyle>
            <a:lvl1pPr>
              <a:defRPr/>
            </a:lvl1pPr>
          </a:lstStyle>
          <a:p>
            <a:fld id="{400EBCA3-9E67-462F-A756-2BA3539EBDEF}" type="slidenum">
              <a:rPr lang="sl-SI" altLang="sl-SI"/>
              <a:pPr/>
              <a:t>‹#›</a:t>
            </a:fld>
            <a:endParaRPr lang="sl-SI" altLang="sl-SI"/>
          </a:p>
        </p:txBody>
      </p:sp>
    </p:spTree>
    <p:extLst>
      <p:ext uri="{BB962C8B-B14F-4D97-AF65-F5344CB8AC3E}">
        <p14:creationId xmlns:p14="http://schemas.microsoft.com/office/powerpoint/2010/main" val="3545383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Ograda naslova 1">
            <a:extLst>
              <a:ext uri="{FF2B5EF4-FFF2-40B4-BE49-F238E27FC236}">
                <a16:creationId xmlns:a16="http://schemas.microsoft.com/office/drawing/2014/main" id="{BA8C1298-FB05-4EB2-9A43-6CD25A8E1349}"/>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1027" name="Ograda besedila 2">
            <a:extLst>
              <a:ext uri="{FF2B5EF4-FFF2-40B4-BE49-F238E27FC236}">
                <a16:creationId xmlns:a16="http://schemas.microsoft.com/office/drawing/2014/main" id="{5D24026F-B600-43F9-B8DB-F10ACFFB88F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4" name="Ograda datuma 3">
            <a:extLst>
              <a:ext uri="{FF2B5EF4-FFF2-40B4-BE49-F238E27FC236}">
                <a16:creationId xmlns:a16="http://schemas.microsoft.com/office/drawing/2014/main" id="{5A0857BB-E181-4EA9-8D9A-8B2ACD7371EA}"/>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5A80EC7C-1542-4617-9A5F-23A47A3CE532}" type="datetimeFigureOut">
              <a:rPr lang="sl-SI"/>
              <a:pPr>
                <a:defRPr/>
              </a:pPr>
              <a:t>31. 05. 2019</a:t>
            </a:fld>
            <a:endParaRPr lang="sl-SI"/>
          </a:p>
        </p:txBody>
      </p:sp>
      <p:sp>
        <p:nvSpPr>
          <p:cNvPr id="5" name="Ograda noge 4">
            <a:extLst>
              <a:ext uri="{FF2B5EF4-FFF2-40B4-BE49-F238E27FC236}">
                <a16:creationId xmlns:a16="http://schemas.microsoft.com/office/drawing/2014/main" id="{CF45DB18-4349-4C78-ABA4-992E13BAB900}"/>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sl-SI"/>
          </a:p>
        </p:txBody>
      </p:sp>
      <p:sp>
        <p:nvSpPr>
          <p:cNvPr id="6" name="Ograda številke diapozitiva 5">
            <a:extLst>
              <a:ext uri="{FF2B5EF4-FFF2-40B4-BE49-F238E27FC236}">
                <a16:creationId xmlns:a16="http://schemas.microsoft.com/office/drawing/2014/main" id="{BE986F1F-5773-493A-A3F4-99EA1C1DC79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76B8D4FD-106D-427B-89A1-4171879A332C}" type="slidenum">
              <a:rPr lang="sl-SI" altLang="sl-SI"/>
              <a:pPr/>
              <a:t>‹#›</a:t>
            </a:fld>
            <a:endParaRPr lang="sl-SI" altLang="sl-SI"/>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ideo" Target="file:///C:\Users\Jaka\Music\glasba%20jaka\Bon%20Jovi%20-%20It's%20My%20Life.mp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8DA02EE8-2F47-4EFC-AF19-B0E6E3E6A2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82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Naslov 1">
            <a:extLst>
              <a:ext uri="{FF2B5EF4-FFF2-40B4-BE49-F238E27FC236}">
                <a16:creationId xmlns:a16="http://schemas.microsoft.com/office/drawing/2014/main" id="{6FF6F108-2249-412B-B7AB-23CAE60C9C9B}"/>
              </a:ext>
            </a:extLst>
          </p:cNvPr>
          <p:cNvSpPr>
            <a:spLocks noGrp="1"/>
          </p:cNvSpPr>
          <p:nvPr>
            <p:ph type="ctrTitle"/>
          </p:nvPr>
        </p:nvSpPr>
        <p:spPr/>
        <p:txBody>
          <a:bodyPr/>
          <a:lstStyle/>
          <a:p>
            <a:endParaRPr lang="sl-SI" altLang="sl-SI"/>
          </a:p>
        </p:txBody>
      </p:sp>
      <p:sp>
        <p:nvSpPr>
          <p:cNvPr id="2" name="Subtitle 1">
            <a:extLst>
              <a:ext uri="{FF2B5EF4-FFF2-40B4-BE49-F238E27FC236}">
                <a16:creationId xmlns:a16="http://schemas.microsoft.com/office/drawing/2014/main" id="{78F922FB-06A0-498A-A35D-06182668BF18}"/>
              </a:ext>
            </a:extLst>
          </p:cNvPr>
          <p:cNvSpPr>
            <a:spLocks noGrp="1"/>
          </p:cNvSpPr>
          <p:nvPr>
            <p:ph type="subTitle" idx="1"/>
          </p:nvPr>
        </p:nvSpPr>
        <p:spPr/>
        <p:txBody>
          <a:bodyPr/>
          <a:lstStyle/>
          <a:p>
            <a:endParaRPr lang="sl-SI"/>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4936237-4929-4453-9812-E6FF5A696607}"/>
              </a:ext>
            </a:extLst>
          </p:cNvPr>
          <p:cNvSpPr>
            <a:spLocks noGrp="1"/>
          </p:cNvSpPr>
          <p:nvPr>
            <p:ph type="title"/>
          </p:nvPr>
        </p:nvSpPr>
        <p:spPr>
          <a:xfrm>
            <a:off x="1692275" y="0"/>
            <a:ext cx="5410200" cy="777875"/>
          </a:xfrm>
        </p:spPr>
        <p:style>
          <a:lnRef idx="2">
            <a:schemeClr val="accent3">
              <a:shade val="50000"/>
            </a:schemeClr>
          </a:lnRef>
          <a:fillRef idx="1">
            <a:schemeClr val="accent3"/>
          </a:fillRef>
          <a:effectRef idx="0">
            <a:schemeClr val="accent3"/>
          </a:effectRef>
          <a:fontRef idx="minor">
            <a:schemeClr val="lt1"/>
          </a:fontRef>
        </p:style>
        <p:txBody>
          <a:bodyPr rtlCol="0">
            <a:normAutofit/>
          </a:bodyPr>
          <a:lstStyle/>
          <a:p>
            <a:pPr fontAlgn="auto">
              <a:spcAft>
                <a:spcPts val="0"/>
              </a:spcAft>
              <a:defRPr/>
            </a:pPr>
            <a:r>
              <a:rPr lang="sl-SI" dirty="0">
                <a:solidFill>
                  <a:srgbClr val="00B0F0"/>
                </a:solidFill>
              </a:rPr>
              <a:t>Rock</a:t>
            </a:r>
          </a:p>
        </p:txBody>
      </p:sp>
      <p:sp>
        <p:nvSpPr>
          <p:cNvPr id="3" name="Ograda vsebine 2">
            <a:extLst>
              <a:ext uri="{FF2B5EF4-FFF2-40B4-BE49-F238E27FC236}">
                <a16:creationId xmlns:a16="http://schemas.microsoft.com/office/drawing/2014/main" id="{FC424E17-FA67-4C23-92A5-2B3F3237859B}"/>
              </a:ext>
            </a:extLst>
          </p:cNvPr>
          <p:cNvSpPr>
            <a:spLocks noGrp="1"/>
          </p:cNvSpPr>
          <p:nvPr>
            <p:ph idx="1"/>
          </p:nvPr>
        </p:nvSpPr>
        <p:spPr>
          <a:xfrm>
            <a:off x="0" y="908050"/>
            <a:ext cx="9144000" cy="5949950"/>
          </a:xfrm>
        </p:spPr>
        <p:style>
          <a:lnRef idx="1">
            <a:schemeClr val="accent5"/>
          </a:lnRef>
          <a:fillRef idx="2">
            <a:schemeClr val="accent5"/>
          </a:fillRef>
          <a:effectRef idx="1">
            <a:schemeClr val="accent5"/>
          </a:effectRef>
          <a:fontRef idx="minor">
            <a:schemeClr val="dk1"/>
          </a:fontRef>
        </p:style>
        <p:txBody>
          <a:bodyPr rtlCol="0">
            <a:normAutofit/>
          </a:bodyPr>
          <a:lstStyle/>
          <a:p>
            <a:pPr fontAlgn="auto">
              <a:spcAft>
                <a:spcPts val="0"/>
              </a:spcAft>
              <a:defRPr/>
            </a:pPr>
            <a:r>
              <a:rPr lang="sl-SI" dirty="0">
                <a:solidFill>
                  <a:srgbClr val="0070C0"/>
                </a:solidFill>
              </a:rPr>
              <a:t>Rock se je začel razvijati v Ameriki in Veliki Britaniji po koncu druge svetovne vojne</a:t>
            </a:r>
          </a:p>
          <a:p>
            <a:pPr fontAlgn="auto">
              <a:spcAft>
                <a:spcPts val="0"/>
              </a:spcAft>
              <a:defRPr/>
            </a:pPr>
            <a:r>
              <a:rPr lang="sl-SI" dirty="0">
                <a:solidFill>
                  <a:srgbClr val="1FBCE1"/>
                </a:solidFill>
              </a:rPr>
              <a:t>Sam izraz “</a:t>
            </a:r>
            <a:r>
              <a:rPr lang="sl-SI" i="1" dirty="0">
                <a:solidFill>
                  <a:srgbClr val="1FBCE1"/>
                </a:solidFill>
              </a:rPr>
              <a:t>rock </a:t>
            </a:r>
            <a:r>
              <a:rPr lang="sl-SI" i="1" dirty="0" err="1">
                <a:solidFill>
                  <a:srgbClr val="1FBCE1"/>
                </a:solidFill>
              </a:rPr>
              <a:t>and</a:t>
            </a:r>
            <a:r>
              <a:rPr lang="sl-SI" i="1" dirty="0">
                <a:solidFill>
                  <a:srgbClr val="1FBCE1"/>
                </a:solidFill>
              </a:rPr>
              <a:t> </a:t>
            </a:r>
            <a:r>
              <a:rPr lang="sl-SI" i="1" dirty="0" err="1">
                <a:solidFill>
                  <a:srgbClr val="1FBCE1"/>
                </a:solidFill>
              </a:rPr>
              <a:t>roll</a:t>
            </a:r>
            <a:r>
              <a:rPr lang="sl-SI" i="1" dirty="0">
                <a:solidFill>
                  <a:srgbClr val="1FBCE1"/>
                </a:solidFill>
              </a:rPr>
              <a:t>”</a:t>
            </a:r>
            <a:r>
              <a:rPr lang="sl-SI" dirty="0">
                <a:solidFill>
                  <a:srgbClr val="1FBCE1"/>
                </a:solidFill>
              </a:rPr>
              <a:t> se včasih nanaša na začetna obdobja 50-tih in 60-tih let 20. stoletja, kasneje pa je bolj običajen krajši izraz “</a:t>
            </a:r>
            <a:r>
              <a:rPr lang="sl-SI" i="1" dirty="0">
                <a:solidFill>
                  <a:srgbClr val="1FBCE1"/>
                </a:solidFill>
              </a:rPr>
              <a:t>rock”</a:t>
            </a:r>
          </a:p>
          <a:p>
            <a:pPr fontAlgn="auto">
              <a:spcAft>
                <a:spcPts val="0"/>
              </a:spcAft>
              <a:defRPr/>
            </a:pPr>
            <a:r>
              <a:rPr lang="sl-SI" dirty="0">
                <a:solidFill>
                  <a:srgbClr val="00FF00"/>
                </a:solidFill>
              </a:rPr>
              <a:t>zelo popularen po vsem svetu petdesetih let dalje.</a:t>
            </a:r>
          </a:p>
        </p:txBody>
      </p:sp>
      <p:pic>
        <p:nvPicPr>
          <p:cNvPr id="3076" name="Picture 2">
            <a:extLst>
              <a:ext uri="{FF2B5EF4-FFF2-40B4-BE49-F238E27FC236}">
                <a16:creationId xmlns:a16="http://schemas.microsoft.com/office/drawing/2014/main" id="{3BFC0D2D-B688-4386-BB22-3BD8F9562F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905563">
            <a:off x="1309688" y="4537075"/>
            <a:ext cx="3313112" cy="248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slov 1">
            <a:extLst>
              <a:ext uri="{FF2B5EF4-FFF2-40B4-BE49-F238E27FC236}">
                <a16:creationId xmlns:a16="http://schemas.microsoft.com/office/drawing/2014/main" id="{4B3590A7-A19C-4427-BE71-F408ABD4E7CE}"/>
              </a:ext>
            </a:extLst>
          </p:cNvPr>
          <p:cNvSpPr>
            <a:spLocks noGrp="1"/>
          </p:cNvSpPr>
          <p:nvPr>
            <p:ph type="title"/>
          </p:nvPr>
        </p:nvSpPr>
        <p:spPr/>
        <p:txBody>
          <a:bodyPr/>
          <a:lstStyle/>
          <a:p>
            <a:r>
              <a:rPr lang="sl-SI" altLang="sl-SI"/>
              <a:t>Bon Jovi	</a:t>
            </a:r>
          </a:p>
        </p:txBody>
      </p:sp>
      <p:sp>
        <p:nvSpPr>
          <p:cNvPr id="3" name="Ograda vsebine 2">
            <a:extLst>
              <a:ext uri="{FF2B5EF4-FFF2-40B4-BE49-F238E27FC236}">
                <a16:creationId xmlns:a16="http://schemas.microsoft.com/office/drawing/2014/main" id="{89E5A6D6-3200-4E0B-89A6-04463A0F2156}"/>
              </a:ext>
            </a:extLst>
          </p:cNvPr>
          <p:cNvSpPr>
            <a:spLocks noGrp="1"/>
          </p:cNvSpPr>
          <p:nvPr>
            <p:ph idx="1"/>
          </p:nvPr>
        </p:nvSpPr>
        <p:spPr/>
        <p:txBody>
          <a:bodyPr rtlCol="0">
            <a:normAutofit fontScale="92500" lnSpcReduction="20000"/>
          </a:bodyPr>
          <a:lstStyle/>
          <a:p>
            <a:pPr fontAlgn="auto">
              <a:spcAft>
                <a:spcPts val="0"/>
              </a:spcAft>
              <a:defRPr/>
            </a:pPr>
            <a:r>
              <a:rPr lang="sl-SI" dirty="0">
                <a:solidFill>
                  <a:srgbClr val="0070C0"/>
                </a:solidFill>
              </a:rPr>
              <a:t>Bon </a:t>
            </a:r>
            <a:r>
              <a:rPr lang="sl-SI" dirty="0" err="1">
                <a:solidFill>
                  <a:srgbClr val="0070C0"/>
                </a:solidFill>
              </a:rPr>
              <a:t>Jovi</a:t>
            </a:r>
            <a:r>
              <a:rPr lang="sl-SI" dirty="0">
                <a:solidFill>
                  <a:srgbClr val="0070C0"/>
                </a:solidFill>
              </a:rPr>
              <a:t> je </a:t>
            </a:r>
            <a:r>
              <a:rPr lang="sl-SI" dirty="0" err="1">
                <a:solidFill>
                  <a:srgbClr val="0070C0"/>
                </a:solidFill>
              </a:rPr>
              <a:t>hard</a:t>
            </a:r>
            <a:r>
              <a:rPr lang="sl-SI" dirty="0">
                <a:solidFill>
                  <a:srgbClr val="0070C0"/>
                </a:solidFill>
              </a:rPr>
              <a:t> rock skupina iz New </a:t>
            </a:r>
            <a:r>
              <a:rPr lang="sl-SI" dirty="0" err="1">
                <a:solidFill>
                  <a:srgbClr val="0070C0"/>
                </a:solidFill>
              </a:rPr>
              <a:t>Jerseya</a:t>
            </a:r>
            <a:r>
              <a:rPr lang="sl-SI" dirty="0">
                <a:solidFill>
                  <a:srgbClr val="0070C0"/>
                </a:solidFill>
              </a:rPr>
              <a:t>, ki je nastala leta 1983</a:t>
            </a:r>
          </a:p>
          <a:p>
            <a:pPr fontAlgn="auto">
              <a:spcAft>
                <a:spcPts val="0"/>
              </a:spcAft>
              <a:defRPr/>
            </a:pPr>
            <a:r>
              <a:rPr lang="sl-SI" dirty="0">
                <a:solidFill>
                  <a:srgbClr val="00B050"/>
                </a:solidFill>
              </a:rPr>
              <a:t>Sestavljajo jo </a:t>
            </a:r>
            <a:r>
              <a:rPr lang="sl-SI" dirty="0" err="1">
                <a:solidFill>
                  <a:srgbClr val="00B050"/>
                </a:solidFill>
              </a:rPr>
              <a:t>Jovi</a:t>
            </a:r>
            <a:r>
              <a:rPr lang="sl-SI" dirty="0">
                <a:solidFill>
                  <a:srgbClr val="00B050"/>
                </a:solidFill>
              </a:rPr>
              <a:t> Bon </a:t>
            </a:r>
            <a:r>
              <a:rPr lang="sl-SI" dirty="0" err="1">
                <a:solidFill>
                  <a:srgbClr val="00B050"/>
                </a:solidFill>
              </a:rPr>
              <a:t>Jovi</a:t>
            </a:r>
            <a:r>
              <a:rPr lang="sl-SI" dirty="0">
                <a:solidFill>
                  <a:srgbClr val="00B050"/>
                </a:solidFill>
              </a:rPr>
              <a:t>, </a:t>
            </a:r>
            <a:r>
              <a:rPr lang="sl-SI" dirty="0" err="1">
                <a:solidFill>
                  <a:srgbClr val="00B050"/>
                </a:solidFill>
              </a:rPr>
              <a:t>Richie</a:t>
            </a:r>
            <a:r>
              <a:rPr lang="sl-SI" dirty="0">
                <a:solidFill>
                  <a:srgbClr val="00B050"/>
                </a:solidFill>
              </a:rPr>
              <a:t> </a:t>
            </a:r>
            <a:r>
              <a:rPr lang="sl-SI" dirty="0" err="1">
                <a:solidFill>
                  <a:srgbClr val="00B050"/>
                </a:solidFill>
              </a:rPr>
              <a:t>Sambora</a:t>
            </a:r>
            <a:r>
              <a:rPr lang="sl-SI" dirty="0">
                <a:solidFill>
                  <a:srgbClr val="00B050"/>
                </a:solidFill>
              </a:rPr>
              <a:t>, </a:t>
            </a:r>
            <a:r>
              <a:rPr lang="sl-SI" dirty="0" err="1">
                <a:solidFill>
                  <a:srgbClr val="00B050"/>
                </a:solidFill>
              </a:rPr>
              <a:t>tico</a:t>
            </a:r>
            <a:r>
              <a:rPr lang="sl-SI" dirty="0">
                <a:solidFill>
                  <a:srgbClr val="00B050"/>
                </a:solidFill>
              </a:rPr>
              <a:t> </a:t>
            </a:r>
            <a:r>
              <a:rPr lang="sl-SI" dirty="0" err="1">
                <a:solidFill>
                  <a:srgbClr val="00B050"/>
                </a:solidFill>
              </a:rPr>
              <a:t>Torres</a:t>
            </a:r>
            <a:r>
              <a:rPr lang="sl-SI" dirty="0">
                <a:solidFill>
                  <a:srgbClr val="00B050"/>
                </a:solidFill>
              </a:rPr>
              <a:t>, David Bryan in Alex John </a:t>
            </a:r>
            <a:r>
              <a:rPr lang="sl-SI" dirty="0" err="1">
                <a:solidFill>
                  <a:srgbClr val="00B050"/>
                </a:solidFill>
              </a:rPr>
              <a:t>such</a:t>
            </a:r>
            <a:r>
              <a:rPr lang="sl-SI" dirty="0">
                <a:solidFill>
                  <a:srgbClr val="00B050"/>
                </a:solidFill>
              </a:rPr>
              <a:t>, ki pa je ga zamenjal neuraden član skupine  Hugh McDonald</a:t>
            </a:r>
          </a:p>
          <a:p>
            <a:pPr fontAlgn="auto">
              <a:spcAft>
                <a:spcPts val="0"/>
              </a:spcAft>
              <a:defRPr/>
            </a:pPr>
            <a:r>
              <a:rPr lang="sl-SI" dirty="0">
                <a:solidFill>
                  <a:srgbClr val="FF0000"/>
                </a:solidFill>
              </a:rPr>
              <a:t>Skupina Bon </a:t>
            </a:r>
            <a:r>
              <a:rPr lang="sl-SI" dirty="0" err="1">
                <a:solidFill>
                  <a:srgbClr val="FF0000"/>
                </a:solidFill>
              </a:rPr>
              <a:t>Jovi</a:t>
            </a:r>
            <a:r>
              <a:rPr lang="sl-SI" dirty="0">
                <a:solidFill>
                  <a:srgbClr val="FF0000"/>
                </a:solidFill>
              </a:rPr>
              <a:t> je prodala več kot 130 milijonov plošč, imela več kot 2600 koncertov v 50 različnih državah za 34 milijonov oboževalcev, </a:t>
            </a:r>
            <a:r>
              <a:rPr lang="sl-SI" dirty="0" err="1">
                <a:solidFill>
                  <a:srgbClr val="FF0000"/>
                </a:solidFill>
              </a:rPr>
              <a:t>vnešeni</a:t>
            </a:r>
            <a:r>
              <a:rPr lang="sl-SI" dirty="0">
                <a:solidFill>
                  <a:srgbClr val="FF0000"/>
                </a:solidFill>
              </a:rPr>
              <a:t> pa so tudi v UK </a:t>
            </a:r>
            <a:r>
              <a:rPr lang="sl-SI" dirty="0" err="1">
                <a:solidFill>
                  <a:srgbClr val="FF0000"/>
                </a:solidFill>
              </a:rPr>
              <a:t>Music</a:t>
            </a:r>
            <a:r>
              <a:rPr lang="sl-SI" dirty="0">
                <a:solidFill>
                  <a:srgbClr val="FF0000"/>
                </a:solidFill>
              </a:rPr>
              <a:t> Hall of </a:t>
            </a:r>
            <a:r>
              <a:rPr lang="sl-SI" dirty="0" err="1">
                <a:solidFill>
                  <a:srgbClr val="FF0000"/>
                </a:solidFill>
              </a:rPr>
              <a:t>Fame</a:t>
            </a:r>
            <a:r>
              <a:rPr lang="sl-SI" dirty="0">
                <a:solidFill>
                  <a:srgbClr val="FF0000"/>
                </a:solidFill>
              </a:rPr>
              <a:t>. </a:t>
            </a:r>
            <a:r>
              <a:rPr lang="sl-SI" dirty="0" err="1">
                <a:solidFill>
                  <a:srgbClr val="FF0000"/>
                </a:solidFill>
              </a:rPr>
              <a:t>Jovi</a:t>
            </a:r>
            <a:r>
              <a:rPr lang="sl-SI" dirty="0">
                <a:solidFill>
                  <a:srgbClr val="FF0000"/>
                </a:solidFill>
              </a:rPr>
              <a:t> Bon </a:t>
            </a:r>
            <a:r>
              <a:rPr lang="sl-SI" dirty="0" err="1">
                <a:solidFill>
                  <a:srgbClr val="FF0000"/>
                </a:solidFill>
              </a:rPr>
              <a:t>Jovi</a:t>
            </a:r>
            <a:r>
              <a:rPr lang="sl-SI" dirty="0">
                <a:solidFill>
                  <a:srgbClr val="FF0000"/>
                </a:solidFill>
              </a:rPr>
              <a:t> in </a:t>
            </a:r>
            <a:r>
              <a:rPr lang="sl-SI" dirty="0" err="1">
                <a:solidFill>
                  <a:srgbClr val="FF0000"/>
                </a:solidFill>
              </a:rPr>
              <a:t>Richie</a:t>
            </a:r>
            <a:r>
              <a:rPr lang="sl-SI" dirty="0">
                <a:solidFill>
                  <a:srgbClr val="FF0000"/>
                </a:solidFill>
              </a:rPr>
              <a:t> </a:t>
            </a:r>
            <a:r>
              <a:rPr lang="sl-SI" dirty="0" err="1">
                <a:solidFill>
                  <a:srgbClr val="FF0000"/>
                </a:solidFill>
              </a:rPr>
              <a:t>Samdora</a:t>
            </a:r>
            <a:r>
              <a:rPr lang="sl-SI" dirty="0">
                <a:solidFill>
                  <a:srgbClr val="FF0000"/>
                </a:solidFill>
              </a:rPr>
              <a:t> sta </a:t>
            </a:r>
            <a:r>
              <a:rPr lang="sl-SI" dirty="0" err="1">
                <a:solidFill>
                  <a:srgbClr val="FF0000"/>
                </a:solidFill>
              </a:rPr>
              <a:t>vnešena</a:t>
            </a:r>
            <a:r>
              <a:rPr lang="sl-SI" dirty="0">
                <a:solidFill>
                  <a:srgbClr val="FF0000"/>
                </a:solidFill>
              </a:rPr>
              <a:t> tudi v  Songwriters Hall of </a:t>
            </a:r>
            <a:r>
              <a:rPr lang="sl-SI" dirty="0" err="1">
                <a:solidFill>
                  <a:srgbClr val="FF0000"/>
                </a:solidFill>
              </a:rPr>
              <a:t>Fame</a:t>
            </a:r>
            <a:r>
              <a:rPr lang="sl-SI" dirty="0">
                <a:solidFill>
                  <a:srgbClr val="FF0000"/>
                </a:solidFill>
              </a:rPr>
              <a:t>.</a:t>
            </a:r>
          </a:p>
          <a:p>
            <a:pPr fontAlgn="auto">
              <a:spcAft>
                <a:spcPts val="0"/>
              </a:spcAft>
              <a:defRPr/>
            </a:pPr>
            <a:endParaRPr lang="sl-SI"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slov 1">
            <a:extLst>
              <a:ext uri="{FF2B5EF4-FFF2-40B4-BE49-F238E27FC236}">
                <a16:creationId xmlns:a16="http://schemas.microsoft.com/office/drawing/2014/main" id="{82D21E52-BDBC-4D1F-B76F-96C757556777}"/>
              </a:ext>
            </a:extLst>
          </p:cNvPr>
          <p:cNvSpPr>
            <a:spLocks noGrp="1"/>
          </p:cNvSpPr>
          <p:nvPr>
            <p:ph type="title"/>
          </p:nvPr>
        </p:nvSpPr>
        <p:spPr/>
        <p:txBody>
          <a:bodyPr/>
          <a:lstStyle/>
          <a:p>
            <a:r>
              <a:rPr lang="sl-SI" altLang="sl-SI"/>
              <a:t>Začetki skupine Bon Jovi</a:t>
            </a:r>
          </a:p>
        </p:txBody>
      </p:sp>
      <p:sp>
        <p:nvSpPr>
          <p:cNvPr id="3" name="Ograda vsebine 2">
            <a:extLst>
              <a:ext uri="{FF2B5EF4-FFF2-40B4-BE49-F238E27FC236}">
                <a16:creationId xmlns:a16="http://schemas.microsoft.com/office/drawing/2014/main" id="{3018D1A1-4FAA-47BC-A8CE-88F1A01D7749}"/>
              </a:ext>
            </a:extLst>
          </p:cNvPr>
          <p:cNvSpPr>
            <a:spLocks noGrp="1"/>
          </p:cNvSpPr>
          <p:nvPr>
            <p:ph idx="1"/>
          </p:nvPr>
        </p:nvSpPr>
        <p:spPr/>
        <p:txBody>
          <a:bodyPr rtlCol="0">
            <a:normAutofit lnSpcReduction="10000"/>
          </a:bodyPr>
          <a:lstStyle/>
          <a:p>
            <a:pPr fontAlgn="auto">
              <a:spcAft>
                <a:spcPts val="0"/>
              </a:spcAft>
              <a:defRPr/>
            </a:pPr>
            <a:r>
              <a:rPr lang="sl-SI" dirty="0"/>
              <a:t>Ko je bil </a:t>
            </a:r>
            <a:r>
              <a:rPr lang="sl-SI" dirty="0" err="1"/>
              <a:t>Jovi</a:t>
            </a:r>
            <a:r>
              <a:rPr lang="sl-SI" dirty="0"/>
              <a:t> Bon </a:t>
            </a:r>
            <a:r>
              <a:rPr lang="sl-SI" dirty="0" err="1"/>
              <a:t>Jovi</a:t>
            </a:r>
            <a:r>
              <a:rPr lang="sl-SI" dirty="0"/>
              <a:t> star 16 let je srečal </a:t>
            </a:r>
            <a:r>
              <a:rPr lang="sl-SI" dirty="0" err="1"/>
              <a:t>davida</a:t>
            </a:r>
            <a:r>
              <a:rPr lang="sl-SI" dirty="0"/>
              <a:t> </a:t>
            </a:r>
            <a:r>
              <a:rPr lang="sl-SI" dirty="0" err="1"/>
              <a:t>Brayna</a:t>
            </a:r>
            <a:r>
              <a:rPr lang="sl-SI" dirty="0"/>
              <a:t>. Z njim je </a:t>
            </a:r>
            <a:r>
              <a:rPr lang="sl-SI" dirty="0" err="1"/>
              <a:t>utanovil</a:t>
            </a:r>
            <a:r>
              <a:rPr lang="sl-SI" dirty="0"/>
              <a:t> skupino </a:t>
            </a:r>
            <a:r>
              <a:rPr lang="sl-SI" dirty="0" err="1"/>
              <a:t>Atlantic</a:t>
            </a:r>
            <a:r>
              <a:rPr lang="sl-SI" dirty="0"/>
              <a:t> </a:t>
            </a:r>
            <a:r>
              <a:rPr lang="sl-SI" dirty="0" err="1"/>
              <a:t>City</a:t>
            </a:r>
            <a:r>
              <a:rPr lang="sl-SI" dirty="0"/>
              <a:t> </a:t>
            </a:r>
            <a:r>
              <a:rPr lang="sl-SI" dirty="0" err="1"/>
              <a:t>Expressway</a:t>
            </a:r>
            <a:r>
              <a:rPr lang="sl-SI" dirty="0"/>
              <a:t>. </a:t>
            </a:r>
            <a:r>
              <a:rPr lang="sl-SI" dirty="0" err="1"/>
              <a:t>Natopala</a:t>
            </a:r>
            <a:r>
              <a:rPr lang="sl-SI" dirty="0"/>
              <a:t> sta po klubih po </a:t>
            </a:r>
            <a:r>
              <a:rPr lang="sl-SI" dirty="0" err="1"/>
              <a:t>new</a:t>
            </a:r>
            <a:r>
              <a:rPr lang="sl-SI" dirty="0"/>
              <a:t> </a:t>
            </a:r>
            <a:r>
              <a:rPr lang="sl-SI" dirty="0" err="1"/>
              <a:t>jerseyu</a:t>
            </a:r>
            <a:r>
              <a:rPr lang="sl-SI" dirty="0"/>
              <a:t>. Med letom 1982 je </a:t>
            </a:r>
            <a:r>
              <a:rPr lang="sl-SI" dirty="0" err="1"/>
              <a:t>Jovi</a:t>
            </a:r>
            <a:r>
              <a:rPr lang="sl-SI" dirty="0"/>
              <a:t> Bon </a:t>
            </a:r>
            <a:r>
              <a:rPr lang="sl-SI" dirty="0" err="1"/>
              <a:t>Jovi</a:t>
            </a:r>
            <a:r>
              <a:rPr lang="sl-SI" dirty="0"/>
              <a:t> sprejel delo v </a:t>
            </a:r>
            <a:r>
              <a:rPr lang="sl-SI" dirty="0" err="1"/>
              <a:t>power</a:t>
            </a:r>
            <a:r>
              <a:rPr lang="sl-SI" dirty="0"/>
              <a:t> </a:t>
            </a:r>
            <a:r>
              <a:rPr lang="sl-SI" dirty="0" err="1"/>
              <a:t>station</a:t>
            </a:r>
            <a:r>
              <a:rPr lang="sl-SI" dirty="0"/>
              <a:t> studio v </a:t>
            </a:r>
            <a:r>
              <a:rPr lang="sl-SI" dirty="0" err="1"/>
              <a:t>Maanhatnu</a:t>
            </a:r>
            <a:r>
              <a:rPr lang="sl-SI" dirty="0"/>
              <a:t>, kjer je bil solastnik studia njegov bratranec Tony Bon </a:t>
            </a:r>
            <a:r>
              <a:rPr lang="sl-SI" dirty="0" err="1"/>
              <a:t>Jovi</a:t>
            </a:r>
            <a:r>
              <a:rPr lang="sl-SI" dirty="0"/>
              <a:t>. Tam je posnel veliko demo </a:t>
            </a:r>
            <a:r>
              <a:rPr lang="sl-SI" dirty="0" err="1"/>
              <a:t>cd</a:t>
            </a:r>
            <a:r>
              <a:rPr lang="sl-SI" dirty="0"/>
              <a:t>-jev ampak ni uspel preboja na veliko sceno. Pa tem je obiskal lokalni radio </a:t>
            </a:r>
            <a:r>
              <a:rPr lang="sl-SI" dirty="0" err="1"/>
              <a:t>apple</a:t>
            </a:r>
            <a:r>
              <a:rPr lang="sl-SI" dirty="0"/>
              <a:t> v </a:t>
            </a:r>
            <a:r>
              <a:rPr lang="sl-SI" dirty="0" err="1"/>
              <a:t>new</a:t>
            </a:r>
            <a:r>
              <a:rPr lang="sl-SI" dirty="0"/>
              <a:t> </a:t>
            </a:r>
            <a:r>
              <a:rPr lang="sl-SI" dirty="0" err="1"/>
              <a:t>yorku</a:t>
            </a:r>
            <a:r>
              <a:rPr lang="sl-SI" dirty="0"/>
              <a:t>, kjer je govoril z direktorjem. </a:t>
            </a:r>
          </a:p>
          <a:p>
            <a:pPr fontAlgn="auto">
              <a:spcAft>
                <a:spcPts val="0"/>
              </a:spcAft>
              <a:defRPr/>
            </a:pPr>
            <a:endParaRPr lang="sl-SI"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slov 1">
            <a:extLst>
              <a:ext uri="{FF2B5EF4-FFF2-40B4-BE49-F238E27FC236}">
                <a16:creationId xmlns:a16="http://schemas.microsoft.com/office/drawing/2014/main" id="{A61D5500-F650-481E-A8D7-414C6FA931AB}"/>
              </a:ext>
            </a:extLst>
          </p:cNvPr>
          <p:cNvSpPr>
            <a:spLocks noGrp="1"/>
          </p:cNvSpPr>
          <p:nvPr>
            <p:ph type="title"/>
          </p:nvPr>
        </p:nvSpPr>
        <p:spPr/>
        <p:txBody>
          <a:bodyPr/>
          <a:lstStyle/>
          <a:p>
            <a:endParaRPr lang="sl-SI" altLang="sl-SI"/>
          </a:p>
        </p:txBody>
      </p:sp>
      <p:sp>
        <p:nvSpPr>
          <p:cNvPr id="3" name="Ograda vsebine 2">
            <a:extLst>
              <a:ext uri="{FF2B5EF4-FFF2-40B4-BE49-F238E27FC236}">
                <a16:creationId xmlns:a16="http://schemas.microsoft.com/office/drawing/2014/main" id="{5745A782-203F-43D1-9C5D-1D9666726385}"/>
              </a:ext>
            </a:extLst>
          </p:cNvPr>
          <p:cNvSpPr>
            <a:spLocks noGrp="1"/>
          </p:cNvSpPr>
          <p:nvPr>
            <p:ph idx="1"/>
          </p:nvPr>
        </p:nvSpPr>
        <p:spPr>
          <a:xfrm>
            <a:off x="457200" y="260350"/>
            <a:ext cx="8229600" cy="5865813"/>
          </a:xfrm>
        </p:spPr>
        <p:txBody>
          <a:bodyPr/>
          <a:lstStyle/>
          <a:p>
            <a:r>
              <a:rPr lang="sl-SI" altLang="sl-SI"/>
              <a:t>Ta direktor je sprejel skladbo in z studijskimi glasbeniki je posnel prvo skladbo runaway. Skladba Runaway se je nato predvajala po vsem New Yorku in takrat je Jovi Bon Jovi ustanovil skupino. Poklical je Davida Bryna in potem so se še  njima pridlužli Tico Torres, Alec John Such, Dave Sabo ki je nato ustvaril svojo skupino, zamenjal pa ga je Richie Sambora, ki  je igral s Joe Cockrom in bil vpoklican na avdicijo za člana skupine Kiss.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9B0EE1F-B97D-459B-93E3-E505A22BF889}"/>
              </a:ext>
            </a:extLst>
          </p:cNvPr>
          <p:cNvSpPr>
            <a:spLocks noGrp="1"/>
          </p:cNvSpPr>
          <p:nvPr>
            <p:ph type="title"/>
          </p:nvPr>
        </p:nvSpPr>
        <p:spPr>
          <a:xfrm>
            <a:off x="457200" y="274638"/>
            <a:ext cx="8229600" cy="130175"/>
          </a:xfrm>
        </p:spPr>
        <p:txBody>
          <a:bodyPr rtlCol="0">
            <a:normAutofit fontScale="90000"/>
          </a:bodyPr>
          <a:lstStyle/>
          <a:p>
            <a:pPr fontAlgn="auto">
              <a:spcAft>
                <a:spcPts val="0"/>
              </a:spcAft>
              <a:defRPr/>
            </a:pPr>
            <a:endParaRPr lang="sl-SI" dirty="0"/>
          </a:p>
        </p:txBody>
      </p:sp>
      <p:sp>
        <p:nvSpPr>
          <p:cNvPr id="3" name="Ograda vsebine 2">
            <a:extLst>
              <a:ext uri="{FF2B5EF4-FFF2-40B4-BE49-F238E27FC236}">
                <a16:creationId xmlns:a16="http://schemas.microsoft.com/office/drawing/2014/main" id="{ABFBDAFA-D9F0-4765-A2E3-BECE92A3E69E}"/>
              </a:ext>
            </a:extLst>
          </p:cNvPr>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rtlCol="0">
            <a:normAutofit/>
          </a:bodyPr>
          <a:lstStyle/>
          <a:p>
            <a:pPr fontAlgn="auto">
              <a:spcAft>
                <a:spcPts val="0"/>
              </a:spcAft>
              <a:defRPr/>
            </a:pPr>
            <a:r>
              <a:rPr lang="sl-SI" dirty="0">
                <a:solidFill>
                  <a:srgbClr val="00B050"/>
                </a:solidFill>
              </a:rPr>
              <a:t>Ko je bila skupina sestavljena je manjkalo samo ime. Zaposlena delavka njihovega menedžerja je predlagala naj se kar imenujejo Bon </a:t>
            </a:r>
            <a:r>
              <a:rPr lang="sl-SI" dirty="0" err="1">
                <a:solidFill>
                  <a:srgbClr val="00B050"/>
                </a:solidFill>
              </a:rPr>
              <a:t>Jovi</a:t>
            </a:r>
            <a:endParaRPr lang="sl-SI" dirty="0">
              <a:solidFill>
                <a:srgbClr val="00B050"/>
              </a:solidFill>
            </a:endParaRPr>
          </a:p>
          <a:p>
            <a:pPr fontAlgn="auto">
              <a:spcAft>
                <a:spcPts val="0"/>
              </a:spcAft>
              <a:defRPr/>
            </a:pPr>
            <a:r>
              <a:rPr lang="sl-SI" dirty="0">
                <a:solidFill>
                  <a:srgbClr val="7030A0"/>
                </a:solidFill>
              </a:rPr>
              <a:t>Z prvimi skladbami niso uspeli prodreti na sceno</a:t>
            </a:r>
          </a:p>
          <a:p>
            <a:pPr fontAlgn="auto">
              <a:spcAft>
                <a:spcPts val="0"/>
              </a:spcAft>
              <a:defRPr/>
            </a:pPr>
            <a:r>
              <a:rPr lang="sl-SI" dirty="0">
                <a:solidFill>
                  <a:srgbClr val="1FBCE1"/>
                </a:solidFill>
              </a:rPr>
              <a:t>Zaradi neuspeha so boli prisiljeni iti na turnejo, kjer jim je bilo v veliko pomoč snemanje “</a:t>
            </a:r>
            <a:r>
              <a:rPr lang="sl-SI" dirty="0" err="1">
                <a:solidFill>
                  <a:srgbClr val="1FBCE1"/>
                </a:solidFill>
              </a:rPr>
              <a:t>Live</a:t>
            </a:r>
            <a:r>
              <a:rPr lang="sl-SI" dirty="0">
                <a:solidFill>
                  <a:srgbClr val="1FBCE1"/>
                </a:solidFill>
              </a:rPr>
              <a:t>” koncertov s strani MTV-ja</a:t>
            </a:r>
          </a:p>
          <a:p>
            <a:pPr fontAlgn="auto">
              <a:spcAft>
                <a:spcPts val="0"/>
              </a:spcAft>
              <a:defRPr/>
            </a:pPr>
            <a:r>
              <a:rPr lang="sl-SI" dirty="0">
                <a:solidFill>
                  <a:srgbClr val="1FBCE1"/>
                </a:solidFill>
              </a:rPr>
              <a:t>Skupina si je </a:t>
            </a:r>
            <a:r>
              <a:rPr lang="sl-SI" dirty="0" err="1">
                <a:solidFill>
                  <a:srgbClr val="1FBCE1"/>
                </a:solidFill>
              </a:rPr>
              <a:t>veyla</a:t>
            </a:r>
            <a:r>
              <a:rPr lang="sl-SI" dirty="0">
                <a:solidFill>
                  <a:srgbClr val="1FBCE1"/>
                </a:solidFill>
              </a:rPr>
              <a:t> med letoma 1995-1999 Odmor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slov 1">
            <a:extLst>
              <a:ext uri="{FF2B5EF4-FFF2-40B4-BE49-F238E27FC236}">
                <a16:creationId xmlns:a16="http://schemas.microsoft.com/office/drawing/2014/main" id="{1F600AC9-1DC7-4B5B-B56B-AAA0E2B5E6C9}"/>
              </a:ext>
            </a:extLst>
          </p:cNvPr>
          <p:cNvSpPr>
            <a:spLocks noGrp="1"/>
          </p:cNvSpPr>
          <p:nvPr>
            <p:ph type="title"/>
          </p:nvPr>
        </p:nvSpPr>
        <p:spPr/>
        <p:txBody>
          <a:bodyPr/>
          <a:lstStyle/>
          <a:p>
            <a:r>
              <a:rPr lang="sl-SI" altLang="sl-SI"/>
              <a:t>Studijski albumi skupine</a:t>
            </a:r>
          </a:p>
        </p:txBody>
      </p:sp>
      <p:sp>
        <p:nvSpPr>
          <p:cNvPr id="3" name="Ograda vsebine 2">
            <a:extLst>
              <a:ext uri="{FF2B5EF4-FFF2-40B4-BE49-F238E27FC236}">
                <a16:creationId xmlns:a16="http://schemas.microsoft.com/office/drawing/2014/main" id="{A442D4AE-761F-4307-A535-34FE933DF2CF}"/>
              </a:ext>
            </a:extLst>
          </p:cNvPr>
          <p:cNvSpPr>
            <a:spLocks noGrp="1"/>
          </p:cNvSpPr>
          <p:nvPr>
            <p:ph idx="1"/>
          </p:nvPr>
        </p:nvSpPr>
        <p:spPr/>
        <p:txBody>
          <a:bodyPr rtlCol="0">
            <a:normAutofit fontScale="70000" lnSpcReduction="20000"/>
          </a:bodyPr>
          <a:lstStyle/>
          <a:p>
            <a:pPr marL="514350" indent="-514350" fontAlgn="auto">
              <a:spcAft>
                <a:spcPts val="0"/>
              </a:spcAft>
              <a:buFont typeface="+mj-lt"/>
              <a:buAutoNum type="arabicPeriod"/>
              <a:defRPr/>
            </a:pPr>
            <a:r>
              <a:rPr lang="sl-SI" i="1" dirty="0" err="1"/>
              <a:t>Runaway</a:t>
            </a:r>
            <a:r>
              <a:rPr lang="sl-SI" i="1" dirty="0"/>
              <a:t> 1984</a:t>
            </a:r>
          </a:p>
          <a:p>
            <a:pPr marL="514350" indent="-514350" fontAlgn="auto">
              <a:spcAft>
                <a:spcPts val="0"/>
              </a:spcAft>
              <a:buFont typeface="+mj-lt"/>
              <a:buAutoNum type="arabicPeriod"/>
              <a:defRPr/>
            </a:pPr>
            <a:r>
              <a:rPr lang="sl-SI" i="1" dirty="0"/>
              <a:t>7800° Fahrenheit 1985</a:t>
            </a:r>
          </a:p>
          <a:p>
            <a:pPr marL="514350" indent="-514350" fontAlgn="auto">
              <a:spcAft>
                <a:spcPts val="0"/>
              </a:spcAft>
              <a:buFont typeface="+mj-lt"/>
              <a:buAutoNum type="arabicPeriod"/>
              <a:defRPr/>
            </a:pPr>
            <a:r>
              <a:rPr lang="sl-SI" i="1" dirty="0" err="1"/>
              <a:t>Slippery</a:t>
            </a:r>
            <a:r>
              <a:rPr lang="sl-SI" i="1" dirty="0"/>
              <a:t> </a:t>
            </a:r>
            <a:r>
              <a:rPr lang="sl-SI" i="1" dirty="0" err="1"/>
              <a:t>When</a:t>
            </a:r>
            <a:r>
              <a:rPr lang="sl-SI" i="1" dirty="0"/>
              <a:t> </a:t>
            </a:r>
            <a:r>
              <a:rPr lang="sl-SI" i="1" dirty="0" err="1"/>
              <a:t>Wet</a:t>
            </a:r>
            <a:r>
              <a:rPr lang="sl-SI" i="1" dirty="0"/>
              <a:t> 1986-87</a:t>
            </a:r>
          </a:p>
          <a:p>
            <a:pPr marL="514350" indent="-514350" fontAlgn="auto">
              <a:spcAft>
                <a:spcPts val="0"/>
              </a:spcAft>
              <a:buFont typeface="+mj-lt"/>
              <a:buAutoNum type="arabicPeriod"/>
              <a:defRPr/>
            </a:pPr>
            <a:r>
              <a:rPr lang="sl-SI" i="1" dirty="0"/>
              <a:t>New Jersey</a:t>
            </a:r>
            <a:r>
              <a:rPr lang="sl-SI" dirty="0"/>
              <a:t> 1988–90</a:t>
            </a:r>
          </a:p>
          <a:p>
            <a:pPr marL="514350" indent="-514350" fontAlgn="auto">
              <a:spcAft>
                <a:spcPts val="0"/>
              </a:spcAft>
              <a:buFont typeface="+mj-lt"/>
              <a:buAutoNum type="arabicPeriod"/>
              <a:defRPr/>
            </a:pPr>
            <a:r>
              <a:rPr lang="sl-SI" i="1" dirty="0"/>
              <a:t>Blaze of </a:t>
            </a:r>
            <a:r>
              <a:rPr lang="sl-SI" i="1" dirty="0" err="1"/>
              <a:t>Glory</a:t>
            </a:r>
            <a:r>
              <a:rPr lang="sl-SI" i="1" dirty="0"/>
              <a:t> 1990-91</a:t>
            </a:r>
          </a:p>
          <a:p>
            <a:pPr marL="514350" indent="-514350" fontAlgn="auto">
              <a:spcAft>
                <a:spcPts val="0"/>
              </a:spcAft>
              <a:buFont typeface="+mj-lt"/>
              <a:buAutoNum type="arabicPeriod"/>
              <a:defRPr/>
            </a:pPr>
            <a:r>
              <a:rPr lang="sl-SI" i="1" dirty="0" err="1"/>
              <a:t>Keep</a:t>
            </a:r>
            <a:r>
              <a:rPr lang="sl-SI" i="1" dirty="0"/>
              <a:t> </a:t>
            </a:r>
            <a:r>
              <a:rPr lang="sl-SI" i="1" dirty="0" err="1"/>
              <a:t>the</a:t>
            </a:r>
            <a:r>
              <a:rPr lang="sl-SI" i="1" dirty="0"/>
              <a:t> </a:t>
            </a:r>
            <a:r>
              <a:rPr lang="sl-SI" i="1" dirty="0" err="1"/>
              <a:t>Faith</a:t>
            </a:r>
            <a:r>
              <a:rPr lang="sl-SI" dirty="0"/>
              <a:t> 1992–93</a:t>
            </a:r>
          </a:p>
          <a:p>
            <a:pPr marL="514350" indent="-514350" fontAlgn="auto">
              <a:spcAft>
                <a:spcPts val="0"/>
              </a:spcAft>
              <a:buFont typeface="+mj-lt"/>
              <a:buAutoNum type="arabicPeriod"/>
              <a:defRPr/>
            </a:pPr>
            <a:r>
              <a:rPr lang="en-US" i="1" dirty="0"/>
              <a:t>Cross Road</a:t>
            </a:r>
            <a:r>
              <a:rPr lang="en-US" dirty="0"/>
              <a:t> and </a:t>
            </a:r>
            <a:r>
              <a:rPr lang="en-US" i="1" dirty="0"/>
              <a:t>These Days</a:t>
            </a:r>
            <a:r>
              <a:rPr lang="en-US" dirty="0"/>
              <a:t> 1994–96</a:t>
            </a:r>
            <a:endParaRPr lang="sl-SI" dirty="0"/>
          </a:p>
          <a:p>
            <a:pPr marL="514350" indent="-514350" fontAlgn="auto">
              <a:spcAft>
                <a:spcPts val="0"/>
              </a:spcAft>
              <a:buFont typeface="+mj-lt"/>
              <a:buAutoNum type="arabicPeriod"/>
              <a:defRPr/>
            </a:pPr>
            <a:r>
              <a:rPr lang="sl-SI" i="1" dirty="0"/>
              <a:t>Destination </a:t>
            </a:r>
            <a:r>
              <a:rPr lang="sl-SI" i="1" dirty="0" err="1"/>
              <a:t>Anywhere</a:t>
            </a:r>
            <a:r>
              <a:rPr lang="sl-SI" i="1" dirty="0"/>
              <a:t> 1997</a:t>
            </a:r>
          </a:p>
          <a:p>
            <a:pPr marL="514350" indent="-514350" fontAlgn="auto">
              <a:spcAft>
                <a:spcPts val="0"/>
              </a:spcAft>
              <a:buFont typeface="+mj-lt"/>
              <a:buAutoNum type="arabicPeriod"/>
              <a:defRPr/>
            </a:pPr>
            <a:r>
              <a:rPr lang="en-US" i="1" dirty="0"/>
              <a:t>Crush</a:t>
            </a:r>
            <a:r>
              <a:rPr lang="en-US" dirty="0"/>
              <a:t> and </a:t>
            </a:r>
            <a:r>
              <a:rPr lang="en-US" i="1" dirty="0"/>
              <a:t>One Wild Night</a:t>
            </a:r>
            <a:r>
              <a:rPr lang="en-US" dirty="0"/>
              <a:t> 2000–01</a:t>
            </a:r>
            <a:endParaRPr lang="sl-SI" dirty="0"/>
          </a:p>
          <a:p>
            <a:pPr marL="514350" indent="-514350" fontAlgn="auto">
              <a:spcAft>
                <a:spcPts val="0"/>
              </a:spcAft>
              <a:buFont typeface="+mj-lt"/>
              <a:buAutoNum type="arabicPeriod"/>
              <a:defRPr/>
            </a:pPr>
            <a:r>
              <a:rPr lang="en-US" i="1" dirty="0"/>
              <a:t>Bounce</a:t>
            </a:r>
            <a:r>
              <a:rPr lang="en-US" dirty="0"/>
              <a:t> and </a:t>
            </a:r>
            <a:r>
              <a:rPr lang="en-US" i="1" dirty="0"/>
              <a:t>This Left Feels Right</a:t>
            </a:r>
            <a:r>
              <a:rPr lang="en-US" dirty="0"/>
              <a:t> 2002–0</a:t>
            </a:r>
            <a:r>
              <a:rPr lang="sl-SI" dirty="0"/>
              <a:t>4</a:t>
            </a:r>
          </a:p>
          <a:p>
            <a:pPr marL="514350" indent="-514350" fontAlgn="auto">
              <a:spcAft>
                <a:spcPts val="0"/>
              </a:spcAft>
              <a:buFont typeface="+mj-lt"/>
              <a:buAutoNum type="arabicPeriod"/>
              <a:defRPr/>
            </a:pPr>
            <a:r>
              <a:rPr lang="en-US" i="1" dirty="0"/>
              <a:t>Have a Nice Day</a:t>
            </a:r>
            <a:r>
              <a:rPr lang="en-US" dirty="0"/>
              <a:t> 2005–06</a:t>
            </a:r>
            <a:endParaRPr lang="sl-SI" dirty="0"/>
          </a:p>
          <a:p>
            <a:pPr marL="514350" indent="-514350" fontAlgn="auto">
              <a:spcAft>
                <a:spcPts val="0"/>
              </a:spcAft>
              <a:buFont typeface="+mj-lt"/>
              <a:buAutoNum type="arabicPeriod"/>
              <a:defRPr/>
            </a:pPr>
            <a:r>
              <a:rPr lang="sl-SI" i="1" dirty="0" err="1"/>
              <a:t>Lost</a:t>
            </a:r>
            <a:r>
              <a:rPr lang="sl-SI" i="1" dirty="0"/>
              <a:t> </a:t>
            </a:r>
            <a:r>
              <a:rPr lang="sl-SI" i="1" dirty="0" err="1"/>
              <a:t>Highway</a:t>
            </a:r>
            <a:r>
              <a:rPr lang="sl-SI" dirty="0"/>
              <a:t> 2007–08</a:t>
            </a:r>
          </a:p>
          <a:p>
            <a:pPr marL="514350" indent="-514350" fontAlgn="auto">
              <a:spcAft>
                <a:spcPts val="0"/>
              </a:spcAft>
              <a:buFont typeface="+mj-lt"/>
              <a:buAutoNum type="arabicPeriod"/>
              <a:defRPr/>
            </a:pPr>
            <a:r>
              <a:rPr lang="en-US" i="1" dirty="0"/>
              <a:t>The Circle</a:t>
            </a:r>
            <a:r>
              <a:rPr lang="en-US" dirty="0"/>
              <a:t> and </a:t>
            </a:r>
            <a:r>
              <a:rPr lang="en-US" i="1" dirty="0"/>
              <a:t>Greatest Hits</a:t>
            </a:r>
            <a:r>
              <a:rPr lang="sl-SI" i="1" dirty="0"/>
              <a:t> </a:t>
            </a:r>
            <a:r>
              <a:rPr lang="en-US" dirty="0"/>
              <a:t>2009–2011</a:t>
            </a:r>
          </a:p>
          <a:p>
            <a:pPr marL="514350" indent="-514350" fontAlgn="auto">
              <a:spcAft>
                <a:spcPts val="0"/>
              </a:spcAft>
              <a:buFont typeface="+mj-lt"/>
              <a:buAutoNum type="arabicPeriod"/>
              <a:defRPr/>
            </a:pPr>
            <a:endParaRPr lang="sl-SI" dirty="0"/>
          </a:p>
          <a:p>
            <a:pPr marL="514350" indent="-514350" fontAlgn="auto">
              <a:spcAft>
                <a:spcPts val="0"/>
              </a:spcAft>
              <a:buFont typeface="+mj-lt"/>
              <a:buAutoNum type="arabicPeriod"/>
              <a:defRPr/>
            </a:pPr>
            <a:endParaRPr lang="en-US" dirty="0"/>
          </a:p>
          <a:p>
            <a:pPr marL="514350" indent="-514350" fontAlgn="auto">
              <a:spcAft>
                <a:spcPts val="0"/>
              </a:spcAft>
              <a:buFont typeface="+mj-lt"/>
              <a:buAutoNum type="arabicPeriod"/>
              <a:defRPr/>
            </a:pPr>
            <a:endParaRPr lang="en-US" dirty="0"/>
          </a:p>
          <a:p>
            <a:pPr marL="514350" indent="-514350" fontAlgn="auto">
              <a:spcAft>
                <a:spcPts val="0"/>
              </a:spcAft>
              <a:buFont typeface="+mj-lt"/>
              <a:buAutoNum type="arabicPeriod"/>
              <a:defRPr/>
            </a:pPr>
            <a:endParaRPr lang="en-US" dirty="0"/>
          </a:p>
          <a:p>
            <a:pPr marL="514350" indent="-514350" fontAlgn="auto">
              <a:spcAft>
                <a:spcPts val="0"/>
              </a:spcAft>
              <a:buFont typeface="+mj-lt"/>
              <a:buAutoNum type="arabicPeriod"/>
              <a:defRPr/>
            </a:pPr>
            <a:endParaRPr lang="en-US" dirty="0"/>
          </a:p>
          <a:p>
            <a:pPr marL="514350" indent="-514350" fontAlgn="auto">
              <a:spcAft>
                <a:spcPts val="0"/>
              </a:spcAft>
              <a:buFont typeface="+mj-lt"/>
              <a:buAutoNum type="arabicPeriod"/>
              <a:defRPr/>
            </a:pPr>
            <a:endParaRPr lang="sl-SI" dirty="0"/>
          </a:p>
          <a:p>
            <a:pPr marL="514350" indent="-514350" fontAlgn="auto">
              <a:spcAft>
                <a:spcPts val="0"/>
              </a:spcAft>
              <a:buFont typeface="+mj-lt"/>
              <a:buAutoNum type="arabicPeriod"/>
              <a:defRPr/>
            </a:pPr>
            <a:endParaRPr lang="sl-SI" i="1" dirty="0"/>
          </a:p>
          <a:p>
            <a:pPr marL="514350" indent="-514350" fontAlgn="auto">
              <a:spcAft>
                <a:spcPts val="0"/>
              </a:spcAft>
              <a:buFont typeface="+mj-lt"/>
              <a:buAutoNum type="arabicPeriod"/>
              <a:defRPr/>
            </a:pPr>
            <a:endParaRPr lang="sl-SI" dirty="0"/>
          </a:p>
          <a:p>
            <a:pPr marL="514350" indent="-514350" fontAlgn="auto">
              <a:spcAft>
                <a:spcPts val="0"/>
              </a:spcAft>
              <a:buFont typeface="+mj-lt"/>
              <a:buAutoNum type="arabicPeriod"/>
              <a:defRPr/>
            </a:pPr>
            <a:endParaRPr lang="sl-SI"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slov 1">
            <a:extLst>
              <a:ext uri="{FF2B5EF4-FFF2-40B4-BE49-F238E27FC236}">
                <a16:creationId xmlns:a16="http://schemas.microsoft.com/office/drawing/2014/main" id="{2021A151-95AD-49B7-8F09-FDE0C64A3405}"/>
              </a:ext>
            </a:extLst>
          </p:cNvPr>
          <p:cNvSpPr>
            <a:spLocks noGrp="1"/>
          </p:cNvSpPr>
          <p:nvPr>
            <p:ph type="title"/>
          </p:nvPr>
        </p:nvSpPr>
        <p:spPr/>
        <p:txBody>
          <a:bodyPr/>
          <a:lstStyle/>
          <a:p>
            <a:r>
              <a:rPr lang="sl-SI" altLang="sl-SI"/>
              <a:t>Največje uspešnice skupine</a:t>
            </a:r>
          </a:p>
        </p:txBody>
      </p:sp>
      <p:pic>
        <p:nvPicPr>
          <p:cNvPr id="4" name="Bon Jovi - It's My Life.mp4">
            <a:hlinkClick r:id="" action="ppaction://media"/>
            <a:extLst>
              <a:ext uri="{FF2B5EF4-FFF2-40B4-BE49-F238E27FC236}">
                <a16:creationId xmlns:a16="http://schemas.microsoft.com/office/drawing/2014/main" id="{40FD9E41-F661-428E-8A27-869BA54F5F36}"/>
              </a:ext>
            </a:extLst>
          </p:cNvPr>
          <p:cNvPicPr>
            <a:picLocks noGrp="1" noRot="1" noChangeAspect="1"/>
          </p:cNvPicPr>
          <p:nvPr>
            <p:ph idx="1"/>
            <a:videoFile r:link="rId1"/>
          </p:nvPr>
        </p:nvPicPr>
        <p:blipFill>
          <a:blip r:embed="rId3">
            <a:extLst>
              <a:ext uri="{28A0092B-C50C-407E-A947-70E740481C1C}">
                <a14:useLocalDpi xmlns:a14="http://schemas.microsoft.com/office/drawing/2010/main" val="0"/>
              </a:ext>
            </a:extLst>
          </a:blip>
          <a:srcRect/>
          <a:stretch>
            <a:fillRect/>
          </a:stretch>
        </p:blipFill>
        <p:spPr>
          <a:xfrm>
            <a:off x="611188" y="1412875"/>
            <a:ext cx="3048000" cy="2286000"/>
          </a:xfrm>
        </p:spPr>
      </p:pic>
      <p:sp>
        <p:nvSpPr>
          <p:cNvPr id="9220" name="PoljeZBesedilom 5">
            <a:extLst>
              <a:ext uri="{FF2B5EF4-FFF2-40B4-BE49-F238E27FC236}">
                <a16:creationId xmlns:a16="http://schemas.microsoft.com/office/drawing/2014/main" id="{F14CE053-52C6-4B3E-8E14-18DD86F8F2E9}"/>
              </a:ext>
            </a:extLst>
          </p:cNvPr>
          <p:cNvSpPr txBox="1">
            <a:spLocks noChangeArrowheads="1"/>
          </p:cNvSpPr>
          <p:nvPr/>
        </p:nvSpPr>
        <p:spPr bwMode="auto">
          <a:xfrm>
            <a:off x="684213" y="3860800"/>
            <a:ext cx="2663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sl-SI" altLang="sl-SI" sz="2000">
                <a:solidFill>
                  <a:srgbClr val="0070C0"/>
                </a:solidFill>
              </a:rPr>
              <a:t>IT’s MY LIFE</a:t>
            </a:r>
          </a:p>
        </p:txBody>
      </p:sp>
      <p:sp>
        <p:nvSpPr>
          <p:cNvPr id="9221" name="PoljeZBesedilom 6">
            <a:extLst>
              <a:ext uri="{FF2B5EF4-FFF2-40B4-BE49-F238E27FC236}">
                <a16:creationId xmlns:a16="http://schemas.microsoft.com/office/drawing/2014/main" id="{2E6782BF-35C5-44B5-8FC9-A4ECF62550FF}"/>
              </a:ext>
            </a:extLst>
          </p:cNvPr>
          <p:cNvSpPr txBox="1">
            <a:spLocks noChangeArrowheads="1"/>
          </p:cNvSpPr>
          <p:nvPr/>
        </p:nvSpPr>
        <p:spPr bwMode="auto">
          <a:xfrm>
            <a:off x="5148263" y="3789363"/>
            <a:ext cx="30241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sl-SI" altLang="sl-SI" sz="2000">
                <a:solidFill>
                  <a:srgbClr val="0070C0"/>
                </a:solidFill>
              </a:rPr>
              <a:t>Livin’ On A Prayer- Prvi hit skupine</a:t>
            </a:r>
          </a:p>
        </p:txBody>
      </p:sp>
      <p:sp>
        <p:nvSpPr>
          <p:cNvPr id="9222" name="PoljeZBesedilom 7">
            <a:extLst>
              <a:ext uri="{FF2B5EF4-FFF2-40B4-BE49-F238E27FC236}">
                <a16:creationId xmlns:a16="http://schemas.microsoft.com/office/drawing/2014/main" id="{F1BFA707-2D98-49E4-8DB4-A34F6FDAD9BA}"/>
              </a:ext>
            </a:extLst>
          </p:cNvPr>
          <p:cNvSpPr txBox="1">
            <a:spLocks noChangeArrowheads="1"/>
          </p:cNvSpPr>
          <p:nvPr/>
        </p:nvSpPr>
        <p:spPr bwMode="auto">
          <a:xfrm>
            <a:off x="2555875" y="6453188"/>
            <a:ext cx="34559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sl-SI" altLang="sl-SI">
                <a:solidFill>
                  <a:srgbClr val="0070C0"/>
                </a:solidFill>
              </a:rPr>
              <a:t>WE WEREN’T BORN TO FOLLOW</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nodeType="clickPar">
                      <p:stCondLst>
                        <p:cond delay="0"/>
                      </p:stCondLst>
                      <p:childTnLst>
                        <p:par>
                          <p:cTn id="4" fill="hold" nodeType="withGroup">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419</Words>
  <Application>Microsoft Office PowerPoint</Application>
  <PresentationFormat>On-screen Show (4:3)</PresentationFormat>
  <Paragraphs>40</Paragraphs>
  <Slides>8</Slides>
  <Notes>0</Notes>
  <HiddenSlides>0</HiddenSlides>
  <MMClips>1</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Officeova tema</vt:lpstr>
      <vt:lpstr>PowerPoint Presentation</vt:lpstr>
      <vt:lpstr>Rock</vt:lpstr>
      <vt:lpstr>Bon Jovi </vt:lpstr>
      <vt:lpstr>Začetki skupine Bon Jovi</vt:lpstr>
      <vt:lpstr>PowerPoint Presentation</vt:lpstr>
      <vt:lpstr>PowerPoint Presentation</vt:lpstr>
      <vt:lpstr>Studijski albumi skupine</vt:lpstr>
      <vt:lpstr>Največje uspešnice skupine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2019-05-31T08:41:52Z</dcterms:created>
  <dcterms:modified xsi:type="dcterms:W3CDTF">2019-05-31T08:41:52Z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