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1"/>
  </p:sldMasterIdLst>
  <p:sldIdLst>
    <p:sldId id="256" r:id="rId2"/>
    <p:sldId id="257" r:id="rId3"/>
    <p:sldId id="259" r:id="rId4"/>
    <p:sldId id="262" r:id="rId5"/>
    <p:sldId id="266" r:id="rId6"/>
    <p:sldId id="268" r:id="rId7"/>
    <p:sldId id="275" r:id="rId8"/>
    <p:sldId id="274" r:id="rId9"/>
    <p:sldId id="273" r:id="rId1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59B"/>
    <a:srgbClr val="BE2DFF"/>
    <a:srgbClr val="CC00FF"/>
    <a:srgbClr val="35DCF3"/>
    <a:srgbClr val="3366FF"/>
    <a:srgbClr val="00FFFF"/>
    <a:srgbClr val="47A0F1"/>
    <a:srgbClr val="F66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02"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5FC490F-29F1-407A-878D-E92EE7439D18}"/>
              </a:ext>
            </a:extLst>
          </p:cNvPr>
          <p:cNvGrpSpPr>
            <a:grpSpLocks/>
          </p:cNvGrpSpPr>
          <p:nvPr/>
        </p:nvGrpSpPr>
        <p:grpSpPr bwMode="auto">
          <a:xfrm>
            <a:off x="0" y="0"/>
            <a:ext cx="9159875" cy="6858000"/>
            <a:chOff x="0" y="0"/>
            <a:chExt cx="5770" cy="4320"/>
          </a:xfrm>
        </p:grpSpPr>
        <p:sp>
          <p:nvSpPr>
            <p:cNvPr id="5" name="Rectangle 3">
              <a:extLst>
                <a:ext uri="{FF2B5EF4-FFF2-40B4-BE49-F238E27FC236}">
                  <a16:creationId xmlns:a16="http://schemas.microsoft.com/office/drawing/2014/main" id="{ACB32D27-A05F-4C12-8FA4-80AA3D78D41C}"/>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6" name="Rectangle 4">
              <a:extLst>
                <a:ext uri="{FF2B5EF4-FFF2-40B4-BE49-F238E27FC236}">
                  <a16:creationId xmlns:a16="http://schemas.microsoft.com/office/drawing/2014/main" id="{36ADCC15-065A-434E-81AC-5BF216E988C2}"/>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7" name="Rectangle 5">
              <a:extLst>
                <a:ext uri="{FF2B5EF4-FFF2-40B4-BE49-F238E27FC236}">
                  <a16:creationId xmlns:a16="http://schemas.microsoft.com/office/drawing/2014/main" id="{470F0E51-4296-419F-956C-D5C012C7EAE6}"/>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8" name="Rectangle 6">
              <a:extLst>
                <a:ext uri="{FF2B5EF4-FFF2-40B4-BE49-F238E27FC236}">
                  <a16:creationId xmlns:a16="http://schemas.microsoft.com/office/drawing/2014/main" id="{8D2C914B-9E3B-4B99-92CE-E23DC01FB026}"/>
                </a:ext>
              </a:extLst>
            </p:cNvPr>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de-DE">
                <a:latin typeface="Tahoma" charset="0"/>
              </a:endParaRPr>
            </a:p>
          </p:txBody>
        </p:sp>
        <p:sp>
          <p:nvSpPr>
            <p:cNvPr id="9" name="Rectangle 7">
              <a:extLst>
                <a:ext uri="{FF2B5EF4-FFF2-40B4-BE49-F238E27FC236}">
                  <a16:creationId xmlns:a16="http://schemas.microsoft.com/office/drawing/2014/main" id="{C14C749A-6422-491D-B0D8-3880C0973BDF}"/>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0" name="Rectangle 8">
              <a:extLst>
                <a:ext uri="{FF2B5EF4-FFF2-40B4-BE49-F238E27FC236}">
                  <a16:creationId xmlns:a16="http://schemas.microsoft.com/office/drawing/2014/main" id="{59265820-E1F4-45DF-B73C-F37AD39227D7}"/>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1" name="Rectangle 9">
              <a:extLst>
                <a:ext uri="{FF2B5EF4-FFF2-40B4-BE49-F238E27FC236}">
                  <a16:creationId xmlns:a16="http://schemas.microsoft.com/office/drawing/2014/main" id="{FAFFC066-D941-4765-A42A-0BAE7066343E}"/>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2" name="Rectangle 10">
              <a:extLst>
                <a:ext uri="{FF2B5EF4-FFF2-40B4-BE49-F238E27FC236}">
                  <a16:creationId xmlns:a16="http://schemas.microsoft.com/office/drawing/2014/main" id="{E00B2B49-65C0-4230-A30F-0E5D5F1BEAA6}"/>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3" name="Rectangle 11">
              <a:extLst>
                <a:ext uri="{FF2B5EF4-FFF2-40B4-BE49-F238E27FC236}">
                  <a16:creationId xmlns:a16="http://schemas.microsoft.com/office/drawing/2014/main" id="{2DE1648B-F238-4147-9691-F895A6E385F6}"/>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4" name="Rectangle 12">
              <a:extLst>
                <a:ext uri="{FF2B5EF4-FFF2-40B4-BE49-F238E27FC236}">
                  <a16:creationId xmlns:a16="http://schemas.microsoft.com/office/drawing/2014/main" id="{2CC0B76A-70B9-48F5-A68C-0B6AFAAEE820}"/>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5" name="Rectangle 13">
              <a:extLst>
                <a:ext uri="{FF2B5EF4-FFF2-40B4-BE49-F238E27FC236}">
                  <a16:creationId xmlns:a16="http://schemas.microsoft.com/office/drawing/2014/main" id="{B198D0B3-0453-4470-A860-E2A76FE23779}"/>
                </a:ext>
              </a:extLst>
            </p:cNvPr>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de-DE">
                <a:latin typeface="Tahoma" charset="0"/>
              </a:endParaRPr>
            </a:p>
          </p:txBody>
        </p:sp>
        <p:sp>
          <p:nvSpPr>
            <p:cNvPr id="16" name="Rectangle 14">
              <a:extLst>
                <a:ext uri="{FF2B5EF4-FFF2-40B4-BE49-F238E27FC236}">
                  <a16:creationId xmlns:a16="http://schemas.microsoft.com/office/drawing/2014/main" id="{2F2668A9-B156-4AEE-9F90-D70B492F65F3}"/>
                </a:ext>
              </a:extLst>
            </p:cNvPr>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de-DE">
                <a:latin typeface="Tahoma" charset="0"/>
              </a:endParaRPr>
            </a:p>
          </p:txBody>
        </p:sp>
        <p:sp>
          <p:nvSpPr>
            <p:cNvPr id="17" name="Rectangle 15">
              <a:extLst>
                <a:ext uri="{FF2B5EF4-FFF2-40B4-BE49-F238E27FC236}">
                  <a16:creationId xmlns:a16="http://schemas.microsoft.com/office/drawing/2014/main" id="{4F37C5DD-6190-4BFA-8F39-FB24C49D31DA}"/>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 name="Rectangle 16">
              <a:extLst>
                <a:ext uri="{FF2B5EF4-FFF2-40B4-BE49-F238E27FC236}">
                  <a16:creationId xmlns:a16="http://schemas.microsoft.com/office/drawing/2014/main" id="{88F5F89A-00D2-4DC7-B842-7B75E543773D}"/>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9" name="Rectangle 17">
              <a:extLst>
                <a:ext uri="{FF2B5EF4-FFF2-40B4-BE49-F238E27FC236}">
                  <a16:creationId xmlns:a16="http://schemas.microsoft.com/office/drawing/2014/main" id="{44658566-5CA7-40D2-8582-195FF912F793}"/>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20" name="Rectangle 18">
              <a:extLst>
                <a:ext uri="{FF2B5EF4-FFF2-40B4-BE49-F238E27FC236}">
                  <a16:creationId xmlns:a16="http://schemas.microsoft.com/office/drawing/2014/main" id="{8F614E57-28FD-41DE-9D3F-68F938D4DBE2}"/>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21" name="Rectangle 19">
              <a:extLst>
                <a:ext uri="{FF2B5EF4-FFF2-40B4-BE49-F238E27FC236}">
                  <a16:creationId xmlns:a16="http://schemas.microsoft.com/office/drawing/2014/main" id="{35EC5BC4-3978-437F-8C60-48DB29B5107F}"/>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22" name="Rectangle 20">
              <a:extLst>
                <a:ext uri="{FF2B5EF4-FFF2-40B4-BE49-F238E27FC236}">
                  <a16:creationId xmlns:a16="http://schemas.microsoft.com/office/drawing/2014/main" id="{C1856F0D-C4A1-48C2-BAA8-C754E38B25F5}"/>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23" name="Rectangle 21">
              <a:extLst>
                <a:ext uri="{FF2B5EF4-FFF2-40B4-BE49-F238E27FC236}">
                  <a16:creationId xmlns:a16="http://schemas.microsoft.com/office/drawing/2014/main" id="{F55FEF25-AA66-4923-A766-600750C2BC9C}"/>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24" name="Freeform 22">
              <a:extLst>
                <a:ext uri="{FF2B5EF4-FFF2-40B4-BE49-F238E27FC236}">
                  <a16:creationId xmlns:a16="http://schemas.microsoft.com/office/drawing/2014/main" id="{9B2A80FA-92BA-4576-8A64-A59885E42237}"/>
                </a:ext>
              </a:extLst>
            </p:cNvPr>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de-DE">
                <a:latin typeface="Tahoma" charset="0"/>
              </a:endParaRPr>
            </a:p>
          </p:txBody>
        </p:sp>
        <p:sp>
          <p:nvSpPr>
            <p:cNvPr id="25" name="Freeform 23">
              <a:extLst>
                <a:ext uri="{FF2B5EF4-FFF2-40B4-BE49-F238E27FC236}">
                  <a16:creationId xmlns:a16="http://schemas.microsoft.com/office/drawing/2014/main" id="{3134F9B0-BFC7-4D0C-B3F5-859A14EBD3BC}"/>
                </a:ext>
              </a:extLst>
            </p:cNvPr>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de-DE">
                <a:latin typeface="Tahoma" charset="0"/>
              </a:endParaRPr>
            </a:p>
          </p:txBody>
        </p:sp>
      </p:grpSp>
      <p:sp>
        <p:nvSpPr>
          <p:cNvPr id="183320" name="Rectangle 24"/>
          <p:cNvSpPr>
            <a:spLocks noGrp="1" noChangeArrowheads="1"/>
          </p:cNvSpPr>
          <p:nvPr>
            <p:ph type="ctrTitle" sz="quarter"/>
          </p:nvPr>
        </p:nvSpPr>
        <p:spPr>
          <a:xfrm>
            <a:off x="685800" y="1600200"/>
            <a:ext cx="7772400" cy="1828800"/>
          </a:xfrm>
        </p:spPr>
        <p:txBody>
          <a:bodyPr/>
          <a:lstStyle>
            <a:lvl1pPr>
              <a:defRPr sz="4800"/>
            </a:lvl1pPr>
          </a:lstStyle>
          <a:p>
            <a:r>
              <a:rPr lang="sl-SI"/>
              <a:t>Kliknite, če želite urediti slog naslova matrice</a:t>
            </a:r>
          </a:p>
        </p:txBody>
      </p:sp>
      <p:sp>
        <p:nvSpPr>
          <p:cNvPr id="18332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sl-SI"/>
              <a:t>Kliknite, če želite urediti slog podnaslova matrice</a:t>
            </a:r>
          </a:p>
        </p:txBody>
      </p:sp>
      <p:sp>
        <p:nvSpPr>
          <p:cNvPr id="26" name="Rectangle 26">
            <a:extLst>
              <a:ext uri="{FF2B5EF4-FFF2-40B4-BE49-F238E27FC236}">
                <a16:creationId xmlns:a16="http://schemas.microsoft.com/office/drawing/2014/main" id="{1852161F-CA61-4711-BB0D-5F1B61AB3AFE}"/>
              </a:ext>
            </a:extLst>
          </p:cNvPr>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sl-SI"/>
          </a:p>
        </p:txBody>
      </p:sp>
      <p:sp>
        <p:nvSpPr>
          <p:cNvPr id="27" name="Rectangle 27">
            <a:extLst>
              <a:ext uri="{FF2B5EF4-FFF2-40B4-BE49-F238E27FC236}">
                <a16:creationId xmlns:a16="http://schemas.microsoft.com/office/drawing/2014/main" id="{8890DC31-931D-47CD-A7E8-76ED9B68D96C}"/>
              </a:ext>
            </a:extLst>
          </p:cNvPr>
          <p:cNvSpPr>
            <a:spLocks noGrp="1" noChangeArrowheads="1"/>
          </p:cNvSpPr>
          <p:nvPr>
            <p:ph type="ftr" sz="quarter" idx="11"/>
          </p:nvPr>
        </p:nvSpPr>
        <p:spPr/>
        <p:txBody>
          <a:bodyPr/>
          <a:lstStyle>
            <a:lvl1pPr>
              <a:defRPr smtClean="0"/>
            </a:lvl1pPr>
          </a:lstStyle>
          <a:p>
            <a:pPr>
              <a:defRPr/>
            </a:pPr>
            <a:endParaRPr lang="sl-SI"/>
          </a:p>
        </p:txBody>
      </p:sp>
      <p:sp>
        <p:nvSpPr>
          <p:cNvPr id="28" name="Rectangle 28">
            <a:extLst>
              <a:ext uri="{FF2B5EF4-FFF2-40B4-BE49-F238E27FC236}">
                <a16:creationId xmlns:a16="http://schemas.microsoft.com/office/drawing/2014/main" id="{6C9EB635-7C93-4C32-8B51-CF99D9AB8152}"/>
              </a:ext>
            </a:extLst>
          </p:cNvPr>
          <p:cNvSpPr>
            <a:spLocks noGrp="1" noChangeArrowheads="1"/>
          </p:cNvSpPr>
          <p:nvPr>
            <p:ph type="sldNum" sz="quarter" idx="12"/>
          </p:nvPr>
        </p:nvSpPr>
        <p:spPr/>
        <p:txBody>
          <a:bodyPr/>
          <a:lstStyle>
            <a:lvl1pPr>
              <a:defRPr/>
            </a:lvl1pPr>
          </a:lstStyle>
          <a:p>
            <a:fld id="{971C7807-8D4B-462A-8865-B677D9E31D7A}" type="slidenum">
              <a:rPr lang="sl-SI" altLang="sl-SI"/>
              <a:pPr/>
              <a:t>‹#›</a:t>
            </a:fld>
            <a:endParaRPr lang="sl-SI" altLang="sl-SI"/>
          </a:p>
        </p:txBody>
      </p:sp>
    </p:spTree>
    <p:extLst>
      <p:ext uri="{BB962C8B-B14F-4D97-AF65-F5344CB8AC3E}">
        <p14:creationId xmlns:p14="http://schemas.microsoft.com/office/powerpoint/2010/main" val="183269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de-DE"/>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4" name="Rectangle 26">
            <a:extLst>
              <a:ext uri="{FF2B5EF4-FFF2-40B4-BE49-F238E27FC236}">
                <a16:creationId xmlns:a16="http://schemas.microsoft.com/office/drawing/2014/main" id="{08D08299-D897-4093-A69A-57CC988C5666}"/>
              </a:ext>
            </a:extLst>
          </p:cNvPr>
          <p:cNvSpPr>
            <a:spLocks noGrp="1" noChangeArrowheads="1"/>
          </p:cNvSpPr>
          <p:nvPr>
            <p:ph type="ftr" sz="quarter" idx="10"/>
          </p:nvPr>
        </p:nvSpPr>
        <p:spPr>
          <a:ln/>
        </p:spPr>
        <p:txBody>
          <a:bodyPr/>
          <a:lstStyle>
            <a:lvl1pPr>
              <a:defRPr/>
            </a:lvl1pPr>
          </a:lstStyle>
          <a:p>
            <a:pPr>
              <a:defRPr/>
            </a:pPr>
            <a:endParaRPr lang="sl-SI"/>
          </a:p>
        </p:txBody>
      </p:sp>
      <p:sp>
        <p:nvSpPr>
          <p:cNvPr id="5" name="Rectangle 27">
            <a:extLst>
              <a:ext uri="{FF2B5EF4-FFF2-40B4-BE49-F238E27FC236}">
                <a16:creationId xmlns:a16="http://schemas.microsoft.com/office/drawing/2014/main" id="{855AA1FD-6DA5-4F3A-8212-940466F28410}"/>
              </a:ext>
            </a:extLst>
          </p:cNvPr>
          <p:cNvSpPr>
            <a:spLocks noGrp="1" noChangeArrowheads="1"/>
          </p:cNvSpPr>
          <p:nvPr>
            <p:ph type="sldNum" sz="quarter" idx="11"/>
          </p:nvPr>
        </p:nvSpPr>
        <p:spPr>
          <a:ln/>
        </p:spPr>
        <p:txBody>
          <a:bodyPr/>
          <a:lstStyle>
            <a:lvl1pPr>
              <a:defRPr/>
            </a:lvl1pPr>
          </a:lstStyle>
          <a:p>
            <a:fld id="{F953FD19-8AB6-4DC3-A48D-5E41C3CBFC90}" type="slidenum">
              <a:rPr lang="sl-SI" altLang="sl-SI"/>
              <a:pPr/>
              <a:t>‹#›</a:t>
            </a:fld>
            <a:endParaRPr lang="sl-SI" altLang="sl-SI"/>
          </a:p>
        </p:txBody>
      </p:sp>
      <p:sp>
        <p:nvSpPr>
          <p:cNvPr id="6" name="Rectangle 28">
            <a:extLst>
              <a:ext uri="{FF2B5EF4-FFF2-40B4-BE49-F238E27FC236}">
                <a16:creationId xmlns:a16="http://schemas.microsoft.com/office/drawing/2014/main" id="{76EB21CC-5134-4D20-8F94-D449239F4F06}"/>
              </a:ext>
            </a:extLst>
          </p:cNvPr>
          <p:cNvSpPr>
            <a:spLocks noGrp="1" noChangeArrowheads="1"/>
          </p:cNvSpPr>
          <p:nvPr>
            <p:ph type="dt" sz="half" idx="12"/>
          </p:nvPr>
        </p:nvSpPr>
        <p:spPr>
          <a:ln/>
        </p:spPr>
        <p:txBody>
          <a:bodyPr/>
          <a:lstStyle>
            <a:lvl1pPr>
              <a:defRPr/>
            </a:lvl1pPr>
          </a:lstStyle>
          <a:p>
            <a:pPr>
              <a:defRPr/>
            </a:pPr>
            <a:endParaRPr lang="sl-SI"/>
          </a:p>
        </p:txBody>
      </p:sp>
    </p:spTree>
    <p:extLst>
      <p:ext uri="{BB962C8B-B14F-4D97-AF65-F5344CB8AC3E}">
        <p14:creationId xmlns:p14="http://schemas.microsoft.com/office/powerpoint/2010/main" val="53754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7813"/>
            <a:ext cx="2057400" cy="5853112"/>
          </a:xfrm>
        </p:spPr>
        <p:txBody>
          <a:bodyPr vert="eaVert"/>
          <a:lstStyle/>
          <a:p>
            <a:r>
              <a:rPr lang="sl-SI"/>
              <a:t>Kliknite, če želite urediti slog naslova matrice</a:t>
            </a:r>
            <a:endParaRPr lang="de-DE"/>
          </a:p>
        </p:txBody>
      </p:sp>
      <p:sp>
        <p:nvSpPr>
          <p:cNvPr id="3" name="Ograda navpičnega besedila 2"/>
          <p:cNvSpPr>
            <a:spLocks noGrp="1"/>
          </p:cNvSpPr>
          <p:nvPr>
            <p:ph type="body" orient="vert" idx="1"/>
          </p:nvPr>
        </p:nvSpPr>
        <p:spPr>
          <a:xfrm>
            <a:off x="457200" y="277813"/>
            <a:ext cx="6019800" cy="5853112"/>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4" name="Rectangle 26">
            <a:extLst>
              <a:ext uri="{FF2B5EF4-FFF2-40B4-BE49-F238E27FC236}">
                <a16:creationId xmlns:a16="http://schemas.microsoft.com/office/drawing/2014/main" id="{1F76D7C5-C65C-4FA7-954C-B1D99528855D}"/>
              </a:ext>
            </a:extLst>
          </p:cNvPr>
          <p:cNvSpPr>
            <a:spLocks noGrp="1" noChangeArrowheads="1"/>
          </p:cNvSpPr>
          <p:nvPr>
            <p:ph type="ftr" sz="quarter" idx="10"/>
          </p:nvPr>
        </p:nvSpPr>
        <p:spPr>
          <a:ln/>
        </p:spPr>
        <p:txBody>
          <a:bodyPr/>
          <a:lstStyle>
            <a:lvl1pPr>
              <a:defRPr/>
            </a:lvl1pPr>
          </a:lstStyle>
          <a:p>
            <a:pPr>
              <a:defRPr/>
            </a:pPr>
            <a:endParaRPr lang="sl-SI"/>
          </a:p>
        </p:txBody>
      </p:sp>
      <p:sp>
        <p:nvSpPr>
          <p:cNvPr id="5" name="Rectangle 27">
            <a:extLst>
              <a:ext uri="{FF2B5EF4-FFF2-40B4-BE49-F238E27FC236}">
                <a16:creationId xmlns:a16="http://schemas.microsoft.com/office/drawing/2014/main" id="{6E08BCD4-79E3-4FD3-9FC0-0A4ECA80F903}"/>
              </a:ext>
            </a:extLst>
          </p:cNvPr>
          <p:cNvSpPr>
            <a:spLocks noGrp="1" noChangeArrowheads="1"/>
          </p:cNvSpPr>
          <p:nvPr>
            <p:ph type="sldNum" sz="quarter" idx="11"/>
          </p:nvPr>
        </p:nvSpPr>
        <p:spPr>
          <a:ln/>
        </p:spPr>
        <p:txBody>
          <a:bodyPr/>
          <a:lstStyle>
            <a:lvl1pPr>
              <a:defRPr/>
            </a:lvl1pPr>
          </a:lstStyle>
          <a:p>
            <a:fld id="{2F4E2AAE-93B1-4C6E-B93F-97BBD15D0ED7}" type="slidenum">
              <a:rPr lang="sl-SI" altLang="sl-SI"/>
              <a:pPr/>
              <a:t>‹#›</a:t>
            </a:fld>
            <a:endParaRPr lang="sl-SI" altLang="sl-SI"/>
          </a:p>
        </p:txBody>
      </p:sp>
      <p:sp>
        <p:nvSpPr>
          <p:cNvPr id="6" name="Rectangle 28">
            <a:extLst>
              <a:ext uri="{FF2B5EF4-FFF2-40B4-BE49-F238E27FC236}">
                <a16:creationId xmlns:a16="http://schemas.microsoft.com/office/drawing/2014/main" id="{F0EBA24A-5850-4236-8440-1C1E857AFDEF}"/>
              </a:ext>
            </a:extLst>
          </p:cNvPr>
          <p:cNvSpPr>
            <a:spLocks noGrp="1" noChangeArrowheads="1"/>
          </p:cNvSpPr>
          <p:nvPr>
            <p:ph type="dt" sz="half" idx="12"/>
          </p:nvPr>
        </p:nvSpPr>
        <p:spPr>
          <a:ln/>
        </p:spPr>
        <p:txBody>
          <a:bodyPr/>
          <a:lstStyle>
            <a:lvl1pPr>
              <a:defRPr/>
            </a:lvl1pPr>
          </a:lstStyle>
          <a:p>
            <a:pPr>
              <a:defRPr/>
            </a:pPr>
            <a:endParaRPr lang="sl-SI"/>
          </a:p>
        </p:txBody>
      </p:sp>
    </p:spTree>
    <p:extLst>
      <p:ext uri="{BB962C8B-B14F-4D97-AF65-F5344CB8AC3E}">
        <p14:creationId xmlns:p14="http://schemas.microsoft.com/office/powerpoint/2010/main" val="27661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de-DE"/>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4" name="Rectangle 26">
            <a:extLst>
              <a:ext uri="{FF2B5EF4-FFF2-40B4-BE49-F238E27FC236}">
                <a16:creationId xmlns:a16="http://schemas.microsoft.com/office/drawing/2014/main" id="{759CC184-6523-4A42-98AB-48EC0BF0D98F}"/>
              </a:ext>
            </a:extLst>
          </p:cNvPr>
          <p:cNvSpPr>
            <a:spLocks noGrp="1" noChangeArrowheads="1"/>
          </p:cNvSpPr>
          <p:nvPr>
            <p:ph type="ftr" sz="quarter" idx="10"/>
          </p:nvPr>
        </p:nvSpPr>
        <p:spPr>
          <a:ln/>
        </p:spPr>
        <p:txBody>
          <a:bodyPr/>
          <a:lstStyle>
            <a:lvl1pPr>
              <a:defRPr/>
            </a:lvl1pPr>
          </a:lstStyle>
          <a:p>
            <a:pPr>
              <a:defRPr/>
            </a:pPr>
            <a:endParaRPr lang="sl-SI"/>
          </a:p>
        </p:txBody>
      </p:sp>
      <p:sp>
        <p:nvSpPr>
          <p:cNvPr id="5" name="Rectangle 27">
            <a:extLst>
              <a:ext uri="{FF2B5EF4-FFF2-40B4-BE49-F238E27FC236}">
                <a16:creationId xmlns:a16="http://schemas.microsoft.com/office/drawing/2014/main" id="{FA550FE9-BC7E-4F87-A7B7-94C05C2EC04F}"/>
              </a:ext>
            </a:extLst>
          </p:cNvPr>
          <p:cNvSpPr>
            <a:spLocks noGrp="1" noChangeArrowheads="1"/>
          </p:cNvSpPr>
          <p:nvPr>
            <p:ph type="sldNum" sz="quarter" idx="11"/>
          </p:nvPr>
        </p:nvSpPr>
        <p:spPr>
          <a:ln/>
        </p:spPr>
        <p:txBody>
          <a:bodyPr/>
          <a:lstStyle>
            <a:lvl1pPr>
              <a:defRPr/>
            </a:lvl1pPr>
          </a:lstStyle>
          <a:p>
            <a:fld id="{0FD636DB-D39C-48FE-843F-4E8B374C4764}" type="slidenum">
              <a:rPr lang="sl-SI" altLang="sl-SI"/>
              <a:pPr/>
              <a:t>‹#›</a:t>
            </a:fld>
            <a:endParaRPr lang="sl-SI" altLang="sl-SI"/>
          </a:p>
        </p:txBody>
      </p:sp>
      <p:sp>
        <p:nvSpPr>
          <p:cNvPr id="6" name="Rectangle 28">
            <a:extLst>
              <a:ext uri="{FF2B5EF4-FFF2-40B4-BE49-F238E27FC236}">
                <a16:creationId xmlns:a16="http://schemas.microsoft.com/office/drawing/2014/main" id="{3E282422-8857-48FA-9386-ED2431C5C7FC}"/>
              </a:ext>
            </a:extLst>
          </p:cNvPr>
          <p:cNvSpPr>
            <a:spLocks noGrp="1" noChangeArrowheads="1"/>
          </p:cNvSpPr>
          <p:nvPr>
            <p:ph type="dt" sz="half" idx="12"/>
          </p:nvPr>
        </p:nvSpPr>
        <p:spPr>
          <a:ln/>
        </p:spPr>
        <p:txBody>
          <a:bodyPr/>
          <a:lstStyle>
            <a:lvl1pPr>
              <a:defRPr/>
            </a:lvl1pPr>
          </a:lstStyle>
          <a:p>
            <a:pPr>
              <a:defRPr/>
            </a:pPr>
            <a:endParaRPr lang="sl-SI"/>
          </a:p>
        </p:txBody>
      </p:sp>
    </p:spTree>
    <p:extLst>
      <p:ext uri="{BB962C8B-B14F-4D97-AF65-F5344CB8AC3E}">
        <p14:creationId xmlns:p14="http://schemas.microsoft.com/office/powerpoint/2010/main" val="319706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endParaRPr lang="de-DE"/>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Kliknite, če želite urediti sloge besedila matrice</a:t>
            </a:r>
          </a:p>
        </p:txBody>
      </p:sp>
      <p:sp>
        <p:nvSpPr>
          <p:cNvPr id="4" name="Rectangle 26">
            <a:extLst>
              <a:ext uri="{FF2B5EF4-FFF2-40B4-BE49-F238E27FC236}">
                <a16:creationId xmlns:a16="http://schemas.microsoft.com/office/drawing/2014/main" id="{C417BFE9-C66F-46C9-A0CC-956FA9BC0045}"/>
              </a:ext>
            </a:extLst>
          </p:cNvPr>
          <p:cNvSpPr>
            <a:spLocks noGrp="1" noChangeArrowheads="1"/>
          </p:cNvSpPr>
          <p:nvPr>
            <p:ph type="ftr" sz="quarter" idx="10"/>
          </p:nvPr>
        </p:nvSpPr>
        <p:spPr>
          <a:ln/>
        </p:spPr>
        <p:txBody>
          <a:bodyPr/>
          <a:lstStyle>
            <a:lvl1pPr>
              <a:defRPr/>
            </a:lvl1pPr>
          </a:lstStyle>
          <a:p>
            <a:pPr>
              <a:defRPr/>
            </a:pPr>
            <a:endParaRPr lang="sl-SI"/>
          </a:p>
        </p:txBody>
      </p:sp>
      <p:sp>
        <p:nvSpPr>
          <p:cNvPr id="5" name="Rectangle 27">
            <a:extLst>
              <a:ext uri="{FF2B5EF4-FFF2-40B4-BE49-F238E27FC236}">
                <a16:creationId xmlns:a16="http://schemas.microsoft.com/office/drawing/2014/main" id="{DB92FA29-E748-49AA-A9E3-55D4AF7BAD35}"/>
              </a:ext>
            </a:extLst>
          </p:cNvPr>
          <p:cNvSpPr>
            <a:spLocks noGrp="1" noChangeArrowheads="1"/>
          </p:cNvSpPr>
          <p:nvPr>
            <p:ph type="sldNum" sz="quarter" idx="11"/>
          </p:nvPr>
        </p:nvSpPr>
        <p:spPr>
          <a:ln/>
        </p:spPr>
        <p:txBody>
          <a:bodyPr/>
          <a:lstStyle>
            <a:lvl1pPr>
              <a:defRPr/>
            </a:lvl1pPr>
          </a:lstStyle>
          <a:p>
            <a:fld id="{42D9FBD8-6F74-4099-A4C7-406D589E6273}" type="slidenum">
              <a:rPr lang="sl-SI" altLang="sl-SI"/>
              <a:pPr/>
              <a:t>‹#›</a:t>
            </a:fld>
            <a:endParaRPr lang="sl-SI" altLang="sl-SI"/>
          </a:p>
        </p:txBody>
      </p:sp>
      <p:sp>
        <p:nvSpPr>
          <p:cNvPr id="6" name="Rectangle 28">
            <a:extLst>
              <a:ext uri="{FF2B5EF4-FFF2-40B4-BE49-F238E27FC236}">
                <a16:creationId xmlns:a16="http://schemas.microsoft.com/office/drawing/2014/main" id="{E50555E4-E79D-413B-B494-3239E348F1A9}"/>
              </a:ext>
            </a:extLst>
          </p:cNvPr>
          <p:cNvSpPr>
            <a:spLocks noGrp="1" noChangeArrowheads="1"/>
          </p:cNvSpPr>
          <p:nvPr>
            <p:ph type="dt" sz="half" idx="12"/>
          </p:nvPr>
        </p:nvSpPr>
        <p:spPr>
          <a:ln/>
        </p:spPr>
        <p:txBody>
          <a:bodyPr/>
          <a:lstStyle>
            <a:lvl1pPr>
              <a:defRPr/>
            </a:lvl1pPr>
          </a:lstStyle>
          <a:p>
            <a:pPr>
              <a:defRPr/>
            </a:pPr>
            <a:endParaRPr lang="sl-SI"/>
          </a:p>
        </p:txBody>
      </p:sp>
    </p:spTree>
    <p:extLst>
      <p:ext uri="{BB962C8B-B14F-4D97-AF65-F5344CB8AC3E}">
        <p14:creationId xmlns:p14="http://schemas.microsoft.com/office/powerpoint/2010/main" val="319271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de-DE"/>
          </a:p>
        </p:txBody>
      </p:sp>
      <p:sp>
        <p:nvSpPr>
          <p:cNvPr id="3" name="Ograda vsebin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4" name="Ograda vsebin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5" name="Rectangle 26">
            <a:extLst>
              <a:ext uri="{FF2B5EF4-FFF2-40B4-BE49-F238E27FC236}">
                <a16:creationId xmlns:a16="http://schemas.microsoft.com/office/drawing/2014/main" id="{D3D0DA71-912F-49BC-8068-44EB602805B4}"/>
              </a:ext>
            </a:extLst>
          </p:cNvPr>
          <p:cNvSpPr>
            <a:spLocks noGrp="1" noChangeArrowheads="1"/>
          </p:cNvSpPr>
          <p:nvPr>
            <p:ph type="ftr" sz="quarter" idx="10"/>
          </p:nvPr>
        </p:nvSpPr>
        <p:spPr>
          <a:ln/>
        </p:spPr>
        <p:txBody>
          <a:bodyPr/>
          <a:lstStyle>
            <a:lvl1pPr>
              <a:defRPr/>
            </a:lvl1pPr>
          </a:lstStyle>
          <a:p>
            <a:pPr>
              <a:defRPr/>
            </a:pPr>
            <a:endParaRPr lang="sl-SI"/>
          </a:p>
        </p:txBody>
      </p:sp>
      <p:sp>
        <p:nvSpPr>
          <p:cNvPr id="6" name="Rectangle 27">
            <a:extLst>
              <a:ext uri="{FF2B5EF4-FFF2-40B4-BE49-F238E27FC236}">
                <a16:creationId xmlns:a16="http://schemas.microsoft.com/office/drawing/2014/main" id="{0F640B3B-24C0-454B-A600-FDA2763554F1}"/>
              </a:ext>
            </a:extLst>
          </p:cNvPr>
          <p:cNvSpPr>
            <a:spLocks noGrp="1" noChangeArrowheads="1"/>
          </p:cNvSpPr>
          <p:nvPr>
            <p:ph type="sldNum" sz="quarter" idx="11"/>
          </p:nvPr>
        </p:nvSpPr>
        <p:spPr>
          <a:ln/>
        </p:spPr>
        <p:txBody>
          <a:bodyPr/>
          <a:lstStyle>
            <a:lvl1pPr>
              <a:defRPr/>
            </a:lvl1pPr>
          </a:lstStyle>
          <a:p>
            <a:fld id="{FD85A9CE-3149-41C7-8F97-E7C7E6B37053}" type="slidenum">
              <a:rPr lang="sl-SI" altLang="sl-SI"/>
              <a:pPr/>
              <a:t>‹#›</a:t>
            </a:fld>
            <a:endParaRPr lang="sl-SI" altLang="sl-SI"/>
          </a:p>
        </p:txBody>
      </p:sp>
      <p:sp>
        <p:nvSpPr>
          <p:cNvPr id="7" name="Rectangle 28">
            <a:extLst>
              <a:ext uri="{FF2B5EF4-FFF2-40B4-BE49-F238E27FC236}">
                <a16:creationId xmlns:a16="http://schemas.microsoft.com/office/drawing/2014/main" id="{F35A2D23-7E23-4CD3-9AAB-8E89D30AC5E4}"/>
              </a:ext>
            </a:extLst>
          </p:cNvPr>
          <p:cNvSpPr>
            <a:spLocks noGrp="1" noChangeArrowheads="1"/>
          </p:cNvSpPr>
          <p:nvPr>
            <p:ph type="dt" sz="half" idx="12"/>
          </p:nvPr>
        </p:nvSpPr>
        <p:spPr>
          <a:ln/>
        </p:spPr>
        <p:txBody>
          <a:bodyPr/>
          <a:lstStyle>
            <a:lvl1pPr>
              <a:defRPr/>
            </a:lvl1pPr>
          </a:lstStyle>
          <a:p>
            <a:pPr>
              <a:defRPr/>
            </a:pPr>
            <a:endParaRPr lang="sl-SI"/>
          </a:p>
        </p:txBody>
      </p:sp>
    </p:spTree>
    <p:extLst>
      <p:ext uri="{BB962C8B-B14F-4D97-AF65-F5344CB8AC3E}">
        <p14:creationId xmlns:p14="http://schemas.microsoft.com/office/powerpoint/2010/main" val="42978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a:t>Kliknite, če želite urediti slog naslova matrice</a:t>
            </a:r>
            <a:endParaRPr lang="de-DE"/>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7" name="Rectangle 26">
            <a:extLst>
              <a:ext uri="{FF2B5EF4-FFF2-40B4-BE49-F238E27FC236}">
                <a16:creationId xmlns:a16="http://schemas.microsoft.com/office/drawing/2014/main" id="{CA2844E4-AB02-4B8F-A0CD-B2EE060D7795}"/>
              </a:ext>
            </a:extLst>
          </p:cNvPr>
          <p:cNvSpPr>
            <a:spLocks noGrp="1" noChangeArrowheads="1"/>
          </p:cNvSpPr>
          <p:nvPr>
            <p:ph type="ftr" sz="quarter" idx="10"/>
          </p:nvPr>
        </p:nvSpPr>
        <p:spPr>
          <a:ln/>
        </p:spPr>
        <p:txBody>
          <a:bodyPr/>
          <a:lstStyle>
            <a:lvl1pPr>
              <a:defRPr/>
            </a:lvl1pPr>
          </a:lstStyle>
          <a:p>
            <a:pPr>
              <a:defRPr/>
            </a:pPr>
            <a:endParaRPr lang="sl-SI"/>
          </a:p>
        </p:txBody>
      </p:sp>
      <p:sp>
        <p:nvSpPr>
          <p:cNvPr id="8" name="Rectangle 27">
            <a:extLst>
              <a:ext uri="{FF2B5EF4-FFF2-40B4-BE49-F238E27FC236}">
                <a16:creationId xmlns:a16="http://schemas.microsoft.com/office/drawing/2014/main" id="{BF109F08-0231-4908-9CEB-752BB7A6B728}"/>
              </a:ext>
            </a:extLst>
          </p:cNvPr>
          <p:cNvSpPr>
            <a:spLocks noGrp="1" noChangeArrowheads="1"/>
          </p:cNvSpPr>
          <p:nvPr>
            <p:ph type="sldNum" sz="quarter" idx="11"/>
          </p:nvPr>
        </p:nvSpPr>
        <p:spPr>
          <a:ln/>
        </p:spPr>
        <p:txBody>
          <a:bodyPr/>
          <a:lstStyle>
            <a:lvl1pPr>
              <a:defRPr/>
            </a:lvl1pPr>
          </a:lstStyle>
          <a:p>
            <a:fld id="{B70036E3-BFF7-410B-BCC7-9B16ED419E15}" type="slidenum">
              <a:rPr lang="sl-SI" altLang="sl-SI"/>
              <a:pPr/>
              <a:t>‹#›</a:t>
            </a:fld>
            <a:endParaRPr lang="sl-SI" altLang="sl-SI"/>
          </a:p>
        </p:txBody>
      </p:sp>
      <p:sp>
        <p:nvSpPr>
          <p:cNvPr id="9" name="Rectangle 28">
            <a:extLst>
              <a:ext uri="{FF2B5EF4-FFF2-40B4-BE49-F238E27FC236}">
                <a16:creationId xmlns:a16="http://schemas.microsoft.com/office/drawing/2014/main" id="{1A4D9C58-13FD-40E5-B250-E31503FDD2BD}"/>
              </a:ext>
            </a:extLst>
          </p:cNvPr>
          <p:cNvSpPr>
            <a:spLocks noGrp="1" noChangeArrowheads="1"/>
          </p:cNvSpPr>
          <p:nvPr>
            <p:ph type="dt" sz="half" idx="12"/>
          </p:nvPr>
        </p:nvSpPr>
        <p:spPr>
          <a:ln/>
        </p:spPr>
        <p:txBody>
          <a:bodyPr/>
          <a:lstStyle>
            <a:lvl1pPr>
              <a:defRPr/>
            </a:lvl1pPr>
          </a:lstStyle>
          <a:p>
            <a:pPr>
              <a:defRPr/>
            </a:pPr>
            <a:endParaRPr lang="sl-SI"/>
          </a:p>
        </p:txBody>
      </p:sp>
    </p:spTree>
    <p:extLst>
      <p:ext uri="{BB962C8B-B14F-4D97-AF65-F5344CB8AC3E}">
        <p14:creationId xmlns:p14="http://schemas.microsoft.com/office/powerpoint/2010/main" val="342773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de-DE"/>
          </a:p>
        </p:txBody>
      </p:sp>
      <p:sp>
        <p:nvSpPr>
          <p:cNvPr id="3" name="Rectangle 26">
            <a:extLst>
              <a:ext uri="{FF2B5EF4-FFF2-40B4-BE49-F238E27FC236}">
                <a16:creationId xmlns:a16="http://schemas.microsoft.com/office/drawing/2014/main" id="{6814E914-9DE9-4B7F-8BF3-16758CFAFEF5}"/>
              </a:ext>
            </a:extLst>
          </p:cNvPr>
          <p:cNvSpPr>
            <a:spLocks noGrp="1" noChangeArrowheads="1"/>
          </p:cNvSpPr>
          <p:nvPr>
            <p:ph type="ftr" sz="quarter" idx="10"/>
          </p:nvPr>
        </p:nvSpPr>
        <p:spPr>
          <a:ln/>
        </p:spPr>
        <p:txBody>
          <a:bodyPr/>
          <a:lstStyle>
            <a:lvl1pPr>
              <a:defRPr/>
            </a:lvl1pPr>
          </a:lstStyle>
          <a:p>
            <a:pPr>
              <a:defRPr/>
            </a:pPr>
            <a:endParaRPr lang="sl-SI"/>
          </a:p>
        </p:txBody>
      </p:sp>
      <p:sp>
        <p:nvSpPr>
          <p:cNvPr id="4" name="Rectangle 27">
            <a:extLst>
              <a:ext uri="{FF2B5EF4-FFF2-40B4-BE49-F238E27FC236}">
                <a16:creationId xmlns:a16="http://schemas.microsoft.com/office/drawing/2014/main" id="{F5C0541B-1E6B-4E5F-BA5B-344246F2E688}"/>
              </a:ext>
            </a:extLst>
          </p:cNvPr>
          <p:cNvSpPr>
            <a:spLocks noGrp="1" noChangeArrowheads="1"/>
          </p:cNvSpPr>
          <p:nvPr>
            <p:ph type="sldNum" sz="quarter" idx="11"/>
          </p:nvPr>
        </p:nvSpPr>
        <p:spPr>
          <a:ln/>
        </p:spPr>
        <p:txBody>
          <a:bodyPr/>
          <a:lstStyle>
            <a:lvl1pPr>
              <a:defRPr/>
            </a:lvl1pPr>
          </a:lstStyle>
          <a:p>
            <a:fld id="{2ECDC79C-3367-4D94-967C-100069C49B7A}" type="slidenum">
              <a:rPr lang="sl-SI" altLang="sl-SI"/>
              <a:pPr/>
              <a:t>‹#›</a:t>
            </a:fld>
            <a:endParaRPr lang="sl-SI" altLang="sl-SI"/>
          </a:p>
        </p:txBody>
      </p:sp>
      <p:sp>
        <p:nvSpPr>
          <p:cNvPr id="5" name="Rectangle 28">
            <a:extLst>
              <a:ext uri="{FF2B5EF4-FFF2-40B4-BE49-F238E27FC236}">
                <a16:creationId xmlns:a16="http://schemas.microsoft.com/office/drawing/2014/main" id="{11753E80-DE54-45D3-BBA1-9E06B06FD604}"/>
              </a:ext>
            </a:extLst>
          </p:cNvPr>
          <p:cNvSpPr>
            <a:spLocks noGrp="1" noChangeArrowheads="1"/>
          </p:cNvSpPr>
          <p:nvPr>
            <p:ph type="dt" sz="half" idx="12"/>
          </p:nvPr>
        </p:nvSpPr>
        <p:spPr>
          <a:ln/>
        </p:spPr>
        <p:txBody>
          <a:bodyPr/>
          <a:lstStyle>
            <a:lvl1pPr>
              <a:defRPr/>
            </a:lvl1pPr>
          </a:lstStyle>
          <a:p>
            <a:pPr>
              <a:defRPr/>
            </a:pPr>
            <a:endParaRPr lang="sl-SI"/>
          </a:p>
        </p:txBody>
      </p:sp>
    </p:spTree>
    <p:extLst>
      <p:ext uri="{BB962C8B-B14F-4D97-AF65-F5344CB8AC3E}">
        <p14:creationId xmlns:p14="http://schemas.microsoft.com/office/powerpoint/2010/main" val="289504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id="{9CECEADE-F9FC-43BD-9EBA-6B7CDDFF91BD}"/>
              </a:ext>
            </a:extLst>
          </p:cNvPr>
          <p:cNvSpPr>
            <a:spLocks noGrp="1" noChangeArrowheads="1"/>
          </p:cNvSpPr>
          <p:nvPr>
            <p:ph type="ftr" sz="quarter" idx="10"/>
          </p:nvPr>
        </p:nvSpPr>
        <p:spPr>
          <a:ln/>
        </p:spPr>
        <p:txBody>
          <a:bodyPr/>
          <a:lstStyle>
            <a:lvl1pPr>
              <a:defRPr/>
            </a:lvl1pPr>
          </a:lstStyle>
          <a:p>
            <a:pPr>
              <a:defRPr/>
            </a:pPr>
            <a:endParaRPr lang="sl-SI"/>
          </a:p>
        </p:txBody>
      </p:sp>
      <p:sp>
        <p:nvSpPr>
          <p:cNvPr id="3" name="Rectangle 27">
            <a:extLst>
              <a:ext uri="{FF2B5EF4-FFF2-40B4-BE49-F238E27FC236}">
                <a16:creationId xmlns:a16="http://schemas.microsoft.com/office/drawing/2014/main" id="{59491162-34C4-44BE-A5B6-8F3662CDE4A3}"/>
              </a:ext>
            </a:extLst>
          </p:cNvPr>
          <p:cNvSpPr>
            <a:spLocks noGrp="1" noChangeArrowheads="1"/>
          </p:cNvSpPr>
          <p:nvPr>
            <p:ph type="sldNum" sz="quarter" idx="11"/>
          </p:nvPr>
        </p:nvSpPr>
        <p:spPr>
          <a:ln/>
        </p:spPr>
        <p:txBody>
          <a:bodyPr/>
          <a:lstStyle>
            <a:lvl1pPr>
              <a:defRPr/>
            </a:lvl1pPr>
          </a:lstStyle>
          <a:p>
            <a:fld id="{FD539FD7-784A-49D5-A47A-1DE8E9E47DC0}" type="slidenum">
              <a:rPr lang="sl-SI" altLang="sl-SI"/>
              <a:pPr/>
              <a:t>‹#›</a:t>
            </a:fld>
            <a:endParaRPr lang="sl-SI" altLang="sl-SI"/>
          </a:p>
        </p:txBody>
      </p:sp>
      <p:sp>
        <p:nvSpPr>
          <p:cNvPr id="4" name="Rectangle 28">
            <a:extLst>
              <a:ext uri="{FF2B5EF4-FFF2-40B4-BE49-F238E27FC236}">
                <a16:creationId xmlns:a16="http://schemas.microsoft.com/office/drawing/2014/main" id="{92604F25-60DB-423F-AD68-81848CC07EDB}"/>
              </a:ext>
            </a:extLst>
          </p:cNvPr>
          <p:cNvSpPr>
            <a:spLocks noGrp="1" noChangeArrowheads="1"/>
          </p:cNvSpPr>
          <p:nvPr>
            <p:ph type="dt" sz="half" idx="12"/>
          </p:nvPr>
        </p:nvSpPr>
        <p:spPr>
          <a:ln/>
        </p:spPr>
        <p:txBody>
          <a:bodyPr/>
          <a:lstStyle>
            <a:lvl1pPr>
              <a:defRPr/>
            </a:lvl1pPr>
          </a:lstStyle>
          <a:p>
            <a:pPr>
              <a:defRPr/>
            </a:pPr>
            <a:endParaRPr lang="sl-SI"/>
          </a:p>
        </p:txBody>
      </p:sp>
    </p:spTree>
    <p:extLst>
      <p:ext uri="{BB962C8B-B14F-4D97-AF65-F5344CB8AC3E}">
        <p14:creationId xmlns:p14="http://schemas.microsoft.com/office/powerpoint/2010/main" val="128892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endParaRPr lang="de-DE"/>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de-DE"/>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26">
            <a:extLst>
              <a:ext uri="{FF2B5EF4-FFF2-40B4-BE49-F238E27FC236}">
                <a16:creationId xmlns:a16="http://schemas.microsoft.com/office/drawing/2014/main" id="{69E2AA3F-9A06-40CD-BA9C-71F497ABB831}"/>
              </a:ext>
            </a:extLst>
          </p:cNvPr>
          <p:cNvSpPr>
            <a:spLocks noGrp="1" noChangeArrowheads="1"/>
          </p:cNvSpPr>
          <p:nvPr>
            <p:ph type="ftr" sz="quarter" idx="10"/>
          </p:nvPr>
        </p:nvSpPr>
        <p:spPr>
          <a:ln/>
        </p:spPr>
        <p:txBody>
          <a:bodyPr/>
          <a:lstStyle>
            <a:lvl1pPr>
              <a:defRPr/>
            </a:lvl1pPr>
          </a:lstStyle>
          <a:p>
            <a:pPr>
              <a:defRPr/>
            </a:pPr>
            <a:endParaRPr lang="sl-SI"/>
          </a:p>
        </p:txBody>
      </p:sp>
      <p:sp>
        <p:nvSpPr>
          <p:cNvPr id="6" name="Rectangle 27">
            <a:extLst>
              <a:ext uri="{FF2B5EF4-FFF2-40B4-BE49-F238E27FC236}">
                <a16:creationId xmlns:a16="http://schemas.microsoft.com/office/drawing/2014/main" id="{57D7E779-79CB-4B3A-BC9C-B7B5B5C3768A}"/>
              </a:ext>
            </a:extLst>
          </p:cNvPr>
          <p:cNvSpPr>
            <a:spLocks noGrp="1" noChangeArrowheads="1"/>
          </p:cNvSpPr>
          <p:nvPr>
            <p:ph type="sldNum" sz="quarter" idx="11"/>
          </p:nvPr>
        </p:nvSpPr>
        <p:spPr>
          <a:ln/>
        </p:spPr>
        <p:txBody>
          <a:bodyPr/>
          <a:lstStyle>
            <a:lvl1pPr>
              <a:defRPr/>
            </a:lvl1pPr>
          </a:lstStyle>
          <a:p>
            <a:fld id="{3CB44702-9245-4C0B-ADDC-382E1BACDBDD}" type="slidenum">
              <a:rPr lang="sl-SI" altLang="sl-SI"/>
              <a:pPr/>
              <a:t>‹#›</a:t>
            </a:fld>
            <a:endParaRPr lang="sl-SI" altLang="sl-SI"/>
          </a:p>
        </p:txBody>
      </p:sp>
      <p:sp>
        <p:nvSpPr>
          <p:cNvPr id="7" name="Rectangle 28">
            <a:extLst>
              <a:ext uri="{FF2B5EF4-FFF2-40B4-BE49-F238E27FC236}">
                <a16:creationId xmlns:a16="http://schemas.microsoft.com/office/drawing/2014/main" id="{C98B4008-3595-4A7B-9865-433ACE329BF4}"/>
              </a:ext>
            </a:extLst>
          </p:cNvPr>
          <p:cNvSpPr>
            <a:spLocks noGrp="1" noChangeArrowheads="1"/>
          </p:cNvSpPr>
          <p:nvPr>
            <p:ph type="dt" sz="half" idx="12"/>
          </p:nvPr>
        </p:nvSpPr>
        <p:spPr>
          <a:ln/>
        </p:spPr>
        <p:txBody>
          <a:bodyPr/>
          <a:lstStyle>
            <a:lvl1pPr>
              <a:defRPr/>
            </a:lvl1pPr>
          </a:lstStyle>
          <a:p>
            <a:pPr>
              <a:defRPr/>
            </a:pPr>
            <a:endParaRPr lang="sl-SI"/>
          </a:p>
        </p:txBody>
      </p:sp>
    </p:spTree>
    <p:extLst>
      <p:ext uri="{BB962C8B-B14F-4D97-AF65-F5344CB8AC3E}">
        <p14:creationId xmlns:p14="http://schemas.microsoft.com/office/powerpoint/2010/main" val="405279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endParaRPr lang="de-DE"/>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26">
            <a:extLst>
              <a:ext uri="{FF2B5EF4-FFF2-40B4-BE49-F238E27FC236}">
                <a16:creationId xmlns:a16="http://schemas.microsoft.com/office/drawing/2014/main" id="{D17B5E7F-B101-46FF-BF37-4C9B034F13A3}"/>
              </a:ext>
            </a:extLst>
          </p:cNvPr>
          <p:cNvSpPr>
            <a:spLocks noGrp="1" noChangeArrowheads="1"/>
          </p:cNvSpPr>
          <p:nvPr>
            <p:ph type="ftr" sz="quarter" idx="10"/>
          </p:nvPr>
        </p:nvSpPr>
        <p:spPr>
          <a:ln/>
        </p:spPr>
        <p:txBody>
          <a:bodyPr/>
          <a:lstStyle>
            <a:lvl1pPr>
              <a:defRPr/>
            </a:lvl1pPr>
          </a:lstStyle>
          <a:p>
            <a:pPr>
              <a:defRPr/>
            </a:pPr>
            <a:endParaRPr lang="sl-SI"/>
          </a:p>
        </p:txBody>
      </p:sp>
      <p:sp>
        <p:nvSpPr>
          <p:cNvPr id="6" name="Rectangle 27">
            <a:extLst>
              <a:ext uri="{FF2B5EF4-FFF2-40B4-BE49-F238E27FC236}">
                <a16:creationId xmlns:a16="http://schemas.microsoft.com/office/drawing/2014/main" id="{1D376AB8-75CD-4D8E-BA80-4D613A341861}"/>
              </a:ext>
            </a:extLst>
          </p:cNvPr>
          <p:cNvSpPr>
            <a:spLocks noGrp="1" noChangeArrowheads="1"/>
          </p:cNvSpPr>
          <p:nvPr>
            <p:ph type="sldNum" sz="quarter" idx="11"/>
          </p:nvPr>
        </p:nvSpPr>
        <p:spPr>
          <a:ln/>
        </p:spPr>
        <p:txBody>
          <a:bodyPr/>
          <a:lstStyle>
            <a:lvl1pPr>
              <a:defRPr/>
            </a:lvl1pPr>
          </a:lstStyle>
          <a:p>
            <a:fld id="{7C06789B-08BF-4B50-8CDE-5A2AF832F0A1}" type="slidenum">
              <a:rPr lang="sl-SI" altLang="sl-SI"/>
              <a:pPr/>
              <a:t>‹#›</a:t>
            </a:fld>
            <a:endParaRPr lang="sl-SI" altLang="sl-SI"/>
          </a:p>
        </p:txBody>
      </p:sp>
      <p:sp>
        <p:nvSpPr>
          <p:cNvPr id="7" name="Rectangle 28">
            <a:extLst>
              <a:ext uri="{FF2B5EF4-FFF2-40B4-BE49-F238E27FC236}">
                <a16:creationId xmlns:a16="http://schemas.microsoft.com/office/drawing/2014/main" id="{EF905064-899A-4BDA-994F-76B8412A818F}"/>
              </a:ext>
            </a:extLst>
          </p:cNvPr>
          <p:cNvSpPr>
            <a:spLocks noGrp="1" noChangeArrowheads="1"/>
          </p:cNvSpPr>
          <p:nvPr>
            <p:ph type="dt" sz="half" idx="12"/>
          </p:nvPr>
        </p:nvSpPr>
        <p:spPr>
          <a:ln/>
        </p:spPr>
        <p:txBody>
          <a:bodyPr/>
          <a:lstStyle>
            <a:lvl1pPr>
              <a:defRPr/>
            </a:lvl1pPr>
          </a:lstStyle>
          <a:p>
            <a:pPr>
              <a:defRPr/>
            </a:pPr>
            <a:endParaRPr lang="sl-SI"/>
          </a:p>
        </p:txBody>
      </p:sp>
    </p:spTree>
    <p:extLst>
      <p:ext uri="{BB962C8B-B14F-4D97-AF65-F5344CB8AC3E}">
        <p14:creationId xmlns:p14="http://schemas.microsoft.com/office/powerpoint/2010/main" val="27249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F266D1F-EC11-4322-9AFB-73C94FA2821B}"/>
              </a:ext>
            </a:extLst>
          </p:cNvPr>
          <p:cNvGrpSpPr>
            <a:grpSpLocks/>
          </p:cNvGrpSpPr>
          <p:nvPr/>
        </p:nvGrpSpPr>
        <p:grpSpPr bwMode="auto">
          <a:xfrm>
            <a:off x="0" y="0"/>
            <a:ext cx="9159875" cy="6858000"/>
            <a:chOff x="0" y="0"/>
            <a:chExt cx="5770" cy="4320"/>
          </a:xfrm>
        </p:grpSpPr>
        <p:sp>
          <p:nvSpPr>
            <p:cNvPr id="182275" name="Rectangle 3">
              <a:extLst>
                <a:ext uri="{FF2B5EF4-FFF2-40B4-BE49-F238E27FC236}">
                  <a16:creationId xmlns:a16="http://schemas.microsoft.com/office/drawing/2014/main" id="{3912DFF1-2EE8-4F90-B642-AB36FCEC8866}"/>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76" name="Rectangle 4">
              <a:extLst>
                <a:ext uri="{FF2B5EF4-FFF2-40B4-BE49-F238E27FC236}">
                  <a16:creationId xmlns:a16="http://schemas.microsoft.com/office/drawing/2014/main" id="{E8FA5642-B478-4F33-88FA-645AFC9760C7}"/>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77" name="Rectangle 5">
              <a:extLst>
                <a:ext uri="{FF2B5EF4-FFF2-40B4-BE49-F238E27FC236}">
                  <a16:creationId xmlns:a16="http://schemas.microsoft.com/office/drawing/2014/main" id="{DEEFB99C-4EE2-4AB2-9010-566952ED6612}"/>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78" name="Rectangle 6">
              <a:extLst>
                <a:ext uri="{FF2B5EF4-FFF2-40B4-BE49-F238E27FC236}">
                  <a16:creationId xmlns:a16="http://schemas.microsoft.com/office/drawing/2014/main" id="{48599C2C-FE5C-4FFC-B5D3-BB28CEA25635}"/>
                </a:ext>
              </a:extLst>
            </p:cNvPr>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de-DE">
                <a:latin typeface="Tahoma" charset="0"/>
              </a:endParaRPr>
            </a:p>
          </p:txBody>
        </p:sp>
        <p:sp>
          <p:nvSpPr>
            <p:cNvPr id="182279" name="Rectangle 7">
              <a:extLst>
                <a:ext uri="{FF2B5EF4-FFF2-40B4-BE49-F238E27FC236}">
                  <a16:creationId xmlns:a16="http://schemas.microsoft.com/office/drawing/2014/main" id="{8C279E03-F0D4-4A51-8E37-89A658A9959F}"/>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80" name="Rectangle 8">
              <a:extLst>
                <a:ext uri="{FF2B5EF4-FFF2-40B4-BE49-F238E27FC236}">
                  <a16:creationId xmlns:a16="http://schemas.microsoft.com/office/drawing/2014/main" id="{38B975CC-738B-44C0-B514-8DCE75821A1B}"/>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81" name="Rectangle 9">
              <a:extLst>
                <a:ext uri="{FF2B5EF4-FFF2-40B4-BE49-F238E27FC236}">
                  <a16:creationId xmlns:a16="http://schemas.microsoft.com/office/drawing/2014/main" id="{C8CD1188-C17D-405E-8826-B5E47264573A}"/>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82" name="Rectangle 10">
              <a:extLst>
                <a:ext uri="{FF2B5EF4-FFF2-40B4-BE49-F238E27FC236}">
                  <a16:creationId xmlns:a16="http://schemas.microsoft.com/office/drawing/2014/main" id="{F3EDBCF0-2969-48E6-8AD0-8BB034B820BD}"/>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83" name="Rectangle 11">
              <a:extLst>
                <a:ext uri="{FF2B5EF4-FFF2-40B4-BE49-F238E27FC236}">
                  <a16:creationId xmlns:a16="http://schemas.microsoft.com/office/drawing/2014/main" id="{8778B196-42C5-4D9F-A424-051CB76453C6}"/>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84" name="Rectangle 12">
              <a:extLst>
                <a:ext uri="{FF2B5EF4-FFF2-40B4-BE49-F238E27FC236}">
                  <a16:creationId xmlns:a16="http://schemas.microsoft.com/office/drawing/2014/main" id="{C941B723-33FD-4346-B4A9-05336A573C31}"/>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85" name="Rectangle 13">
              <a:extLst>
                <a:ext uri="{FF2B5EF4-FFF2-40B4-BE49-F238E27FC236}">
                  <a16:creationId xmlns:a16="http://schemas.microsoft.com/office/drawing/2014/main" id="{53347123-2DC1-4B4A-A06E-92E3AAA985C4}"/>
                </a:ext>
              </a:extLst>
            </p:cNvPr>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de-DE">
                <a:latin typeface="Tahoma" charset="0"/>
              </a:endParaRPr>
            </a:p>
          </p:txBody>
        </p:sp>
        <p:sp>
          <p:nvSpPr>
            <p:cNvPr id="182286" name="Rectangle 14">
              <a:extLst>
                <a:ext uri="{FF2B5EF4-FFF2-40B4-BE49-F238E27FC236}">
                  <a16:creationId xmlns:a16="http://schemas.microsoft.com/office/drawing/2014/main" id="{9B524908-71D5-4751-A1B3-72F2E4414521}"/>
                </a:ext>
              </a:extLst>
            </p:cNvPr>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de-DE">
                <a:latin typeface="Tahoma" charset="0"/>
              </a:endParaRPr>
            </a:p>
          </p:txBody>
        </p:sp>
        <p:sp>
          <p:nvSpPr>
            <p:cNvPr id="182287" name="Rectangle 15">
              <a:extLst>
                <a:ext uri="{FF2B5EF4-FFF2-40B4-BE49-F238E27FC236}">
                  <a16:creationId xmlns:a16="http://schemas.microsoft.com/office/drawing/2014/main" id="{FE99A91E-25B6-41F0-AEC1-9CB74EFA2C8E}"/>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88" name="Rectangle 16">
              <a:extLst>
                <a:ext uri="{FF2B5EF4-FFF2-40B4-BE49-F238E27FC236}">
                  <a16:creationId xmlns:a16="http://schemas.microsoft.com/office/drawing/2014/main" id="{EDBF35B7-383B-42A6-A632-DF7645F7D22E}"/>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89" name="Rectangle 17">
              <a:extLst>
                <a:ext uri="{FF2B5EF4-FFF2-40B4-BE49-F238E27FC236}">
                  <a16:creationId xmlns:a16="http://schemas.microsoft.com/office/drawing/2014/main" id="{1D6CC09E-D6B8-4D51-B858-8D172C464E1C}"/>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90" name="Rectangle 18">
              <a:extLst>
                <a:ext uri="{FF2B5EF4-FFF2-40B4-BE49-F238E27FC236}">
                  <a16:creationId xmlns:a16="http://schemas.microsoft.com/office/drawing/2014/main" id="{28D8F626-AAA6-4B7D-84CA-8A936857C9C3}"/>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91" name="Rectangle 19">
              <a:extLst>
                <a:ext uri="{FF2B5EF4-FFF2-40B4-BE49-F238E27FC236}">
                  <a16:creationId xmlns:a16="http://schemas.microsoft.com/office/drawing/2014/main" id="{0569DD71-6A60-4EEB-A4BB-61272C5EBADE}"/>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92" name="Rectangle 20">
              <a:extLst>
                <a:ext uri="{FF2B5EF4-FFF2-40B4-BE49-F238E27FC236}">
                  <a16:creationId xmlns:a16="http://schemas.microsoft.com/office/drawing/2014/main" id="{E2A3EE92-F9D4-4CE2-9C03-290E732A1B5E}"/>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93" name="Rectangle 21">
              <a:extLst>
                <a:ext uri="{FF2B5EF4-FFF2-40B4-BE49-F238E27FC236}">
                  <a16:creationId xmlns:a16="http://schemas.microsoft.com/office/drawing/2014/main" id="{B140B009-4631-4941-919F-A096378C6126}"/>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de-DE">
                <a:latin typeface="Tahoma" charset="0"/>
              </a:endParaRPr>
            </a:p>
          </p:txBody>
        </p:sp>
        <p:sp>
          <p:nvSpPr>
            <p:cNvPr id="182294" name="Freeform 22">
              <a:extLst>
                <a:ext uri="{FF2B5EF4-FFF2-40B4-BE49-F238E27FC236}">
                  <a16:creationId xmlns:a16="http://schemas.microsoft.com/office/drawing/2014/main" id="{85768B35-844E-42BF-B9E9-C7220166A8F4}"/>
                </a:ext>
              </a:extLst>
            </p:cNvPr>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de-DE">
                <a:latin typeface="Tahoma" charset="0"/>
              </a:endParaRPr>
            </a:p>
          </p:txBody>
        </p:sp>
        <p:sp>
          <p:nvSpPr>
            <p:cNvPr id="182295" name="Freeform 23">
              <a:extLst>
                <a:ext uri="{FF2B5EF4-FFF2-40B4-BE49-F238E27FC236}">
                  <a16:creationId xmlns:a16="http://schemas.microsoft.com/office/drawing/2014/main" id="{B766A0C2-8830-462D-81D2-656406DE26BF}"/>
                </a:ext>
              </a:extLst>
            </p:cNvPr>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de-DE">
                <a:latin typeface="Tahoma" charset="0"/>
              </a:endParaRPr>
            </a:p>
          </p:txBody>
        </p:sp>
      </p:grpSp>
      <p:sp>
        <p:nvSpPr>
          <p:cNvPr id="182296" name="Rectangle 24">
            <a:extLst>
              <a:ext uri="{FF2B5EF4-FFF2-40B4-BE49-F238E27FC236}">
                <a16:creationId xmlns:a16="http://schemas.microsoft.com/office/drawing/2014/main" id="{A8B583CB-29E6-4969-B652-A7278D2B4FDD}"/>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sl-SI"/>
              <a:t>Kliknite, če želite urediti slog naslova matrice</a:t>
            </a:r>
          </a:p>
        </p:txBody>
      </p:sp>
      <p:sp>
        <p:nvSpPr>
          <p:cNvPr id="182297" name="Rectangle 25">
            <a:extLst>
              <a:ext uri="{FF2B5EF4-FFF2-40B4-BE49-F238E27FC236}">
                <a16:creationId xmlns:a16="http://schemas.microsoft.com/office/drawing/2014/main" id="{BD6073E5-FE68-4F1F-A627-38A03E1D555E}"/>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182298" name="Rectangle 26">
            <a:extLst>
              <a:ext uri="{FF2B5EF4-FFF2-40B4-BE49-F238E27FC236}">
                <a16:creationId xmlns:a16="http://schemas.microsoft.com/office/drawing/2014/main" id="{2E02A84F-9B34-44E1-8B52-98D7D872830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latin typeface="Tahoma" charset="0"/>
              </a:defRPr>
            </a:lvl1pPr>
          </a:lstStyle>
          <a:p>
            <a:pPr>
              <a:defRPr/>
            </a:pPr>
            <a:endParaRPr lang="sl-SI"/>
          </a:p>
        </p:txBody>
      </p:sp>
      <p:sp>
        <p:nvSpPr>
          <p:cNvPr id="182299" name="Rectangle 27">
            <a:extLst>
              <a:ext uri="{FF2B5EF4-FFF2-40B4-BE49-F238E27FC236}">
                <a16:creationId xmlns:a16="http://schemas.microsoft.com/office/drawing/2014/main" id="{FDA37921-5B08-4CA8-B5B8-8A7F00672313}"/>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B51D449A-DD22-4FC0-AC88-97B83D7A1E28}" type="slidenum">
              <a:rPr lang="sl-SI" altLang="sl-SI"/>
              <a:pPr/>
              <a:t>‹#›</a:t>
            </a:fld>
            <a:endParaRPr lang="sl-SI" altLang="sl-SI"/>
          </a:p>
        </p:txBody>
      </p:sp>
      <p:sp>
        <p:nvSpPr>
          <p:cNvPr id="182300" name="Rectangle 28">
            <a:extLst>
              <a:ext uri="{FF2B5EF4-FFF2-40B4-BE49-F238E27FC236}">
                <a16:creationId xmlns:a16="http://schemas.microsoft.com/office/drawing/2014/main" id="{DF391BBD-DE0C-45A9-8405-924AA896B4D3}"/>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Tahoma" charset="0"/>
              </a:defRPr>
            </a:lvl1pPr>
          </a:lstStyle>
          <a:p>
            <a:pPr>
              <a:defRPr/>
            </a:pPr>
            <a:endParaRPr lang="sl-SI"/>
          </a:p>
        </p:txBody>
      </p:sp>
    </p:spTree>
  </p:cSld>
  <p:clrMap bg1="dk2" tx1="lt1" bg2="dk1" tx2="lt2" accent1="accent1" accent2="accent2" accent3="accent3" accent4="accent4" accent5="accent5" accent6="accent6" hlink="hlink" folHlink="folHlink"/>
  <p:sldLayoutIdLst>
    <p:sldLayoutId id="2147483758"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Documents%20and%20Settings\All%20Users\Documents\My%20Music\klasika\3\klasika03%20(12).mp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5" descr="SCAN002">
            <a:extLst>
              <a:ext uri="{FF2B5EF4-FFF2-40B4-BE49-F238E27FC236}">
                <a16:creationId xmlns:a16="http://schemas.microsoft.com/office/drawing/2014/main" id="{61F86E34-AE11-460E-8AFA-CFBCCA26E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837" b="21091"/>
          <a:stretch>
            <a:fillRect/>
          </a:stretch>
        </p:blipFill>
        <p:spPr bwMode="auto">
          <a:xfrm>
            <a:off x="1258888" y="0"/>
            <a:ext cx="6659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7">
            <a:extLst>
              <a:ext uri="{FF2B5EF4-FFF2-40B4-BE49-F238E27FC236}">
                <a16:creationId xmlns:a16="http://schemas.microsoft.com/office/drawing/2014/main" id="{C9B09763-1350-40BC-8371-AE31105030EF}"/>
              </a:ext>
            </a:extLst>
          </p:cNvPr>
          <p:cNvSpPr txBox="1">
            <a:spLocks noChangeArrowheads="1"/>
          </p:cNvSpPr>
          <p:nvPr/>
        </p:nvSpPr>
        <p:spPr bwMode="auto">
          <a:xfrm>
            <a:off x="5508625" y="5853113"/>
            <a:ext cx="3635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sl-SI" altLang="sl-SI" sz="2400" b="1" dirty="0">
                <a:solidFill>
                  <a:srgbClr val="CC00FF"/>
                </a:solidFill>
              </a:rPr>
              <a:t>   </a:t>
            </a:r>
            <a:r>
              <a:rPr lang="sl-SI" altLang="sl-SI" sz="2400" b="1" dirty="0">
                <a:solidFill>
                  <a:srgbClr val="35DCF3"/>
                </a:solidFill>
              </a:rPr>
              <a:t>Pripravila:</a:t>
            </a:r>
          </a:p>
          <a:p>
            <a:pPr eaLnBrk="1" hangingPunct="1">
              <a:spcBef>
                <a:spcPct val="50000"/>
              </a:spcBef>
            </a:pPr>
            <a:r>
              <a:rPr lang="sl-SI" altLang="sl-SI" sz="2400" b="1" dirty="0">
                <a:solidFill>
                  <a:srgbClr val="35DCF3"/>
                </a:solidFill>
              </a:rPr>
              <a:t> </a:t>
            </a:r>
          </a:p>
        </p:txBody>
      </p:sp>
      <p:sp>
        <p:nvSpPr>
          <p:cNvPr id="2056" name="Rectangle 8">
            <a:extLst>
              <a:ext uri="{FF2B5EF4-FFF2-40B4-BE49-F238E27FC236}">
                <a16:creationId xmlns:a16="http://schemas.microsoft.com/office/drawing/2014/main" id="{A4AC3345-60E6-4822-9138-4926CEF3ECB9}"/>
              </a:ext>
            </a:extLst>
          </p:cNvPr>
          <p:cNvSpPr>
            <a:spLocks noGrp="1" noChangeArrowheads="1"/>
          </p:cNvSpPr>
          <p:nvPr>
            <p:ph type="ctrTitle"/>
          </p:nvPr>
        </p:nvSpPr>
        <p:spPr>
          <a:xfrm>
            <a:off x="250825" y="0"/>
            <a:ext cx="8277225" cy="1700213"/>
          </a:xfrm>
        </p:spPr>
        <p:txBody>
          <a:bodyPr/>
          <a:lstStyle/>
          <a:p>
            <a:pPr algn="l" eaLnBrk="1" hangingPunct="1">
              <a:defRPr/>
            </a:pPr>
            <a:r>
              <a:rPr lang="sl-SI">
                <a:solidFill>
                  <a:srgbClr val="00FFFF"/>
                </a:solidFill>
                <a:latin typeface="Ravie" pitchFamily="82" charset="0"/>
              </a:rPr>
              <a:t>JOHANNES BRAHMS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2000" fill="hold"/>
                                        <p:tgtEl>
                                          <p:spTgt spid="205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AN002">
            <a:extLst>
              <a:ext uri="{FF2B5EF4-FFF2-40B4-BE49-F238E27FC236}">
                <a16:creationId xmlns:a16="http://schemas.microsoft.com/office/drawing/2014/main" id="{505237E5-684B-44B8-BF74-2CC224832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90" t="2617" r="6290" b="4361"/>
          <a:stretch>
            <a:fillRect/>
          </a:stretch>
        </p:blipFill>
        <p:spPr bwMode="auto">
          <a:xfrm>
            <a:off x="2627313" y="1485900"/>
            <a:ext cx="3741737"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a:extLst>
              <a:ext uri="{FF2B5EF4-FFF2-40B4-BE49-F238E27FC236}">
                <a16:creationId xmlns:a16="http://schemas.microsoft.com/office/drawing/2014/main" id="{C23386A3-23B9-4C97-8F3E-D6B59C702B1D}"/>
              </a:ext>
            </a:extLst>
          </p:cNvPr>
          <p:cNvSpPr>
            <a:spLocks noGrp="1" noChangeArrowheads="1"/>
          </p:cNvSpPr>
          <p:nvPr>
            <p:ph type="body" idx="1"/>
          </p:nvPr>
        </p:nvSpPr>
        <p:spPr>
          <a:xfrm>
            <a:off x="395288" y="0"/>
            <a:ext cx="8229600" cy="6308725"/>
          </a:xfrm>
        </p:spPr>
        <p:txBody>
          <a:bodyPr/>
          <a:lstStyle/>
          <a:p>
            <a:pPr eaLnBrk="1" hangingPunct="1">
              <a:buClr>
                <a:srgbClr val="F00AF6"/>
              </a:buClr>
              <a:buFont typeface="Arial" charset="0"/>
              <a:buChar char="♫"/>
              <a:defRPr/>
            </a:pPr>
            <a:r>
              <a:rPr lang="sl-SI">
                <a:latin typeface="Kristen ITC" pitchFamily="66" charset="0"/>
              </a:rPr>
              <a:t>Rojstvo - 7. maja leta 1833 v Hamburgu, Nemčija</a:t>
            </a:r>
          </a:p>
          <a:p>
            <a:pPr eaLnBrk="1" hangingPunct="1">
              <a:buClr>
                <a:srgbClr val="F00AF6"/>
              </a:buClr>
              <a:buFont typeface="Arial" charset="0"/>
              <a:buChar char="♫"/>
              <a:defRPr/>
            </a:pPr>
            <a:r>
              <a:rPr lang="sl-SI">
                <a:latin typeface="Kristen ITC" pitchFamily="66" charset="0"/>
              </a:rPr>
              <a:t>Smrt - na Dunaju 3. aprila leta 1897  </a:t>
            </a:r>
          </a:p>
          <a:p>
            <a:pPr eaLnBrk="1" hangingPunct="1">
              <a:buClr>
                <a:srgbClr val="F00AF6"/>
              </a:buClr>
              <a:buFont typeface="Arial" charset="0"/>
              <a:buChar char="♫"/>
              <a:defRPr/>
            </a:pPr>
            <a:r>
              <a:rPr lang="sl-SI">
                <a:latin typeface="Kristen ITC" pitchFamily="66" charset="0"/>
              </a:rPr>
              <a:t>Predsta</a:t>
            </a:r>
            <a:r>
              <a:rPr lang="sl-SI">
                <a:solidFill>
                  <a:srgbClr val="F66400"/>
                </a:solidFill>
                <a:latin typeface="Kristen ITC" pitchFamily="66" charset="0"/>
              </a:rPr>
              <a:t>vnik</a:t>
            </a:r>
            <a:r>
              <a:rPr lang="sl-SI">
                <a:latin typeface="Kristen ITC" pitchFamily="66" charset="0"/>
              </a:rPr>
              <a:t> </a:t>
            </a:r>
            <a:r>
              <a:rPr lang="sl-SI">
                <a:solidFill>
                  <a:srgbClr val="F66400"/>
                </a:solidFill>
                <a:latin typeface="Kristen ITC" pitchFamily="66" charset="0"/>
              </a:rPr>
              <a:t>zgodno-romantičnega</a:t>
            </a:r>
            <a:r>
              <a:rPr lang="sl-SI">
                <a:solidFill>
                  <a:schemeClr val="folHlink"/>
                </a:solidFill>
                <a:latin typeface="Kristen ITC" pitchFamily="66" charset="0"/>
              </a:rPr>
              <a:t> </a:t>
            </a:r>
            <a:r>
              <a:rPr lang="sl-SI">
                <a:latin typeface="Kristen ITC" pitchFamily="66" charset="0"/>
              </a:rPr>
              <a:t>obdobja</a:t>
            </a:r>
          </a:p>
          <a:p>
            <a:pPr eaLnBrk="1" hangingPunct="1">
              <a:buClr>
                <a:srgbClr val="F00AF6"/>
              </a:buClr>
              <a:buFont typeface="Arial" charset="0"/>
              <a:buNone/>
              <a:defRPr/>
            </a:pPr>
            <a:endParaRPr lang="sl-SI"/>
          </a:p>
          <a:p>
            <a:pPr eaLnBrk="1" hangingPunct="1">
              <a:buClr>
                <a:schemeClr val="tx1"/>
              </a:buClr>
              <a:buFont typeface="Arial" charset="0"/>
              <a:buChar char="♫"/>
              <a:defRPr/>
            </a:pPr>
            <a:endParaRPr lang="sl-SI"/>
          </a:p>
          <a:p>
            <a:pPr eaLnBrk="1" hangingPunct="1">
              <a:buClr>
                <a:schemeClr val="tx1"/>
              </a:buClr>
              <a:buFont typeface="Arial" charset="0"/>
              <a:buNone/>
              <a:defRPr/>
            </a:pPr>
            <a:endParaRPr lang="sl-SI"/>
          </a:p>
          <a:p>
            <a:pPr eaLnBrk="1" hangingPunct="1">
              <a:buClr>
                <a:srgbClr val="F00AF6"/>
              </a:buClr>
              <a:buFont typeface="Arial" charset="0"/>
              <a:buNone/>
              <a:defRPr/>
            </a:pPr>
            <a:endParaRPr lang="sl-SI" sz="2800"/>
          </a:p>
          <a:p>
            <a:pPr eaLnBrk="1" hangingPunct="1">
              <a:buClr>
                <a:srgbClr val="F00AF6"/>
              </a:buClr>
              <a:buFont typeface="Arial" charset="0"/>
              <a:buNone/>
              <a:defRPr/>
            </a:pPr>
            <a:endParaRPr lang="sl-SI" sz="2800"/>
          </a:p>
          <a:p>
            <a:pPr eaLnBrk="1" hangingPunct="1">
              <a:buClr>
                <a:srgbClr val="F00AF6"/>
              </a:buClr>
              <a:buFont typeface="Arial" charset="0"/>
              <a:buNone/>
              <a:defRPr/>
            </a:pPr>
            <a:endParaRPr lang="sl-SI" sz="2800"/>
          </a:p>
        </p:txBody>
      </p:sp>
      <p:sp>
        <p:nvSpPr>
          <p:cNvPr id="4100" name="Text Box 6">
            <a:extLst>
              <a:ext uri="{FF2B5EF4-FFF2-40B4-BE49-F238E27FC236}">
                <a16:creationId xmlns:a16="http://schemas.microsoft.com/office/drawing/2014/main" id="{AE056419-074A-4EF5-B596-9A557E755F60}"/>
              </a:ext>
            </a:extLst>
          </p:cNvPr>
          <p:cNvSpPr txBox="1">
            <a:spLocks noChangeArrowheads="1"/>
          </p:cNvSpPr>
          <p:nvPr/>
        </p:nvSpPr>
        <p:spPr bwMode="auto">
          <a:xfrm>
            <a:off x="6516688" y="6491288"/>
            <a:ext cx="194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sl-SI" altLang="sl-SI" sz="2400" b="1">
                <a:latin typeface="Times New Roman" panose="02020603050405020304" pitchFamily="18" charset="0"/>
              </a:rPr>
              <a:t>Rojstna hiša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strips(downLeft)">
                                      <p:cBhvr>
                                        <p:cTn id="7" dur="500"/>
                                        <p:tgtEl>
                                          <p:spTgt spid="26627">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strips(downLeft)">
                                      <p:cBhvr>
                                        <p:cTn id="10" dur="500"/>
                                        <p:tgtEl>
                                          <p:spTgt spid="26627">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Effect transition="in" filter="strips(downLeft)">
                                      <p:cBhvr>
                                        <p:cTn id="13"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BA244DD9-7BCB-4271-8FCE-79168E9BD2FB}"/>
              </a:ext>
            </a:extLst>
          </p:cNvPr>
          <p:cNvSpPr>
            <a:spLocks noGrp="1" noChangeArrowheads="1"/>
          </p:cNvSpPr>
          <p:nvPr>
            <p:ph type="body" idx="1"/>
          </p:nvPr>
        </p:nvSpPr>
        <p:spPr>
          <a:xfrm>
            <a:off x="179388" y="188913"/>
            <a:ext cx="8964612" cy="6669087"/>
          </a:xfrm>
        </p:spPr>
        <p:txBody>
          <a:bodyPr/>
          <a:lstStyle/>
          <a:p>
            <a:pPr eaLnBrk="1" hangingPunct="1">
              <a:buClr>
                <a:srgbClr val="F00AF6"/>
              </a:buClr>
              <a:buFont typeface="Arial" charset="0"/>
              <a:buChar char="♫"/>
              <a:defRPr/>
            </a:pPr>
            <a:r>
              <a:rPr lang="sl-SI">
                <a:latin typeface="Kristen ITC" pitchFamily="66" charset="0"/>
              </a:rPr>
              <a:t>Odraščal je v revni družini.</a:t>
            </a:r>
          </a:p>
          <a:p>
            <a:pPr eaLnBrk="1" hangingPunct="1">
              <a:buClr>
                <a:srgbClr val="F00AF6"/>
              </a:buClr>
              <a:buFont typeface="Arial" charset="0"/>
              <a:buChar char="♫"/>
              <a:defRPr/>
            </a:pPr>
            <a:r>
              <a:rPr lang="sl-SI">
                <a:latin typeface="Kristen ITC" pitchFamily="66" charset="0"/>
              </a:rPr>
              <a:t>Na svojih koncertih je spoznal Franza Liszta,Wagnerja in Roberta Schumanna, s katerim je postal tudi dober prijatelj.</a:t>
            </a:r>
          </a:p>
          <a:p>
            <a:pPr eaLnBrk="1" hangingPunct="1">
              <a:buClr>
                <a:srgbClr val="F00AF6"/>
              </a:buClr>
              <a:buFont typeface="Arial" charset="0"/>
              <a:buChar char="♫"/>
              <a:defRPr/>
            </a:pPr>
            <a:r>
              <a:rPr lang="sl-SI">
                <a:latin typeface="Kristen ITC" pitchFamily="66" charset="0"/>
              </a:rPr>
              <a:t>Po Schumannovi smrti je ostal tesen prijatelj z njegovo vdovo Claro Wieck Schumann, v katero je bil tudi zaljubljen. Postala je njegova zaupnica.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down)">
                                      <p:cBhvr>
                                        <p:cTn id="7" dur="580">
                                          <p:stCondLst>
                                            <p:cond delay="0"/>
                                          </p:stCondLst>
                                        </p:cTn>
                                        <p:tgtEl>
                                          <p:spTgt spid="28675">
                                            <p:txEl>
                                              <p:pRg st="0" end="0"/>
                                            </p:txEl>
                                          </p:spTgt>
                                        </p:tgtEl>
                                      </p:cBhvr>
                                    </p:animEffect>
                                    <p:anim calcmode="lin" valueType="num">
                                      <p:cBhvr>
                                        <p:cTn id="8" dur="1822" tmFilter="0,0; 0.14,0.36; 0.43,0.73; 0.71,0.91; 1.0,1.0">
                                          <p:stCondLst>
                                            <p:cond delay="0"/>
                                          </p:stCondLst>
                                        </p:cTn>
                                        <p:tgtEl>
                                          <p:spTgt spid="2867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67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67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67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67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8675">
                                            <p:txEl>
                                              <p:pRg st="0" end="0"/>
                                            </p:txEl>
                                          </p:spTgt>
                                        </p:tgtEl>
                                      </p:cBhvr>
                                      <p:to x="100000" y="60000"/>
                                    </p:animScale>
                                    <p:animScale>
                                      <p:cBhvr>
                                        <p:cTn id="14" dur="166" decel="50000">
                                          <p:stCondLst>
                                            <p:cond delay="676"/>
                                          </p:stCondLst>
                                        </p:cTn>
                                        <p:tgtEl>
                                          <p:spTgt spid="28675">
                                            <p:txEl>
                                              <p:pRg st="0" end="0"/>
                                            </p:txEl>
                                          </p:spTgt>
                                        </p:tgtEl>
                                      </p:cBhvr>
                                      <p:to x="100000" y="100000"/>
                                    </p:animScale>
                                    <p:animScale>
                                      <p:cBhvr>
                                        <p:cTn id="15" dur="26">
                                          <p:stCondLst>
                                            <p:cond delay="1312"/>
                                          </p:stCondLst>
                                        </p:cTn>
                                        <p:tgtEl>
                                          <p:spTgt spid="28675">
                                            <p:txEl>
                                              <p:pRg st="0" end="0"/>
                                            </p:txEl>
                                          </p:spTgt>
                                        </p:tgtEl>
                                      </p:cBhvr>
                                      <p:to x="100000" y="80000"/>
                                    </p:animScale>
                                    <p:animScale>
                                      <p:cBhvr>
                                        <p:cTn id="16" dur="166" decel="50000">
                                          <p:stCondLst>
                                            <p:cond delay="1338"/>
                                          </p:stCondLst>
                                        </p:cTn>
                                        <p:tgtEl>
                                          <p:spTgt spid="28675">
                                            <p:txEl>
                                              <p:pRg st="0" end="0"/>
                                            </p:txEl>
                                          </p:spTgt>
                                        </p:tgtEl>
                                      </p:cBhvr>
                                      <p:to x="100000" y="100000"/>
                                    </p:animScale>
                                    <p:animScale>
                                      <p:cBhvr>
                                        <p:cTn id="17" dur="26">
                                          <p:stCondLst>
                                            <p:cond delay="1642"/>
                                          </p:stCondLst>
                                        </p:cTn>
                                        <p:tgtEl>
                                          <p:spTgt spid="28675">
                                            <p:txEl>
                                              <p:pRg st="0" end="0"/>
                                            </p:txEl>
                                          </p:spTgt>
                                        </p:tgtEl>
                                      </p:cBhvr>
                                      <p:to x="100000" y="90000"/>
                                    </p:animScale>
                                    <p:animScale>
                                      <p:cBhvr>
                                        <p:cTn id="18" dur="166" decel="50000">
                                          <p:stCondLst>
                                            <p:cond delay="1668"/>
                                          </p:stCondLst>
                                        </p:cTn>
                                        <p:tgtEl>
                                          <p:spTgt spid="28675">
                                            <p:txEl>
                                              <p:pRg st="0" end="0"/>
                                            </p:txEl>
                                          </p:spTgt>
                                        </p:tgtEl>
                                      </p:cBhvr>
                                      <p:to x="100000" y="100000"/>
                                    </p:animScale>
                                    <p:animScale>
                                      <p:cBhvr>
                                        <p:cTn id="19" dur="26">
                                          <p:stCondLst>
                                            <p:cond delay="1808"/>
                                          </p:stCondLst>
                                        </p:cTn>
                                        <p:tgtEl>
                                          <p:spTgt spid="28675">
                                            <p:txEl>
                                              <p:pRg st="0" end="0"/>
                                            </p:txEl>
                                          </p:spTgt>
                                        </p:tgtEl>
                                      </p:cBhvr>
                                      <p:to x="100000" y="95000"/>
                                    </p:animScale>
                                    <p:animScale>
                                      <p:cBhvr>
                                        <p:cTn id="20" dur="166" decel="50000">
                                          <p:stCondLst>
                                            <p:cond delay="1834"/>
                                          </p:stCondLst>
                                        </p:cTn>
                                        <p:tgtEl>
                                          <p:spTgt spid="2867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8675">
                                            <p:txEl>
                                              <p:pRg st="1" end="1"/>
                                            </p:txEl>
                                          </p:spTgt>
                                        </p:tgtEl>
                                        <p:attrNameLst>
                                          <p:attrName>style.visibility</p:attrName>
                                        </p:attrNameLst>
                                      </p:cBhvr>
                                      <p:to>
                                        <p:strVal val="visible"/>
                                      </p:to>
                                    </p:set>
                                    <p:animEffect transition="in" filter="wipe(down)">
                                      <p:cBhvr>
                                        <p:cTn id="23" dur="580">
                                          <p:stCondLst>
                                            <p:cond delay="0"/>
                                          </p:stCondLst>
                                        </p:cTn>
                                        <p:tgtEl>
                                          <p:spTgt spid="28675">
                                            <p:txEl>
                                              <p:pRg st="1" end="1"/>
                                            </p:txEl>
                                          </p:spTgt>
                                        </p:tgtEl>
                                      </p:cBhvr>
                                    </p:animEffect>
                                    <p:anim calcmode="lin" valueType="num">
                                      <p:cBhvr>
                                        <p:cTn id="24" dur="1822" tmFilter="0,0; 0.14,0.36; 0.43,0.73; 0.71,0.91; 1.0,1.0">
                                          <p:stCondLst>
                                            <p:cond delay="0"/>
                                          </p:stCondLst>
                                        </p:cTn>
                                        <p:tgtEl>
                                          <p:spTgt spid="2867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867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867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867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867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8675">
                                            <p:txEl>
                                              <p:pRg st="1" end="1"/>
                                            </p:txEl>
                                          </p:spTgt>
                                        </p:tgtEl>
                                      </p:cBhvr>
                                      <p:to x="100000" y="60000"/>
                                    </p:animScale>
                                    <p:animScale>
                                      <p:cBhvr>
                                        <p:cTn id="30" dur="166" decel="50000">
                                          <p:stCondLst>
                                            <p:cond delay="676"/>
                                          </p:stCondLst>
                                        </p:cTn>
                                        <p:tgtEl>
                                          <p:spTgt spid="28675">
                                            <p:txEl>
                                              <p:pRg st="1" end="1"/>
                                            </p:txEl>
                                          </p:spTgt>
                                        </p:tgtEl>
                                      </p:cBhvr>
                                      <p:to x="100000" y="100000"/>
                                    </p:animScale>
                                    <p:animScale>
                                      <p:cBhvr>
                                        <p:cTn id="31" dur="26">
                                          <p:stCondLst>
                                            <p:cond delay="1312"/>
                                          </p:stCondLst>
                                        </p:cTn>
                                        <p:tgtEl>
                                          <p:spTgt spid="28675">
                                            <p:txEl>
                                              <p:pRg st="1" end="1"/>
                                            </p:txEl>
                                          </p:spTgt>
                                        </p:tgtEl>
                                      </p:cBhvr>
                                      <p:to x="100000" y="80000"/>
                                    </p:animScale>
                                    <p:animScale>
                                      <p:cBhvr>
                                        <p:cTn id="32" dur="166" decel="50000">
                                          <p:stCondLst>
                                            <p:cond delay="1338"/>
                                          </p:stCondLst>
                                        </p:cTn>
                                        <p:tgtEl>
                                          <p:spTgt spid="28675">
                                            <p:txEl>
                                              <p:pRg st="1" end="1"/>
                                            </p:txEl>
                                          </p:spTgt>
                                        </p:tgtEl>
                                      </p:cBhvr>
                                      <p:to x="100000" y="100000"/>
                                    </p:animScale>
                                    <p:animScale>
                                      <p:cBhvr>
                                        <p:cTn id="33" dur="26">
                                          <p:stCondLst>
                                            <p:cond delay="1642"/>
                                          </p:stCondLst>
                                        </p:cTn>
                                        <p:tgtEl>
                                          <p:spTgt spid="28675">
                                            <p:txEl>
                                              <p:pRg st="1" end="1"/>
                                            </p:txEl>
                                          </p:spTgt>
                                        </p:tgtEl>
                                      </p:cBhvr>
                                      <p:to x="100000" y="90000"/>
                                    </p:animScale>
                                    <p:animScale>
                                      <p:cBhvr>
                                        <p:cTn id="34" dur="166" decel="50000">
                                          <p:stCondLst>
                                            <p:cond delay="1668"/>
                                          </p:stCondLst>
                                        </p:cTn>
                                        <p:tgtEl>
                                          <p:spTgt spid="28675">
                                            <p:txEl>
                                              <p:pRg st="1" end="1"/>
                                            </p:txEl>
                                          </p:spTgt>
                                        </p:tgtEl>
                                      </p:cBhvr>
                                      <p:to x="100000" y="100000"/>
                                    </p:animScale>
                                    <p:animScale>
                                      <p:cBhvr>
                                        <p:cTn id="35" dur="26">
                                          <p:stCondLst>
                                            <p:cond delay="1808"/>
                                          </p:stCondLst>
                                        </p:cTn>
                                        <p:tgtEl>
                                          <p:spTgt spid="28675">
                                            <p:txEl>
                                              <p:pRg st="1" end="1"/>
                                            </p:txEl>
                                          </p:spTgt>
                                        </p:tgtEl>
                                      </p:cBhvr>
                                      <p:to x="100000" y="95000"/>
                                    </p:animScale>
                                    <p:animScale>
                                      <p:cBhvr>
                                        <p:cTn id="36" dur="166" decel="50000">
                                          <p:stCondLst>
                                            <p:cond delay="1834"/>
                                          </p:stCondLst>
                                        </p:cTn>
                                        <p:tgtEl>
                                          <p:spTgt spid="2867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8675">
                                            <p:txEl>
                                              <p:pRg st="2" end="2"/>
                                            </p:txEl>
                                          </p:spTgt>
                                        </p:tgtEl>
                                        <p:attrNameLst>
                                          <p:attrName>style.visibility</p:attrName>
                                        </p:attrNameLst>
                                      </p:cBhvr>
                                      <p:to>
                                        <p:strVal val="visible"/>
                                      </p:to>
                                    </p:set>
                                    <p:animEffect transition="in" filter="wipe(down)">
                                      <p:cBhvr>
                                        <p:cTn id="39" dur="580">
                                          <p:stCondLst>
                                            <p:cond delay="0"/>
                                          </p:stCondLst>
                                        </p:cTn>
                                        <p:tgtEl>
                                          <p:spTgt spid="28675">
                                            <p:txEl>
                                              <p:pRg st="2" end="2"/>
                                            </p:txEl>
                                          </p:spTgt>
                                        </p:tgtEl>
                                      </p:cBhvr>
                                    </p:animEffect>
                                    <p:anim calcmode="lin" valueType="num">
                                      <p:cBhvr>
                                        <p:cTn id="40" dur="1822" tmFilter="0,0; 0.14,0.36; 0.43,0.73; 0.71,0.91; 1.0,1.0">
                                          <p:stCondLst>
                                            <p:cond delay="0"/>
                                          </p:stCondLst>
                                        </p:cTn>
                                        <p:tgtEl>
                                          <p:spTgt spid="2867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867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867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867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867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8675">
                                            <p:txEl>
                                              <p:pRg st="2" end="2"/>
                                            </p:txEl>
                                          </p:spTgt>
                                        </p:tgtEl>
                                      </p:cBhvr>
                                      <p:to x="100000" y="60000"/>
                                    </p:animScale>
                                    <p:animScale>
                                      <p:cBhvr>
                                        <p:cTn id="46" dur="166" decel="50000">
                                          <p:stCondLst>
                                            <p:cond delay="676"/>
                                          </p:stCondLst>
                                        </p:cTn>
                                        <p:tgtEl>
                                          <p:spTgt spid="28675">
                                            <p:txEl>
                                              <p:pRg st="2" end="2"/>
                                            </p:txEl>
                                          </p:spTgt>
                                        </p:tgtEl>
                                      </p:cBhvr>
                                      <p:to x="100000" y="100000"/>
                                    </p:animScale>
                                    <p:animScale>
                                      <p:cBhvr>
                                        <p:cTn id="47" dur="26">
                                          <p:stCondLst>
                                            <p:cond delay="1312"/>
                                          </p:stCondLst>
                                        </p:cTn>
                                        <p:tgtEl>
                                          <p:spTgt spid="28675">
                                            <p:txEl>
                                              <p:pRg st="2" end="2"/>
                                            </p:txEl>
                                          </p:spTgt>
                                        </p:tgtEl>
                                      </p:cBhvr>
                                      <p:to x="100000" y="80000"/>
                                    </p:animScale>
                                    <p:animScale>
                                      <p:cBhvr>
                                        <p:cTn id="48" dur="166" decel="50000">
                                          <p:stCondLst>
                                            <p:cond delay="1338"/>
                                          </p:stCondLst>
                                        </p:cTn>
                                        <p:tgtEl>
                                          <p:spTgt spid="28675">
                                            <p:txEl>
                                              <p:pRg st="2" end="2"/>
                                            </p:txEl>
                                          </p:spTgt>
                                        </p:tgtEl>
                                      </p:cBhvr>
                                      <p:to x="100000" y="100000"/>
                                    </p:animScale>
                                    <p:animScale>
                                      <p:cBhvr>
                                        <p:cTn id="49" dur="26">
                                          <p:stCondLst>
                                            <p:cond delay="1642"/>
                                          </p:stCondLst>
                                        </p:cTn>
                                        <p:tgtEl>
                                          <p:spTgt spid="28675">
                                            <p:txEl>
                                              <p:pRg st="2" end="2"/>
                                            </p:txEl>
                                          </p:spTgt>
                                        </p:tgtEl>
                                      </p:cBhvr>
                                      <p:to x="100000" y="90000"/>
                                    </p:animScale>
                                    <p:animScale>
                                      <p:cBhvr>
                                        <p:cTn id="50" dur="166" decel="50000">
                                          <p:stCondLst>
                                            <p:cond delay="1668"/>
                                          </p:stCondLst>
                                        </p:cTn>
                                        <p:tgtEl>
                                          <p:spTgt spid="28675">
                                            <p:txEl>
                                              <p:pRg st="2" end="2"/>
                                            </p:txEl>
                                          </p:spTgt>
                                        </p:tgtEl>
                                      </p:cBhvr>
                                      <p:to x="100000" y="100000"/>
                                    </p:animScale>
                                    <p:animScale>
                                      <p:cBhvr>
                                        <p:cTn id="51" dur="26">
                                          <p:stCondLst>
                                            <p:cond delay="1808"/>
                                          </p:stCondLst>
                                        </p:cTn>
                                        <p:tgtEl>
                                          <p:spTgt spid="28675">
                                            <p:txEl>
                                              <p:pRg st="2" end="2"/>
                                            </p:txEl>
                                          </p:spTgt>
                                        </p:tgtEl>
                                      </p:cBhvr>
                                      <p:to x="100000" y="95000"/>
                                    </p:animScale>
                                    <p:animScale>
                                      <p:cBhvr>
                                        <p:cTn id="52" dur="166" decel="50000">
                                          <p:stCondLst>
                                            <p:cond delay="1834"/>
                                          </p:stCondLst>
                                        </p:cTn>
                                        <p:tgtEl>
                                          <p:spTgt spid="28675">
                                            <p:txEl>
                                              <p:pRg st="2" end="2"/>
                                            </p:txEl>
                                          </p:spTgt>
                                        </p:tgtEl>
                                      </p:cBhvr>
                                      <p:to x="100000" y="100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xit" presetSubtype="0" fill="hold" nodeType="clickEffect">
                                  <p:stCondLst>
                                    <p:cond delay="0"/>
                                  </p:stCondLst>
                                  <p:childTnLst>
                                    <p:anim calcmode="lin" valueType="num">
                                      <p:cBhvr>
                                        <p:cTn id="56" dur="1000"/>
                                        <p:tgtEl>
                                          <p:spTgt spid="28675">
                                            <p:txEl>
                                              <p:pRg st="0" end="0"/>
                                            </p:txEl>
                                          </p:spTgt>
                                        </p:tgtEl>
                                        <p:attrNameLst>
                                          <p:attrName>ppt_w</p:attrName>
                                        </p:attrNameLst>
                                      </p:cBhvr>
                                      <p:tavLst>
                                        <p:tav tm="0">
                                          <p:val>
                                            <p:strVal val="ppt_w"/>
                                          </p:val>
                                        </p:tav>
                                        <p:tav tm="100000">
                                          <p:val>
                                            <p:strVal val="ppt_w*0.70"/>
                                          </p:val>
                                        </p:tav>
                                      </p:tavLst>
                                    </p:anim>
                                    <p:anim calcmode="lin" valueType="num">
                                      <p:cBhvr>
                                        <p:cTn id="57" dur="1000"/>
                                        <p:tgtEl>
                                          <p:spTgt spid="28675">
                                            <p:txEl>
                                              <p:pRg st="0" end="0"/>
                                            </p:txEl>
                                          </p:spTgt>
                                        </p:tgtEl>
                                        <p:attrNameLst>
                                          <p:attrName>ppt_h</p:attrName>
                                        </p:attrNameLst>
                                      </p:cBhvr>
                                      <p:tavLst>
                                        <p:tav tm="0">
                                          <p:val>
                                            <p:strVal val="ppt_h"/>
                                          </p:val>
                                        </p:tav>
                                        <p:tav tm="100000">
                                          <p:val>
                                            <p:strVal val="ppt_h"/>
                                          </p:val>
                                        </p:tav>
                                      </p:tavLst>
                                    </p:anim>
                                    <p:animEffect transition="out" filter="fade">
                                      <p:cBhvr>
                                        <p:cTn id="58" dur="1000"/>
                                        <p:tgtEl>
                                          <p:spTgt spid="28675">
                                            <p:txEl>
                                              <p:pRg st="0" end="0"/>
                                            </p:txEl>
                                          </p:spTgt>
                                        </p:tgtEl>
                                      </p:cBhvr>
                                    </p:animEffect>
                                    <p:set>
                                      <p:cBhvr>
                                        <p:cTn id="59" dur="1" fill="hold">
                                          <p:stCondLst>
                                            <p:cond delay="999"/>
                                          </p:stCondLst>
                                        </p:cTn>
                                        <p:tgtEl>
                                          <p:spTgt spid="28675">
                                            <p:txEl>
                                              <p:pRg st="0" end="0"/>
                                            </p:txEl>
                                          </p:spTgt>
                                        </p:tgtEl>
                                        <p:attrNameLst>
                                          <p:attrName>style.visibility</p:attrName>
                                        </p:attrNameLst>
                                      </p:cBhvr>
                                      <p:to>
                                        <p:strVal val="hidden"/>
                                      </p:to>
                                    </p:set>
                                  </p:childTnLst>
                                </p:cTn>
                              </p:par>
                              <p:par>
                                <p:cTn id="60" presetID="55" presetClass="exit" presetSubtype="0" fill="hold" nodeType="withEffect">
                                  <p:stCondLst>
                                    <p:cond delay="0"/>
                                  </p:stCondLst>
                                  <p:childTnLst>
                                    <p:anim calcmode="lin" valueType="num">
                                      <p:cBhvr>
                                        <p:cTn id="61" dur="1000"/>
                                        <p:tgtEl>
                                          <p:spTgt spid="28675">
                                            <p:txEl>
                                              <p:pRg st="1" end="1"/>
                                            </p:txEl>
                                          </p:spTgt>
                                        </p:tgtEl>
                                        <p:attrNameLst>
                                          <p:attrName>ppt_w</p:attrName>
                                        </p:attrNameLst>
                                      </p:cBhvr>
                                      <p:tavLst>
                                        <p:tav tm="0">
                                          <p:val>
                                            <p:strVal val="ppt_w"/>
                                          </p:val>
                                        </p:tav>
                                        <p:tav tm="100000">
                                          <p:val>
                                            <p:strVal val="ppt_w*0.70"/>
                                          </p:val>
                                        </p:tav>
                                      </p:tavLst>
                                    </p:anim>
                                    <p:anim calcmode="lin" valueType="num">
                                      <p:cBhvr>
                                        <p:cTn id="62" dur="1000"/>
                                        <p:tgtEl>
                                          <p:spTgt spid="28675">
                                            <p:txEl>
                                              <p:pRg st="1" end="1"/>
                                            </p:txEl>
                                          </p:spTgt>
                                        </p:tgtEl>
                                        <p:attrNameLst>
                                          <p:attrName>ppt_h</p:attrName>
                                        </p:attrNameLst>
                                      </p:cBhvr>
                                      <p:tavLst>
                                        <p:tav tm="0">
                                          <p:val>
                                            <p:strVal val="ppt_h"/>
                                          </p:val>
                                        </p:tav>
                                        <p:tav tm="100000">
                                          <p:val>
                                            <p:strVal val="ppt_h"/>
                                          </p:val>
                                        </p:tav>
                                      </p:tavLst>
                                    </p:anim>
                                    <p:animEffect transition="out" filter="fade">
                                      <p:cBhvr>
                                        <p:cTn id="63" dur="1000"/>
                                        <p:tgtEl>
                                          <p:spTgt spid="28675">
                                            <p:txEl>
                                              <p:pRg st="1" end="1"/>
                                            </p:txEl>
                                          </p:spTgt>
                                        </p:tgtEl>
                                      </p:cBhvr>
                                    </p:animEffect>
                                    <p:set>
                                      <p:cBhvr>
                                        <p:cTn id="64" dur="1" fill="hold">
                                          <p:stCondLst>
                                            <p:cond delay="999"/>
                                          </p:stCondLst>
                                        </p:cTn>
                                        <p:tgtEl>
                                          <p:spTgt spid="28675">
                                            <p:txEl>
                                              <p:pRg st="1" end="1"/>
                                            </p:txEl>
                                          </p:spTgt>
                                        </p:tgtEl>
                                        <p:attrNameLst>
                                          <p:attrName>style.visibility</p:attrName>
                                        </p:attrNameLst>
                                      </p:cBhvr>
                                      <p:to>
                                        <p:strVal val="hidden"/>
                                      </p:to>
                                    </p:set>
                                  </p:childTnLst>
                                </p:cTn>
                              </p:par>
                              <p:par>
                                <p:cTn id="65" presetID="55" presetClass="exit" presetSubtype="0" fill="hold" nodeType="withEffect">
                                  <p:stCondLst>
                                    <p:cond delay="0"/>
                                  </p:stCondLst>
                                  <p:childTnLst>
                                    <p:anim calcmode="lin" valueType="num">
                                      <p:cBhvr>
                                        <p:cTn id="66" dur="1000"/>
                                        <p:tgtEl>
                                          <p:spTgt spid="28675">
                                            <p:txEl>
                                              <p:pRg st="2" end="2"/>
                                            </p:txEl>
                                          </p:spTgt>
                                        </p:tgtEl>
                                        <p:attrNameLst>
                                          <p:attrName>ppt_w</p:attrName>
                                        </p:attrNameLst>
                                      </p:cBhvr>
                                      <p:tavLst>
                                        <p:tav tm="0">
                                          <p:val>
                                            <p:strVal val="ppt_w"/>
                                          </p:val>
                                        </p:tav>
                                        <p:tav tm="100000">
                                          <p:val>
                                            <p:strVal val="ppt_w*0.70"/>
                                          </p:val>
                                        </p:tav>
                                      </p:tavLst>
                                    </p:anim>
                                    <p:anim calcmode="lin" valueType="num">
                                      <p:cBhvr>
                                        <p:cTn id="67" dur="1000"/>
                                        <p:tgtEl>
                                          <p:spTgt spid="28675">
                                            <p:txEl>
                                              <p:pRg st="2" end="2"/>
                                            </p:txEl>
                                          </p:spTgt>
                                        </p:tgtEl>
                                        <p:attrNameLst>
                                          <p:attrName>ppt_h</p:attrName>
                                        </p:attrNameLst>
                                      </p:cBhvr>
                                      <p:tavLst>
                                        <p:tav tm="0">
                                          <p:val>
                                            <p:strVal val="ppt_h"/>
                                          </p:val>
                                        </p:tav>
                                        <p:tav tm="100000">
                                          <p:val>
                                            <p:strVal val="ppt_h"/>
                                          </p:val>
                                        </p:tav>
                                      </p:tavLst>
                                    </p:anim>
                                    <p:animEffect transition="out" filter="fade">
                                      <p:cBhvr>
                                        <p:cTn id="68" dur="1000"/>
                                        <p:tgtEl>
                                          <p:spTgt spid="28675">
                                            <p:txEl>
                                              <p:pRg st="2" end="2"/>
                                            </p:txEl>
                                          </p:spTgt>
                                        </p:tgtEl>
                                      </p:cBhvr>
                                    </p:animEffect>
                                    <p:set>
                                      <p:cBhvr>
                                        <p:cTn id="69" dur="1" fill="hold">
                                          <p:stCondLst>
                                            <p:cond delay="999"/>
                                          </p:stCondLst>
                                        </p:cTn>
                                        <p:tgtEl>
                                          <p:spTgt spid="2867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92AEBFCB-FB77-45F3-A592-CF8A6378B7A2}"/>
              </a:ext>
            </a:extLst>
          </p:cNvPr>
          <p:cNvSpPr>
            <a:spLocks noGrp="1" noChangeArrowheads="1"/>
          </p:cNvSpPr>
          <p:nvPr>
            <p:ph type="body" idx="1"/>
          </p:nvPr>
        </p:nvSpPr>
        <p:spPr>
          <a:xfrm>
            <a:off x="0" y="0"/>
            <a:ext cx="9144000" cy="6858000"/>
          </a:xfrm>
        </p:spPr>
        <p:txBody>
          <a:bodyPr/>
          <a:lstStyle/>
          <a:p>
            <a:pPr eaLnBrk="1" hangingPunct="1">
              <a:buClr>
                <a:srgbClr val="F00AF6"/>
              </a:buClr>
              <a:buFont typeface="Arial" charset="0"/>
              <a:buChar char="♫"/>
              <a:defRPr/>
            </a:pPr>
            <a:r>
              <a:rPr lang="sl-SI" b="1">
                <a:latin typeface="Harrington" pitchFamily="82" charset="0"/>
              </a:rPr>
              <a:t>V svojem rodnem mestu je ustanovil ženski zbor, ga vodil in učil ter skladal zanj. Sredi dvajsetih let ga je pritegnila pevka Bertha Porubsky. Ko se je vrnila na Dunaj se je tam poročila, z možem pa sta ostala Brahmsova prijatelja. Zanjo je tudi napisal svojo najbolj znano pesem, nežno in vedro uspavanko </a:t>
            </a:r>
            <a:r>
              <a:rPr lang="sl-SI" b="1" i="1" u="sng">
                <a:latin typeface="Harrington" pitchFamily="82" charset="0"/>
              </a:rPr>
              <a:t>Pesem za zibelko.</a:t>
            </a:r>
          </a:p>
        </p:txBody>
      </p:sp>
      <p:pic>
        <p:nvPicPr>
          <p:cNvPr id="31748" name="klasika03 (12).mp3">
            <a:hlinkClick r:id="" action="ppaction://media"/>
            <a:extLst>
              <a:ext uri="{FF2B5EF4-FFF2-40B4-BE49-F238E27FC236}">
                <a16:creationId xmlns:a16="http://schemas.microsoft.com/office/drawing/2014/main" id="{5A1D9AF0-BC27-4A83-9D6C-9B331D9DEF7B}"/>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7451725" y="4581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1748"/>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122246" fill="hold"/>
                                        <p:tgtEl>
                                          <p:spTgt spid="31748"/>
                                        </p:tgtEl>
                                      </p:cBhvr>
                                    </p:cmd>
                                  </p:childTnLst>
                                </p:cTn>
                              </p:par>
                            </p:childTnLst>
                          </p:cTn>
                        </p:par>
                      </p:childTnLst>
                    </p:cTn>
                  </p:par>
                </p:childTnLst>
              </p:cTn>
              <p:nextCondLst>
                <p:cond evt="onClick" delay="0">
                  <p:tgtEl>
                    <p:spTgt spid="31748"/>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31748"/>
                </p:tgtEl>
              </p:cMediaNode>
            </p:audio>
          </p:childTnLst>
        </p:cTn>
      </p:par>
    </p:tnLst>
    <p:bldLst>
      <p:bldP spid="317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57022512-F88A-43C7-8104-846436281726}"/>
              </a:ext>
            </a:extLst>
          </p:cNvPr>
          <p:cNvSpPr>
            <a:spLocks noGrp="1" noChangeArrowheads="1"/>
          </p:cNvSpPr>
          <p:nvPr>
            <p:ph type="body" idx="1"/>
          </p:nvPr>
        </p:nvSpPr>
        <p:spPr>
          <a:xfrm>
            <a:off x="323850" y="0"/>
            <a:ext cx="8229600" cy="6858000"/>
          </a:xfrm>
        </p:spPr>
        <p:txBody>
          <a:bodyPr/>
          <a:lstStyle/>
          <a:p>
            <a:pPr eaLnBrk="1" hangingPunct="1">
              <a:buClr>
                <a:srgbClr val="F00AF6"/>
              </a:buClr>
              <a:buFont typeface="Arial" charset="0"/>
              <a:buChar char="♫"/>
              <a:defRPr/>
            </a:pPr>
            <a:r>
              <a:rPr lang="sl-SI">
                <a:latin typeface="Kristen ITC" pitchFamily="66" charset="0"/>
              </a:rPr>
              <a:t>Leta 1865 je umrla njegova mama. Zaradi tega je bil zelo potrt.</a:t>
            </a:r>
          </a:p>
          <a:p>
            <a:pPr eaLnBrk="1" hangingPunct="1">
              <a:buClr>
                <a:srgbClr val="F00AF6"/>
              </a:buClr>
              <a:buFont typeface="Arial" charset="0"/>
              <a:buChar char="♫"/>
              <a:defRPr/>
            </a:pPr>
            <a:r>
              <a:rPr lang="sl-SI">
                <a:latin typeface="Kristen ITC" pitchFamily="66" charset="0"/>
              </a:rPr>
              <a:t>Njegov oče je umrl leta 1872 zaradi raka.</a:t>
            </a:r>
          </a:p>
          <a:p>
            <a:pPr eaLnBrk="1" hangingPunct="1">
              <a:buClr>
                <a:srgbClr val="F00AF6"/>
              </a:buClr>
              <a:buFont typeface="Arial" charset="0"/>
              <a:buChar char="♫"/>
              <a:defRPr/>
            </a:pPr>
            <a:r>
              <a:rPr lang="sl-SI">
                <a:latin typeface="Kristen ITC" pitchFamily="66" charset="0"/>
              </a:rPr>
              <a:t>Nekaj let je delal in ustvarjal. Izgubil je nekaj svojih prijateljev. Ampak leta 1896 ga je do konca ga je potrla smrt Clare Schumann.</a:t>
            </a:r>
          </a:p>
          <a:p>
            <a:pPr eaLnBrk="1" hangingPunct="1">
              <a:buClr>
                <a:srgbClr val="F00AF6"/>
              </a:buClr>
              <a:buFont typeface="Arial" charset="0"/>
              <a:buChar char="♫"/>
              <a:defRPr/>
            </a:pPr>
            <a:r>
              <a:rPr lang="sl-SI">
                <a:latin typeface="Kristen ITC" pitchFamily="66" charset="0"/>
              </a:rPr>
              <a:t>Izvedel je, da ima raka. Vedel je, da bo z njim konec. Močno je shujšal in bil je kar naprej utrujen. 3. aprila leta 1897 pa je umrl v svoji postelji.</a:t>
            </a:r>
          </a:p>
          <a:p>
            <a:pPr eaLnBrk="1" hangingPunct="1">
              <a:defRPr/>
            </a:pPr>
            <a:endParaRPr lang="sl-SI">
              <a:latin typeface="Kristen ITC" pitchFamily="66" charset="0"/>
            </a:endParaRPr>
          </a:p>
          <a:p>
            <a:pPr eaLnBrk="1" hangingPunct="1">
              <a:buClr>
                <a:srgbClr val="F00AF6"/>
              </a:buClr>
              <a:buFont typeface="Arial" charset="0"/>
              <a:buChar char="♫"/>
              <a:defRPr/>
            </a:pPr>
            <a:endParaRPr lang="sl-SI"/>
          </a:p>
          <a:p>
            <a:pPr eaLnBrk="1" hangingPunct="1">
              <a:buClr>
                <a:srgbClr val="F00AF6"/>
              </a:buClr>
              <a:buFont typeface="Arial" charset="0"/>
              <a:buNone/>
              <a:defRPr/>
            </a:pPr>
            <a:endParaRPr lang="sl-SI"/>
          </a:p>
          <a:p>
            <a:pPr eaLnBrk="1" hangingPunct="1">
              <a:buClr>
                <a:srgbClr val="F00AF6"/>
              </a:buClr>
              <a:buFont typeface="Arial" charset="0"/>
              <a:buChar char="♫"/>
              <a:defRPr/>
            </a:pPr>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p:cTn id="7" dur="500" fill="hold"/>
                                        <p:tgtEl>
                                          <p:spTgt spid="8704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8704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8704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8704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87043">
                                            <p:txEl>
                                              <p:pRg st="1" end="1"/>
                                            </p:txEl>
                                          </p:spTgt>
                                        </p:tgtEl>
                                        <p:attrNameLst>
                                          <p:attrName>style.visibility</p:attrName>
                                        </p:attrNameLst>
                                      </p:cBhvr>
                                      <p:to>
                                        <p:strVal val="visible"/>
                                      </p:to>
                                    </p:set>
                                    <p:anim calcmode="lin" valueType="num">
                                      <p:cBhvr>
                                        <p:cTn id="14" dur="500" fill="hold"/>
                                        <p:tgtEl>
                                          <p:spTgt spid="8704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8704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8704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87043">
                                            <p:txEl>
                                              <p:pRg st="1" end="1"/>
                                            </p:txEl>
                                          </p:spTgt>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87043">
                                            <p:txEl>
                                              <p:pRg st="2" end="2"/>
                                            </p:txEl>
                                          </p:spTgt>
                                        </p:tgtEl>
                                        <p:attrNameLst>
                                          <p:attrName>style.visibility</p:attrName>
                                        </p:attrNameLst>
                                      </p:cBhvr>
                                      <p:to>
                                        <p:strVal val="visible"/>
                                      </p:to>
                                    </p:set>
                                    <p:anim calcmode="lin" valueType="num">
                                      <p:cBhvr>
                                        <p:cTn id="21" dur="500" fill="hold"/>
                                        <p:tgtEl>
                                          <p:spTgt spid="87043">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87043">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87043">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87043">
                                            <p:txEl>
                                              <p:pRg st="2" end="2"/>
                                            </p:txEl>
                                          </p:spTgt>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87043">
                                            <p:txEl>
                                              <p:pRg st="3" end="3"/>
                                            </p:txEl>
                                          </p:spTgt>
                                        </p:tgtEl>
                                        <p:attrNameLst>
                                          <p:attrName>style.visibility</p:attrName>
                                        </p:attrNameLst>
                                      </p:cBhvr>
                                      <p:to>
                                        <p:strVal val="visible"/>
                                      </p:to>
                                    </p:set>
                                    <p:anim calcmode="lin" valueType="num">
                                      <p:cBhvr>
                                        <p:cTn id="28" dur="500" fill="hold"/>
                                        <p:tgtEl>
                                          <p:spTgt spid="87043">
                                            <p:txEl>
                                              <p:pRg st="3" end="3"/>
                                            </p:txEl>
                                          </p:spTgt>
                                        </p:tgtEl>
                                        <p:attrNameLst>
                                          <p:attrName>ppt_w</p:attrName>
                                        </p:attrNameLst>
                                      </p:cBhvr>
                                      <p:tavLst>
                                        <p:tav tm="0">
                                          <p:val>
                                            <p:strVal val="#ppt_w*2.5"/>
                                          </p:val>
                                        </p:tav>
                                        <p:tav tm="100000">
                                          <p:val>
                                            <p:strVal val="#ppt_w"/>
                                          </p:val>
                                        </p:tav>
                                      </p:tavLst>
                                    </p:anim>
                                    <p:anim calcmode="lin" valueType="num">
                                      <p:cBhvr>
                                        <p:cTn id="29" dur="500" fill="hold"/>
                                        <p:tgtEl>
                                          <p:spTgt spid="87043">
                                            <p:txEl>
                                              <p:pRg st="3" end="3"/>
                                            </p:txEl>
                                          </p:spTgt>
                                        </p:tgtEl>
                                        <p:attrNameLst>
                                          <p:attrName>ppt_h</p:attrName>
                                        </p:attrNameLst>
                                      </p:cBhvr>
                                      <p:tavLst>
                                        <p:tav tm="0">
                                          <p:val>
                                            <p:strVal val="#ppt_h*0.01"/>
                                          </p:val>
                                        </p:tav>
                                        <p:tav tm="100000">
                                          <p:val>
                                            <p:strVal val="#ppt_h"/>
                                          </p:val>
                                        </p:tav>
                                      </p:tavLst>
                                    </p:anim>
                                    <p:anim calcmode="lin" valueType="num">
                                      <p:cBhvr>
                                        <p:cTn id="30"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87043">
                                            <p:txEl>
                                              <p:pRg st="3" end="3"/>
                                            </p:txEl>
                                          </p:spTgt>
                                        </p:tgtEl>
                                        <p:attrNameLst>
                                          <p:attrName>ppt_y</p:attrName>
                                        </p:attrNameLst>
                                      </p:cBhvr>
                                      <p:tavLst>
                                        <p:tav tm="0">
                                          <p:val>
                                            <p:strVal val="#ppt_h+1"/>
                                          </p:val>
                                        </p:tav>
                                        <p:tav tm="100000">
                                          <p:val>
                                            <p:strVal val="#ppt_y"/>
                                          </p:val>
                                        </p:tav>
                                      </p:tavLst>
                                    </p:anim>
                                    <p:animEffect transition="in" filter="fade">
                                      <p:cBhvr>
                                        <p:cTn id="32" dur="500"/>
                                        <p:tgtEl>
                                          <p:spTgt spid="8704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87043">
                                            <p:txEl>
                                              <p:pRg st="0" end="0"/>
                                            </p:txEl>
                                          </p:spTgt>
                                        </p:tgtEl>
                                      </p:cBhvr>
                                    </p:animEffect>
                                    <p:set>
                                      <p:cBhvr>
                                        <p:cTn id="37" dur="1" fill="hold">
                                          <p:stCondLst>
                                            <p:cond delay="499"/>
                                          </p:stCondLst>
                                        </p:cTn>
                                        <p:tgtEl>
                                          <p:spTgt spid="87043">
                                            <p:txEl>
                                              <p:pRg st="0" end="0"/>
                                            </p:txEl>
                                          </p:spTgt>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87043">
                                            <p:txEl>
                                              <p:pRg st="1" end="1"/>
                                            </p:txEl>
                                          </p:spTgt>
                                        </p:tgtEl>
                                      </p:cBhvr>
                                    </p:animEffect>
                                    <p:set>
                                      <p:cBhvr>
                                        <p:cTn id="40" dur="1" fill="hold">
                                          <p:stCondLst>
                                            <p:cond delay="499"/>
                                          </p:stCondLst>
                                        </p:cTn>
                                        <p:tgtEl>
                                          <p:spTgt spid="87043">
                                            <p:txEl>
                                              <p:pRg st="1" end="1"/>
                                            </p:txEl>
                                          </p:spTgt>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87043">
                                            <p:txEl>
                                              <p:pRg st="2" end="2"/>
                                            </p:txEl>
                                          </p:spTgt>
                                        </p:tgtEl>
                                      </p:cBhvr>
                                    </p:animEffect>
                                    <p:set>
                                      <p:cBhvr>
                                        <p:cTn id="43" dur="1" fill="hold">
                                          <p:stCondLst>
                                            <p:cond delay="499"/>
                                          </p:stCondLst>
                                        </p:cTn>
                                        <p:tgtEl>
                                          <p:spTgt spid="87043">
                                            <p:txEl>
                                              <p:pRg st="2" end="2"/>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87043">
                                            <p:txEl>
                                              <p:pRg st="3" end="3"/>
                                            </p:txEl>
                                          </p:spTgt>
                                        </p:tgtEl>
                                      </p:cBhvr>
                                    </p:animEffect>
                                    <p:set>
                                      <p:cBhvr>
                                        <p:cTn id="46" dur="1" fill="hold">
                                          <p:stCondLst>
                                            <p:cond delay="499"/>
                                          </p:stCondLst>
                                        </p:cTn>
                                        <p:tgtEl>
                                          <p:spTgt spid="8704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D40EEFC5-6A14-4C88-A113-1DB313B38592}"/>
              </a:ext>
            </a:extLst>
          </p:cNvPr>
          <p:cNvSpPr>
            <a:spLocks noGrp="1" noChangeArrowheads="1"/>
          </p:cNvSpPr>
          <p:nvPr>
            <p:ph type="title"/>
          </p:nvPr>
        </p:nvSpPr>
        <p:spPr>
          <a:xfrm>
            <a:off x="468313" y="0"/>
            <a:ext cx="8229600" cy="1139825"/>
          </a:xfrm>
        </p:spPr>
        <p:txBody>
          <a:bodyPr/>
          <a:lstStyle/>
          <a:p>
            <a:pPr eaLnBrk="1" hangingPunct="1">
              <a:defRPr/>
            </a:pPr>
            <a:r>
              <a:rPr lang="sl-SI" sz="5400" b="1">
                <a:solidFill>
                  <a:srgbClr val="47A0F1"/>
                </a:solidFill>
                <a:latin typeface="Jokerman" pitchFamily="82" charset="0"/>
              </a:rPr>
              <a:t>DELO</a:t>
            </a:r>
          </a:p>
        </p:txBody>
      </p:sp>
      <p:sp>
        <p:nvSpPr>
          <p:cNvPr id="89091" name="Rectangle 3">
            <a:extLst>
              <a:ext uri="{FF2B5EF4-FFF2-40B4-BE49-F238E27FC236}">
                <a16:creationId xmlns:a16="http://schemas.microsoft.com/office/drawing/2014/main" id="{94D52828-8B28-476D-BE8E-AF0E2F5A59F2}"/>
              </a:ext>
            </a:extLst>
          </p:cNvPr>
          <p:cNvSpPr>
            <a:spLocks noGrp="1" noChangeArrowheads="1"/>
          </p:cNvSpPr>
          <p:nvPr>
            <p:ph type="body" idx="1"/>
          </p:nvPr>
        </p:nvSpPr>
        <p:spPr>
          <a:xfrm>
            <a:off x="0" y="908050"/>
            <a:ext cx="9144000" cy="5949950"/>
          </a:xfrm>
        </p:spPr>
        <p:txBody>
          <a:bodyPr/>
          <a:lstStyle/>
          <a:p>
            <a:pPr eaLnBrk="1" hangingPunct="1">
              <a:lnSpc>
                <a:spcPct val="80000"/>
              </a:lnSpc>
              <a:buClr>
                <a:srgbClr val="F00AF6"/>
              </a:buClr>
              <a:buFont typeface="Arial" charset="0"/>
              <a:buChar char="♫"/>
              <a:defRPr/>
            </a:pPr>
            <a:r>
              <a:rPr lang="sl-SI" sz="2800" b="1">
                <a:latin typeface="Harrington" pitchFamily="82" charset="0"/>
              </a:rPr>
              <a:t>Orkestrska dela:       ~preko 13 </a:t>
            </a:r>
          </a:p>
          <a:p>
            <a:pPr eaLnBrk="1" hangingPunct="1">
              <a:lnSpc>
                <a:spcPct val="80000"/>
              </a:lnSpc>
              <a:buClr>
                <a:srgbClr val="F00AF6"/>
              </a:buClr>
              <a:buFont typeface="Arial" charset="0"/>
              <a:buChar char="♫"/>
              <a:defRPr/>
            </a:pPr>
            <a:r>
              <a:rPr lang="sl-SI" sz="2800" b="1">
                <a:latin typeface="Harrington" pitchFamily="82" charset="0"/>
              </a:rPr>
              <a:t>Komparacije za klavir (dvoročno):    ~preko 110</a:t>
            </a:r>
          </a:p>
          <a:p>
            <a:pPr eaLnBrk="1" hangingPunct="1">
              <a:lnSpc>
                <a:spcPct val="80000"/>
              </a:lnSpc>
              <a:buClr>
                <a:srgbClr val="F00AF6"/>
              </a:buClr>
              <a:buFont typeface="Arial" charset="0"/>
              <a:buChar char="♫"/>
              <a:defRPr/>
            </a:pPr>
            <a:r>
              <a:rPr lang="sl-SI" sz="2800" b="1">
                <a:latin typeface="Harrington" pitchFamily="82" charset="0"/>
              </a:rPr>
              <a:t>Komparacije za klavir (štiriročno):    ~preko70</a:t>
            </a:r>
          </a:p>
          <a:p>
            <a:pPr eaLnBrk="1" hangingPunct="1">
              <a:lnSpc>
                <a:spcPct val="80000"/>
              </a:lnSpc>
              <a:buClr>
                <a:srgbClr val="F00AF6"/>
              </a:buClr>
              <a:buFont typeface="Arial" charset="0"/>
              <a:buChar char="♫"/>
              <a:defRPr/>
            </a:pPr>
            <a:r>
              <a:rPr lang="sl-SI" sz="2800" b="1">
                <a:latin typeface="Harrington" pitchFamily="82" charset="0"/>
              </a:rPr>
              <a:t>Komorna glasba s klavirjem:       ~okoli 20 </a:t>
            </a:r>
          </a:p>
          <a:p>
            <a:pPr eaLnBrk="1" hangingPunct="1">
              <a:lnSpc>
                <a:spcPct val="80000"/>
              </a:lnSpc>
              <a:buClr>
                <a:srgbClr val="F00AF6"/>
              </a:buClr>
              <a:buFont typeface="Arial" charset="0"/>
              <a:buChar char="♫"/>
              <a:defRPr/>
            </a:pPr>
            <a:r>
              <a:rPr lang="sl-SI" sz="2800" b="1">
                <a:latin typeface="Harrington" pitchFamily="82" charset="0"/>
              </a:rPr>
              <a:t>Komorna glasba brez klavirja:     ~okoli 8</a:t>
            </a:r>
          </a:p>
          <a:p>
            <a:pPr eaLnBrk="1" hangingPunct="1">
              <a:lnSpc>
                <a:spcPct val="80000"/>
              </a:lnSpc>
              <a:buClr>
                <a:srgbClr val="F00AF6"/>
              </a:buClr>
              <a:buFont typeface="Arial" charset="0"/>
              <a:buChar char="♫"/>
              <a:defRPr/>
            </a:pPr>
            <a:r>
              <a:rPr lang="sl-SI" sz="2800" b="1">
                <a:latin typeface="Harrington" pitchFamily="82" charset="0"/>
              </a:rPr>
              <a:t>Orgelska dela:   ~ 5</a:t>
            </a:r>
          </a:p>
          <a:p>
            <a:pPr eaLnBrk="1" hangingPunct="1">
              <a:lnSpc>
                <a:spcPct val="80000"/>
              </a:lnSpc>
              <a:buClr>
                <a:srgbClr val="F00AF6"/>
              </a:buClr>
              <a:buFont typeface="Arial" charset="0"/>
              <a:buChar char="♫"/>
              <a:defRPr/>
            </a:pPr>
            <a:r>
              <a:rPr lang="sl-SI" sz="2800" b="1">
                <a:latin typeface="Harrington" pitchFamily="82" charset="0"/>
              </a:rPr>
              <a:t>Zborovska dela:    ~okoli 33</a:t>
            </a:r>
          </a:p>
          <a:p>
            <a:pPr eaLnBrk="1" hangingPunct="1">
              <a:lnSpc>
                <a:spcPct val="80000"/>
              </a:lnSpc>
              <a:buClr>
                <a:srgbClr val="F00AF6"/>
              </a:buClr>
              <a:buFont typeface="Arial" charset="0"/>
              <a:buChar char="♫"/>
              <a:defRPr/>
            </a:pPr>
            <a:r>
              <a:rPr lang="sl-SI" sz="2800" b="1">
                <a:latin typeface="Harrington" pitchFamily="82" charset="0"/>
              </a:rPr>
              <a:t>Približno 330 samospevov</a:t>
            </a:r>
          </a:p>
          <a:p>
            <a:pPr eaLnBrk="1" hangingPunct="1">
              <a:lnSpc>
                <a:spcPct val="80000"/>
              </a:lnSpc>
              <a:buClr>
                <a:srgbClr val="F00AF6"/>
              </a:buClr>
              <a:buFont typeface="Arial" charset="0"/>
              <a:buChar char="♫"/>
              <a:defRPr/>
            </a:pPr>
            <a:r>
              <a:rPr lang="sl-SI" sz="2800" b="1">
                <a:latin typeface="Harrington" pitchFamily="82" charset="0"/>
              </a:rPr>
              <a:t>Njegovi najbolj znani deli sta uspavanka, ki jo je napisal za Bertho Porubsky in pa Nemški rekviem (žalna maša), ki jo je posvetil materi in Robertu Schumannu.</a:t>
            </a:r>
          </a:p>
          <a:p>
            <a:pPr eaLnBrk="1" hangingPunct="1">
              <a:lnSpc>
                <a:spcPct val="80000"/>
              </a:lnSpc>
              <a:buClr>
                <a:srgbClr val="F00AF6"/>
              </a:buClr>
              <a:buFont typeface="Arial" charset="0"/>
              <a:buNone/>
              <a:defRPr/>
            </a:pPr>
            <a:r>
              <a:rPr lang="sl-SI" sz="2800">
                <a:latin typeface="Harrington" pitchFamily="82" charset="0"/>
              </a:rPr>
              <a:t>  </a:t>
            </a:r>
          </a:p>
          <a:p>
            <a:pPr eaLnBrk="1" hangingPunct="1">
              <a:lnSpc>
                <a:spcPct val="80000"/>
              </a:lnSpc>
              <a:buClr>
                <a:srgbClr val="F00AF6"/>
              </a:buClr>
              <a:buFont typeface="Arial" charset="0"/>
              <a:buNone/>
              <a:defRPr/>
            </a:pPr>
            <a:endParaRPr lang="sl-SI" sz="2800">
              <a:latin typeface="Harrington" pitchFamily="82" charset="0"/>
            </a:endParaRPr>
          </a:p>
          <a:p>
            <a:pPr eaLnBrk="1" hangingPunct="1">
              <a:lnSpc>
                <a:spcPct val="80000"/>
              </a:lnSpc>
              <a:buClr>
                <a:srgbClr val="F00AF6"/>
              </a:buClr>
              <a:buFont typeface="Arial" charset="0"/>
              <a:buNone/>
              <a:defRPr/>
            </a:pPr>
            <a:r>
              <a:rPr lang="sl-SI" sz="1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p:cTn id="7" dur="500" fill="hold"/>
                                        <p:tgtEl>
                                          <p:spTgt spid="89091">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89091">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89091">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89091">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89091">
                                            <p:txEl>
                                              <p:pRg st="1" end="1"/>
                                            </p:txEl>
                                          </p:spTgt>
                                        </p:tgtEl>
                                        <p:attrNameLst>
                                          <p:attrName>style.visibility</p:attrName>
                                        </p:attrNameLst>
                                      </p:cBhvr>
                                      <p:to>
                                        <p:strVal val="visible"/>
                                      </p:to>
                                    </p:set>
                                    <p:anim calcmode="lin" valueType="num">
                                      <p:cBhvr>
                                        <p:cTn id="14" dur="500" fill="hold"/>
                                        <p:tgtEl>
                                          <p:spTgt spid="89091">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89091">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89091">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89091">
                                            <p:txEl>
                                              <p:pRg st="1" end="1"/>
                                            </p:txEl>
                                          </p:spTgt>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89091">
                                            <p:txEl>
                                              <p:pRg st="2" end="2"/>
                                            </p:txEl>
                                          </p:spTgt>
                                        </p:tgtEl>
                                        <p:attrNameLst>
                                          <p:attrName>style.visibility</p:attrName>
                                        </p:attrNameLst>
                                      </p:cBhvr>
                                      <p:to>
                                        <p:strVal val="visible"/>
                                      </p:to>
                                    </p:set>
                                    <p:anim calcmode="lin" valueType="num">
                                      <p:cBhvr>
                                        <p:cTn id="21" dur="500" fill="hold"/>
                                        <p:tgtEl>
                                          <p:spTgt spid="89091">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89091">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89091">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89091">
                                            <p:txEl>
                                              <p:pRg st="2" end="2"/>
                                            </p:txEl>
                                          </p:spTgt>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89091">
                                            <p:txEl>
                                              <p:pRg st="3" end="3"/>
                                            </p:txEl>
                                          </p:spTgt>
                                        </p:tgtEl>
                                        <p:attrNameLst>
                                          <p:attrName>style.visibility</p:attrName>
                                        </p:attrNameLst>
                                      </p:cBhvr>
                                      <p:to>
                                        <p:strVal val="visible"/>
                                      </p:to>
                                    </p:set>
                                    <p:anim calcmode="lin" valueType="num">
                                      <p:cBhvr>
                                        <p:cTn id="28" dur="500" fill="hold"/>
                                        <p:tgtEl>
                                          <p:spTgt spid="89091">
                                            <p:txEl>
                                              <p:pRg st="3" end="3"/>
                                            </p:txEl>
                                          </p:spTgt>
                                        </p:tgtEl>
                                        <p:attrNameLst>
                                          <p:attrName>ppt_w</p:attrName>
                                        </p:attrNameLst>
                                      </p:cBhvr>
                                      <p:tavLst>
                                        <p:tav tm="0">
                                          <p:val>
                                            <p:strVal val="#ppt_w*2.5"/>
                                          </p:val>
                                        </p:tav>
                                        <p:tav tm="100000">
                                          <p:val>
                                            <p:strVal val="#ppt_w"/>
                                          </p:val>
                                        </p:tav>
                                      </p:tavLst>
                                    </p:anim>
                                    <p:anim calcmode="lin" valueType="num">
                                      <p:cBhvr>
                                        <p:cTn id="29" dur="500" fill="hold"/>
                                        <p:tgtEl>
                                          <p:spTgt spid="89091">
                                            <p:txEl>
                                              <p:pRg st="3" end="3"/>
                                            </p:txEl>
                                          </p:spTgt>
                                        </p:tgtEl>
                                        <p:attrNameLst>
                                          <p:attrName>ppt_h</p:attrName>
                                        </p:attrNameLst>
                                      </p:cBhvr>
                                      <p:tavLst>
                                        <p:tav tm="0">
                                          <p:val>
                                            <p:strVal val="#ppt_h*0.01"/>
                                          </p:val>
                                        </p:tav>
                                        <p:tav tm="100000">
                                          <p:val>
                                            <p:strVal val="#ppt_h"/>
                                          </p:val>
                                        </p:tav>
                                      </p:tavLst>
                                    </p:anim>
                                    <p:anim calcmode="lin" valueType="num">
                                      <p:cBhvr>
                                        <p:cTn id="30"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89091">
                                            <p:txEl>
                                              <p:pRg st="3" end="3"/>
                                            </p:txEl>
                                          </p:spTgt>
                                        </p:tgtEl>
                                        <p:attrNameLst>
                                          <p:attrName>ppt_y</p:attrName>
                                        </p:attrNameLst>
                                      </p:cBhvr>
                                      <p:tavLst>
                                        <p:tav tm="0">
                                          <p:val>
                                            <p:strVal val="#ppt_h+1"/>
                                          </p:val>
                                        </p:tav>
                                        <p:tav tm="100000">
                                          <p:val>
                                            <p:strVal val="#ppt_y"/>
                                          </p:val>
                                        </p:tav>
                                      </p:tavLst>
                                    </p:anim>
                                    <p:animEffect transition="in" filter="fade">
                                      <p:cBhvr>
                                        <p:cTn id="32" dur="500"/>
                                        <p:tgtEl>
                                          <p:spTgt spid="89091">
                                            <p:txEl>
                                              <p:pRg st="3" end="3"/>
                                            </p:txEl>
                                          </p:spTgt>
                                        </p:tgtEl>
                                      </p:cBhvr>
                                    </p:animEffect>
                                  </p:childTnLst>
                                </p:cTn>
                              </p:par>
                              <p:par>
                                <p:cTn id="33" presetID="58" presetClass="entr" presetSubtype="0" accel="100000" fill="hold" nodeType="withEffect">
                                  <p:stCondLst>
                                    <p:cond delay="0"/>
                                  </p:stCondLst>
                                  <p:childTnLst>
                                    <p:set>
                                      <p:cBhvr>
                                        <p:cTn id="34" dur="1" fill="hold">
                                          <p:stCondLst>
                                            <p:cond delay="0"/>
                                          </p:stCondLst>
                                        </p:cTn>
                                        <p:tgtEl>
                                          <p:spTgt spid="89091">
                                            <p:txEl>
                                              <p:pRg st="4" end="4"/>
                                            </p:txEl>
                                          </p:spTgt>
                                        </p:tgtEl>
                                        <p:attrNameLst>
                                          <p:attrName>style.visibility</p:attrName>
                                        </p:attrNameLst>
                                      </p:cBhvr>
                                      <p:to>
                                        <p:strVal val="visible"/>
                                      </p:to>
                                    </p:set>
                                    <p:anim calcmode="lin" valueType="num">
                                      <p:cBhvr>
                                        <p:cTn id="35" dur="500" fill="hold"/>
                                        <p:tgtEl>
                                          <p:spTgt spid="89091">
                                            <p:txEl>
                                              <p:pRg st="4" end="4"/>
                                            </p:txEl>
                                          </p:spTgt>
                                        </p:tgtEl>
                                        <p:attrNameLst>
                                          <p:attrName>ppt_w</p:attrName>
                                        </p:attrNameLst>
                                      </p:cBhvr>
                                      <p:tavLst>
                                        <p:tav tm="0">
                                          <p:val>
                                            <p:strVal val="#ppt_w*2.5"/>
                                          </p:val>
                                        </p:tav>
                                        <p:tav tm="100000">
                                          <p:val>
                                            <p:strVal val="#ppt_w"/>
                                          </p:val>
                                        </p:tav>
                                      </p:tavLst>
                                    </p:anim>
                                    <p:anim calcmode="lin" valueType="num">
                                      <p:cBhvr>
                                        <p:cTn id="36" dur="500" fill="hold"/>
                                        <p:tgtEl>
                                          <p:spTgt spid="89091">
                                            <p:txEl>
                                              <p:pRg st="4" end="4"/>
                                            </p:txEl>
                                          </p:spTgt>
                                        </p:tgtEl>
                                        <p:attrNameLst>
                                          <p:attrName>ppt_h</p:attrName>
                                        </p:attrNameLst>
                                      </p:cBhvr>
                                      <p:tavLst>
                                        <p:tav tm="0">
                                          <p:val>
                                            <p:strVal val="#ppt_h*0.01"/>
                                          </p:val>
                                        </p:tav>
                                        <p:tav tm="100000">
                                          <p:val>
                                            <p:strVal val="#ppt_h"/>
                                          </p:val>
                                        </p:tav>
                                      </p:tavLst>
                                    </p:anim>
                                    <p:anim calcmode="lin" valueType="num">
                                      <p:cBhvr>
                                        <p:cTn id="37"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89091">
                                            <p:txEl>
                                              <p:pRg st="4" end="4"/>
                                            </p:txEl>
                                          </p:spTgt>
                                        </p:tgtEl>
                                        <p:attrNameLst>
                                          <p:attrName>ppt_y</p:attrName>
                                        </p:attrNameLst>
                                      </p:cBhvr>
                                      <p:tavLst>
                                        <p:tav tm="0">
                                          <p:val>
                                            <p:strVal val="#ppt_h+1"/>
                                          </p:val>
                                        </p:tav>
                                        <p:tav tm="100000">
                                          <p:val>
                                            <p:strVal val="#ppt_y"/>
                                          </p:val>
                                        </p:tav>
                                      </p:tavLst>
                                    </p:anim>
                                    <p:animEffect transition="in" filter="fade">
                                      <p:cBhvr>
                                        <p:cTn id="39" dur="500"/>
                                        <p:tgtEl>
                                          <p:spTgt spid="89091">
                                            <p:txEl>
                                              <p:pRg st="4" end="4"/>
                                            </p:txEl>
                                          </p:spTgt>
                                        </p:tgtEl>
                                      </p:cBhvr>
                                    </p:animEffect>
                                  </p:childTnLst>
                                </p:cTn>
                              </p:par>
                              <p:par>
                                <p:cTn id="40" presetID="58" presetClass="entr" presetSubtype="0" accel="100000" fill="hold" nodeType="withEffect">
                                  <p:stCondLst>
                                    <p:cond delay="0"/>
                                  </p:stCondLst>
                                  <p:childTnLst>
                                    <p:set>
                                      <p:cBhvr>
                                        <p:cTn id="41" dur="1" fill="hold">
                                          <p:stCondLst>
                                            <p:cond delay="0"/>
                                          </p:stCondLst>
                                        </p:cTn>
                                        <p:tgtEl>
                                          <p:spTgt spid="89091">
                                            <p:txEl>
                                              <p:pRg st="5" end="5"/>
                                            </p:txEl>
                                          </p:spTgt>
                                        </p:tgtEl>
                                        <p:attrNameLst>
                                          <p:attrName>style.visibility</p:attrName>
                                        </p:attrNameLst>
                                      </p:cBhvr>
                                      <p:to>
                                        <p:strVal val="visible"/>
                                      </p:to>
                                    </p:set>
                                    <p:anim calcmode="lin" valueType="num">
                                      <p:cBhvr>
                                        <p:cTn id="42" dur="500" fill="hold"/>
                                        <p:tgtEl>
                                          <p:spTgt spid="89091">
                                            <p:txEl>
                                              <p:pRg st="5" end="5"/>
                                            </p:txEl>
                                          </p:spTgt>
                                        </p:tgtEl>
                                        <p:attrNameLst>
                                          <p:attrName>ppt_w</p:attrName>
                                        </p:attrNameLst>
                                      </p:cBhvr>
                                      <p:tavLst>
                                        <p:tav tm="0">
                                          <p:val>
                                            <p:strVal val="#ppt_w*2.5"/>
                                          </p:val>
                                        </p:tav>
                                        <p:tav tm="100000">
                                          <p:val>
                                            <p:strVal val="#ppt_w"/>
                                          </p:val>
                                        </p:tav>
                                      </p:tavLst>
                                    </p:anim>
                                    <p:anim calcmode="lin" valueType="num">
                                      <p:cBhvr>
                                        <p:cTn id="43" dur="500" fill="hold"/>
                                        <p:tgtEl>
                                          <p:spTgt spid="89091">
                                            <p:txEl>
                                              <p:pRg st="5" end="5"/>
                                            </p:txEl>
                                          </p:spTgt>
                                        </p:tgtEl>
                                        <p:attrNameLst>
                                          <p:attrName>ppt_h</p:attrName>
                                        </p:attrNameLst>
                                      </p:cBhvr>
                                      <p:tavLst>
                                        <p:tav tm="0">
                                          <p:val>
                                            <p:strVal val="#ppt_h*0.01"/>
                                          </p:val>
                                        </p:tav>
                                        <p:tav tm="100000">
                                          <p:val>
                                            <p:strVal val="#ppt_h"/>
                                          </p:val>
                                        </p:tav>
                                      </p:tavLst>
                                    </p:anim>
                                    <p:anim calcmode="lin" valueType="num">
                                      <p:cBhvr>
                                        <p:cTn id="44" dur="500" fill="hold"/>
                                        <p:tgtEl>
                                          <p:spTgt spid="89091">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89091">
                                            <p:txEl>
                                              <p:pRg st="5" end="5"/>
                                            </p:txEl>
                                          </p:spTgt>
                                        </p:tgtEl>
                                        <p:attrNameLst>
                                          <p:attrName>ppt_y</p:attrName>
                                        </p:attrNameLst>
                                      </p:cBhvr>
                                      <p:tavLst>
                                        <p:tav tm="0">
                                          <p:val>
                                            <p:strVal val="#ppt_h+1"/>
                                          </p:val>
                                        </p:tav>
                                        <p:tav tm="100000">
                                          <p:val>
                                            <p:strVal val="#ppt_y"/>
                                          </p:val>
                                        </p:tav>
                                      </p:tavLst>
                                    </p:anim>
                                    <p:animEffect transition="in" filter="fade">
                                      <p:cBhvr>
                                        <p:cTn id="46" dur="500"/>
                                        <p:tgtEl>
                                          <p:spTgt spid="89091">
                                            <p:txEl>
                                              <p:pRg st="5" end="5"/>
                                            </p:txEl>
                                          </p:spTgt>
                                        </p:tgtEl>
                                      </p:cBhvr>
                                    </p:animEffect>
                                  </p:childTnLst>
                                </p:cTn>
                              </p:par>
                              <p:par>
                                <p:cTn id="47" presetID="58" presetClass="entr" presetSubtype="0" accel="100000" fill="hold" nodeType="withEffect">
                                  <p:stCondLst>
                                    <p:cond delay="0"/>
                                  </p:stCondLst>
                                  <p:childTnLst>
                                    <p:set>
                                      <p:cBhvr>
                                        <p:cTn id="48" dur="1" fill="hold">
                                          <p:stCondLst>
                                            <p:cond delay="0"/>
                                          </p:stCondLst>
                                        </p:cTn>
                                        <p:tgtEl>
                                          <p:spTgt spid="89091">
                                            <p:txEl>
                                              <p:pRg st="6" end="6"/>
                                            </p:txEl>
                                          </p:spTgt>
                                        </p:tgtEl>
                                        <p:attrNameLst>
                                          <p:attrName>style.visibility</p:attrName>
                                        </p:attrNameLst>
                                      </p:cBhvr>
                                      <p:to>
                                        <p:strVal val="visible"/>
                                      </p:to>
                                    </p:set>
                                    <p:anim calcmode="lin" valueType="num">
                                      <p:cBhvr>
                                        <p:cTn id="49" dur="500" fill="hold"/>
                                        <p:tgtEl>
                                          <p:spTgt spid="89091">
                                            <p:txEl>
                                              <p:pRg st="6" end="6"/>
                                            </p:txEl>
                                          </p:spTgt>
                                        </p:tgtEl>
                                        <p:attrNameLst>
                                          <p:attrName>ppt_w</p:attrName>
                                        </p:attrNameLst>
                                      </p:cBhvr>
                                      <p:tavLst>
                                        <p:tav tm="0">
                                          <p:val>
                                            <p:strVal val="#ppt_w*2.5"/>
                                          </p:val>
                                        </p:tav>
                                        <p:tav tm="100000">
                                          <p:val>
                                            <p:strVal val="#ppt_w"/>
                                          </p:val>
                                        </p:tav>
                                      </p:tavLst>
                                    </p:anim>
                                    <p:anim calcmode="lin" valueType="num">
                                      <p:cBhvr>
                                        <p:cTn id="50" dur="500" fill="hold"/>
                                        <p:tgtEl>
                                          <p:spTgt spid="89091">
                                            <p:txEl>
                                              <p:pRg st="6" end="6"/>
                                            </p:txEl>
                                          </p:spTgt>
                                        </p:tgtEl>
                                        <p:attrNameLst>
                                          <p:attrName>ppt_h</p:attrName>
                                        </p:attrNameLst>
                                      </p:cBhvr>
                                      <p:tavLst>
                                        <p:tav tm="0">
                                          <p:val>
                                            <p:strVal val="#ppt_h*0.01"/>
                                          </p:val>
                                        </p:tav>
                                        <p:tav tm="100000">
                                          <p:val>
                                            <p:strVal val="#ppt_h"/>
                                          </p:val>
                                        </p:tav>
                                      </p:tavLst>
                                    </p:anim>
                                    <p:anim calcmode="lin" valueType="num">
                                      <p:cBhvr>
                                        <p:cTn id="51" dur="500" fill="hold"/>
                                        <p:tgtEl>
                                          <p:spTgt spid="89091">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89091">
                                            <p:txEl>
                                              <p:pRg st="6" end="6"/>
                                            </p:txEl>
                                          </p:spTgt>
                                        </p:tgtEl>
                                        <p:attrNameLst>
                                          <p:attrName>ppt_y</p:attrName>
                                        </p:attrNameLst>
                                      </p:cBhvr>
                                      <p:tavLst>
                                        <p:tav tm="0">
                                          <p:val>
                                            <p:strVal val="#ppt_h+1"/>
                                          </p:val>
                                        </p:tav>
                                        <p:tav tm="100000">
                                          <p:val>
                                            <p:strVal val="#ppt_y"/>
                                          </p:val>
                                        </p:tav>
                                      </p:tavLst>
                                    </p:anim>
                                    <p:animEffect transition="in" filter="fade">
                                      <p:cBhvr>
                                        <p:cTn id="53" dur="500"/>
                                        <p:tgtEl>
                                          <p:spTgt spid="89091">
                                            <p:txEl>
                                              <p:pRg st="6" end="6"/>
                                            </p:txEl>
                                          </p:spTgt>
                                        </p:tgtEl>
                                      </p:cBhvr>
                                    </p:animEffect>
                                  </p:childTnLst>
                                </p:cTn>
                              </p:par>
                              <p:par>
                                <p:cTn id="54" presetID="58" presetClass="entr" presetSubtype="0" accel="100000" fill="hold" nodeType="withEffect">
                                  <p:stCondLst>
                                    <p:cond delay="0"/>
                                  </p:stCondLst>
                                  <p:childTnLst>
                                    <p:set>
                                      <p:cBhvr>
                                        <p:cTn id="55" dur="1" fill="hold">
                                          <p:stCondLst>
                                            <p:cond delay="0"/>
                                          </p:stCondLst>
                                        </p:cTn>
                                        <p:tgtEl>
                                          <p:spTgt spid="89091">
                                            <p:txEl>
                                              <p:pRg st="7" end="7"/>
                                            </p:txEl>
                                          </p:spTgt>
                                        </p:tgtEl>
                                        <p:attrNameLst>
                                          <p:attrName>style.visibility</p:attrName>
                                        </p:attrNameLst>
                                      </p:cBhvr>
                                      <p:to>
                                        <p:strVal val="visible"/>
                                      </p:to>
                                    </p:set>
                                    <p:anim calcmode="lin" valueType="num">
                                      <p:cBhvr>
                                        <p:cTn id="56" dur="500" fill="hold"/>
                                        <p:tgtEl>
                                          <p:spTgt spid="89091">
                                            <p:txEl>
                                              <p:pRg st="7" end="7"/>
                                            </p:txEl>
                                          </p:spTgt>
                                        </p:tgtEl>
                                        <p:attrNameLst>
                                          <p:attrName>ppt_w</p:attrName>
                                        </p:attrNameLst>
                                      </p:cBhvr>
                                      <p:tavLst>
                                        <p:tav tm="0">
                                          <p:val>
                                            <p:strVal val="#ppt_w*2.5"/>
                                          </p:val>
                                        </p:tav>
                                        <p:tav tm="100000">
                                          <p:val>
                                            <p:strVal val="#ppt_w"/>
                                          </p:val>
                                        </p:tav>
                                      </p:tavLst>
                                    </p:anim>
                                    <p:anim calcmode="lin" valueType="num">
                                      <p:cBhvr>
                                        <p:cTn id="57" dur="500" fill="hold"/>
                                        <p:tgtEl>
                                          <p:spTgt spid="89091">
                                            <p:txEl>
                                              <p:pRg st="7" end="7"/>
                                            </p:txEl>
                                          </p:spTgt>
                                        </p:tgtEl>
                                        <p:attrNameLst>
                                          <p:attrName>ppt_h</p:attrName>
                                        </p:attrNameLst>
                                      </p:cBhvr>
                                      <p:tavLst>
                                        <p:tav tm="0">
                                          <p:val>
                                            <p:strVal val="#ppt_h*0.01"/>
                                          </p:val>
                                        </p:tav>
                                        <p:tav tm="100000">
                                          <p:val>
                                            <p:strVal val="#ppt_h"/>
                                          </p:val>
                                        </p:tav>
                                      </p:tavLst>
                                    </p:anim>
                                    <p:anim calcmode="lin" valueType="num">
                                      <p:cBhvr>
                                        <p:cTn id="58" dur="500" fill="hold"/>
                                        <p:tgtEl>
                                          <p:spTgt spid="89091">
                                            <p:txEl>
                                              <p:pRg st="7" end="7"/>
                                            </p:txEl>
                                          </p:spTgt>
                                        </p:tgtEl>
                                        <p:attrNameLst>
                                          <p:attrName>ppt_x</p:attrName>
                                        </p:attrNameLst>
                                      </p:cBhvr>
                                      <p:tavLst>
                                        <p:tav tm="0">
                                          <p:val>
                                            <p:strVal val="#ppt_x"/>
                                          </p:val>
                                        </p:tav>
                                        <p:tav tm="100000">
                                          <p:val>
                                            <p:strVal val="#ppt_x"/>
                                          </p:val>
                                        </p:tav>
                                      </p:tavLst>
                                    </p:anim>
                                    <p:anim calcmode="lin" valueType="num">
                                      <p:cBhvr>
                                        <p:cTn id="59" dur="500" fill="hold"/>
                                        <p:tgtEl>
                                          <p:spTgt spid="89091">
                                            <p:txEl>
                                              <p:pRg st="7" end="7"/>
                                            </p:txEl>
                                          </p:spTgt>
                                        </p:tgtEl>
                                        <p:attrNameLst>
                                          <p:attrName>ppt_y</p:attrName>
                                        </p:attrNameLst>
                                      </p:cBhvr>
                                      <p:tavLst>
                                        <p:tav tm="0">
                                          <p:val>
                                            <p:strVal val="#ppt_h+1"/>
                                          </p:val>
                                        </p:tav>
                                        <p:tav tm="100000">
                                          <p:val>
                                            <p:strVal val="#ppt_y"/>
                                          </p:val>
                                        </p:tav>
                                      </p:tavLst>
                                    </p:anim>
                                    <p:animEffect transition="in" filter="fade">
                                      <p:cBhvr>
                                        <p:cTn id="60" dur="500"/>
                                        <p:tgtEl>
                                          <p:spTgt spid="89091">
                                            <p:txEl>
                                              <p:pRg st="7" end="7"/>
                                            </p:txEl>
                                          </p:spTgt>
                                        </p:tgtEl>
                                      </p:cBhvr>
                                    </p:animEffect>
                                  </p:childTnLst>
                                </p:cTn>
                              </p:par>
                              <p:par>
                                <p:cTn id="61" presetID="58" presetClass="entr" presetSubtype="0" accel="100000" fill="hold" nodeType="withEffect">
                                  <p:stCondLst>
                                    <p:cond delay="0"/>
                                  </p:stCondLst>
                                  <p:childTnLst>
                                    <p:set>
                                      <p:cBhvr>
                                        <p:cTn id="62" dur="1" fill="hold">
                                          <p:stCondLst>
                                            <p:cond delay="0"/>
                                          </p:stCondLst>
                                        </p:cTn>
                                        <p:tgtEl>
                                          <p:spTgt spid="89091">
                                            <p:txEl>
                                              <p:pRg st="8" end="8"/>
                                            </p:txEl>
                                          </p:spTgt>
                                        </p:tgtEl>
                                        <p:attrNameLst>
                                          <p:attrName>style.visibility</p:attrName>
                                        </p:attrNameLst>
                                      </p:cBhvr>
                                      <p:to>
                                        <p:strVal val="visible"/>
                                      </p:to>
                                    </p:set>
                                    <p:anim calcmode="lin" valueType="num">
                                      <p:cBhvr>
                                        <p:cTn id="63" dur="500" fill="hold"/>
                                        <p:tgtEl>
                                          <p:spTgt spid="89091">
                                            <p:txEl>
                                              <p:pRg st="8" end="8"/>
                                            </p:txEl>
                                          </p:spTgt>
                                        </p:tgtEl>
                                        <p:attrNameLst>
                                          <p:attrName>ppt_w</p:attrName>
                                        </p:attrNameLst>
                                      </p:cBhvr>
                                      <p:tavLst>
                                        <p:tav tm="0">
                                          <p:val>
                                            <p:strVal val="#ppt_w*2.5"/>
                                          </p:val>
                                        </p:tav>
                                        <p:tav tm="100000">
                                          <p:val>
                                            <p:strVal val="#ppt_w"/>
                                          </p:val>
                                        </p:tav>
                                      </p:tavLst>
                                    </p:anim>
                                    <p:anim calcmode="lin" valueType="num">
                                      <p:cBhvr>
                                        <p:cTn id="64" dur="500" fill="hold"/>
                                        <p:tgtEl>
                                          <p:spTgt spid="89091">
                                            <p:txEl>
                                              <p:pRg st="8" end="8"/>
                                            </p:txEl>
                                          </p:spTgt>
                                        </p:tgtEl>
                                        <p:attrNameLst>
                                          <p:attrName>ppt_h</p:attrName>
                                        </p:attrNameLst>
                                      </p:cBhvr>
                                      <p:tavLst>
                                        <p:tav tm="0">
                                          <p:val>
                                            <p:strVal val="#ppt_h*0.01"/>
                                          </p:val>
                                        </p:tav>
                                        <p:tav tm="100000">
                                          <p:val>
                                            <p:strVal val="#ppt_h"/>
                                          </p:val>
                                        </p:tav>
                                      </p:tavLst>
                                    </p:anim>
                                    <p:anim calcmode="lin" valueType="num">
                                      <p:cBhvr>
                                        <p:cTn id="65" dur="500" fill="hold"/>
                                        <p:tgtEl>
                                          <p:spTgt spid="89091">
                                            <p:txEl>
                                              <p:pRg st="8" end="8"/>
                                            </p:txEl>
                                          </p:spTgt>
                                        </p:tgtEl>
                                        <p:attrNameLst>
                                          <p:attrName>ppt_x</p:attrName>
                                        </p:attrNameLst>
                                      </p:cBhvr>
                                      <p:tavLst>
                                        <p:tav tm="0">
                                          <p:val>
                                            <p:strVal val="#ppt_x"/>
                                          </p:val>
                                        </p:tav>
                                        <p:tav tm="100000">
                                          <p:val>
                                            <p:strVal val="#ppt_x"/>
                                          </p:val>
                                        </p:tav>
                                      </p:tavLst>
                                    </p:anim>
                                    <p:anim calcmode="lin" valueType="num">
                                      <p:cBhvr>
                                        <p:cTn id="66" dur="500" fill="hold"/>
                                        <p:tgtEl>
                                          <p:spTgt spid="89091">
                                            <p:txEl>
                                              <p:pRg st="8" end="8"/>
                                            </p:txEl>
                                          </p:spTgt>
                                        </p:tgtEl>
                                        <p:attrNameLst>
                                          <p:attrName>ppt_y</p:attrName>
                                        </p:attrNameLst>
                                      </p:cBhvr>
                                      <p:tavLst>
                                        <p:tav tm="0">
                                          <p:val>
                                            <p:strVal val="#ppt_h+1"/>
                                          </p:val>
                                        </p:tav>
                                        <p:tav tm="100000">
                                          <p:val>
                                            <p:strVal val="#ppt_y"/>
                                          </p:val>
                                        </p:tav>
                                      </p:tavLst>
                                    </p:anim>
                                    <p:animEffect transition="in" filter="fade">
                                      <p:cBhvr>
                                        <p:cTn id="67" dur="500"/>
                                        <p:tgtEl>
                                          <p:spTgt spid="89091">
                                            <p:txEl>
                                              <p:pRg st="8" end="8"/>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xit" presetSubtype="26" fill="hold" nodeType="clickEffect">
                                  <p:stCondLst>
                                    <p:cond delay="0"/>
                                  </p:stCondLst>
                                  <p:childTnLst>
                                    <p:animEffect transition="out" filter="barn(inHorizontal)">
                                      <p:cBhvr>
                                        <p:cTn id="71" dur="500"/>
                                        <p:tgtEl>
                                          <p:spTgt spid="89091">
                                            <p:txEl>
                                              <p:pRg st="0" end="0"/>
                                            </p:txEl>
                                          </p:spTgt>
                                        </p:tgtEl>
                                      </p:cBhvr>
                                    </p:animEffect>
                                    <p:set>
                                      <p:cBhvr>
                                        <p:cTn id="72" dur="1" fill="hold">
                                          <p:stCondLst>
                                            <p:cond delay="499"/>
                                          </p:stCondLst>
                                        </p:cTn>
                                        <p:tgtEl>
                                          <p:spTgt spid="89091">
                                            <p:txEl>
                                              <p:pRg st="0" end="0"/>
                                            </p:txEl>
                                          </p:spTgt>
                                        </p:tgtEl>
                                        <p:attrNameLst>
                                          <p:attrName>style.visibility</p:attrName>
                                        </p:attrNameLst>
                                      </p:cBhvr>
                                      <p:to>
                                        <p:strVal val="hidden"/>
                                      </p:to>
                                    </p:set>
                                  </p:childTnLst>
                                </p:cTn>
                              </p:par>
                              <p:par>
                                <p:cTn id="73" presetID="16" presetClass="exit" presetSubtype="26" fill="hold" nodeType="withEffect">
                                  <p:stCondLst>
                                    <p:cond delay="0"/>
                                  </p:stCondLst>
                                  <p:childTnLst>
                                    <p:animEffect transition="out" filter="barn(inHorizontal)">
                                      <p:cBhvr>
                                        <p:cTn id="74" dur="500"/>
                                        <p:tgtEl>
                                          <p:spTgt spid="89091">
                                            <p:txEl>
                                              <p:pRg st="1" end="1"/>
                                            </p:txEl>
                                          </p:spTgt>
                                        </p:tgtEl>
                                      </p:cBhvr>
                                    </p:animEffect>
                                    <p:set>
                                      <p:cBhvr>
                                        <p:cTn id="75" dur="1" fill="hold">
                                          <p:stCondLst>
                                            <p:cond delay="499"/>
                                          </p:stCondLst>
                                        </p:cTn>
                                        <p:tgtEl>
                                          <p:spTgt spid="89091">
                                            <p:txEl>
                                              <p:pRg st="1" end="1"/>
                                            </p:txEl>
                                          </p:spTgt>
                                        </p:tgtEl>
                                        <p:attrNameLst>
                                          <p:attrName>style.visibility</p:attrName>
                                        </p:attrNameLst>
                                      </p:cBhvr>
                                      <p:to>
                                        <p:strVal val="hidden"/>
                                      </p:to>
                                    </p:set>
                                  </p:childTnLst>
                                </p:cTn>
                              </p:par>
                              <p:par>
                                <p:cTn id="76" presetID="16" presetClass="exit" presetSubtype="26" fill="hold" nodeType="withEffect">
                                  <p:stCondLst>
                                    <p:cond delay="0"/>
                                  </p:stCondLst>
                                  <p:childTnLst>
                                    <p:animEffect transition="out" filter="barn(inHorizontal)">
                                      <p:cBhvr>
                                        <p:cTn id="77" dur="500"/>
                                        <p:tgtEl>
                                          <p:spTgt spid="89091">
                                            <p:txEl>
                                              <p:pRg st="2" end="2"/>
                                            </p:txEl>
                                          </p:spTgt>
                                        </p:tgtEl>
                                      </p:cBhvr>
                                    </p:animEffect>
                                    <p:set>
                                      <p:cBhvr>
                                        <p:cTn id="78" dur="1" fill="hold">
                                          <p:stCondLst>
                                            <p:cond delay="499"/>
                                          </p:stCondLst>
                                        </p:cTn>
                                        <p:tgtEl>
                                          <p:spTgt spid="89091">
                                            <p:txEl>
                                              <p:pRg st="2" end="2"/>
                                            </p:txEl>
                                          </p:spTgt>
                                        </p:tgtEl>
                                        <p:attrNameLst>
                                          <p:attrName>style.visibility</p:attrName>
                                        </p:attrNameLst>
                                      </p:cBhvr>
                                      <p:to>
                                        <p:strVal val="hidden"/>
                                      </p:to>
                                    </p:set>
                                  </p:childTnLst>
                                </p:cTn>
                              </p:par>
                              <p:par>
                                <p:cTn id="79" presetID="16" presetClass="exit" presetSubtype="26" fill="hold" nodeType="withEffect">
                                  <p:stCondLst>
                                    <p:cond delay="0"/>
                                  </p:stCondLst>
                                  <p:childTnLst>
                                    <p:animEffect transition="out" filter="barn(inHorizontal)">
                                      <p:cBhvr>
                                        <p:cTn id="80" dur="500"/>
                                        <p:tgtEl>
                                          <p:spTgt spid="89091">
                                            <p:txEl>
                                              <p:pRg st="3" end="3"/>
                                            </p:txEl>
                                          </p:spTgt>
                                        </p:tgtEl>
                                      </p:cBhvr>
                                    </p:animEffect>
                                    <p:set>
                                      <p:cBhvr>
                                        <p:cTn id="81" dur="1" fill="hold">
                                          <p:stCondLst>
                                            <p:cond delay="499"/>
                                          </p:stCondLst>
                                        </p:cTn>
                                        <p:tgtEl>
                                          <p:spTgt spid="89091">
                                            <p:txEl>
                                              <p:pRg st="3" end="3"/>
                                            </p:txEl>
                                          </p:spTgt>
                                        </p:tgtEl>
                                        <p:attrNameLst>
                                          <p:attrName>style.visibility</p:attrName>
                                        </p:attrNameLst>
                                      </p:cBhvr>
                                      <p:to>
                                        <p:strVal val="hidden"/>
                                      </p:to>
                                    </p:set>
                                  </p:childTnLst>
                                </p:cTn>
                              </p:par>
                              <p:par>
                                <p:cTn id="82" presetID="16" presetClass="exit" presetSubtype="26" fill="hold" nodeType="withEffect">
                                  <p:stCondLst>
                                    <p:cond delay="0"/>
                                  </p:stCondLst>
                                  <p:childTnLst>
                                    <p:animEffect transition="out" filter="barn(inHorizontal)">
                                      <p:cBhvr>
                                        <p:cTn id="83" dur="500"/>
                                        <p:tgtEl>
                                          <p:spTgt spid="89091">
                                            <p:txEl>
                                              <p:pRg st="4" end="4"/>
                                            </p:txEl>
                                          </p:spTgt>
                                        </p:tgtEl>
                                      </p:cBhvr>
                                    </p:animEffect>
                                    <p:set>
                                      <p:cBhvr>
                                        <p:cTn id="84" dur="1" fill="hold">
                                          <p:stCondLst>
                                            <p:cond delay="499"/>
                                          </p:stCondLst>
                                        </p:cTn>
                                        <p:tgtEl>
                                          <p:spTgt spid="89091">
                                            <p:txEl>
                                              <p:pRg st="4" end="4"/>
                                            </p:txEl>
                                          </p:spTgt>
                                        </p:tgtEl>
                                        <p:attrNameLst>
                                          <p:attrName>style.visibility</p:attrName>
                                        </p:attrNameLst>
                                      </p:cBhvr>
                                      <p:to>
                                        <p:strVal val="hidden"/>
                                      </p:to>
                                    </p:set>
                                  </p:childTnLst>
                                </p:cTn>
                              </p:par>
                              <p:par>
                                <p:cTn id="85" presetID="16" presetClass="exit" presetSubtype="26" fill="hold" nodeType="withEffect">
                                  <p:stCondLst>
                                    <p:cond delay="0"/>
                                  </p:stCondLst>
                                  <p:childTnLst>
                                    <p:animEffect transition="out" filter="barn(inHorizontal)">
                                      <p:cBhvr>
                                        <p:cTn id="86" dur="500"/>
                                        <p:tgtEl>
                                          <p:spTgt spid="89091">
                                            <p:txEl>
                                              <p:pRg st="5" end="5"/>
                                            </p:txEl>
                                          </p:spTgt>
                                        </p:tgtEl>
                                      </p:cBhvr>
                                    </p:animEffect>
                                    <p:set>
                                      <p:cBhvr>
                                        <p:cTn id="87" dur="1" fill="hold">
                                          <p:stCondLst>
                                            <p:cond delay="499"/>
                                          </p:stCondLst>
                                        </p:cTn>
                                        <p:tgtEl>
                                          <p:spTgt spid="89091">
                                            <p:txEl>
                                              <p:pRg st="5" end="5"/>
                                            </p:txEl>
                                          </p:spTgt>
                                        </p:tgtEl>
                                        <p:attrNameLst>
                                          <p:attrName>style.visibility</p:attrName>
                                        </p:attrNameLst>
                                      </p:cBhvr>
                                      <p:to>
                                        <p:strVal val="hidden"/>
                                      </p:to>
                                    </p:set>
                                  </p:childTnLst>
                                </p:cTn>
                              </p:par>
                              <p:par>
                                <p:cTn id="88" presetID="16" presetClass="exit" presetSubtype="26" fill="hold" nodeType="withEffect">
                                  <p:stCondLst>
                                    <p:cond delay="0"/>
                                  </p:stCondLst>
                                  <p:childTnLst>
                                    <p:animEffect transition="out" filter="barn(inHorizontal)">
                                      <p:cBhvr>
                                        <p:cTn id="89" dur="500"/>
                                        <p:tgtEl>
                                          <p:spTgt spid="89091">
                                            <p:txEl>
                                              <p:pRg st="6" end="6"/>
                                            </p:txEl>
                                          </p:spTgt>
                                        </p:tgtEl>
                                      </p:cBhvr>
                                    </p:animEffect>
                                    <p:set>
                                      <p:cBhvr>
                                        <p:cTn id="90" dur="1" fill="hold">
                                          <p:stCondLst>
                                            <p:cond delay="499"/>
                                          </p:stCondLst>
                                        </p:cTn>
                                        <p:tgtEl>
                                          <p:spTgt spid="89091">
                                            <p:txEl>
                                              <p:pRg st="6" end="6"/>
                                            </p:txEl>
                                          </p:spTgt>
                                        </p:tgtEl>
                                        <p:attrNameLst>
                                          <p:attrName>style.visibility</p:attrName>
                                        </p:attrNameLst>
                                      </p:cBhvr>
                                      <p:to>
                                        <p:strVal val="hidden"/>
                                      </p:to>
                                    </p:set>
                                  </p:childTnLst>
                                </p:cTn>
                              </p:par>
                              <p:par>
                                <p:cTn id="91" presetID="16" presetClass="exit" presetSubtype="26" fill="hold" nodeType="withEffect">
                                  <p:stCondLst>
                                    <p:cond delay="0"/>
                                  </p:stCondLst>
                                  <p:childTnLst>
                                    <p:animEffect transition="out" filter="barn(inHorizontal)">
                                      <p:cBhvr>
                                        <p:cTn id="92" dur="500"/>
                                        <p:tgtEl>
                                          <p:spTgt spid="89091">
                                            <p:txEl>
                                              <p:pRg st="7" end="7"/>
                                            </p:txEl>
                                          </p:spTgt>
                                        </p:tgtEl>
                                      </p:cBhvr>
                                    </p:animEffect>
                                    <p:set>
                                      <p:cBhvr>
                                        <p:cTn id="93" dur="1" fill="hold">
                                          <p:stCondLst>
                                            <p:cond delay="499"/>
                                          </p:stCondLst>
                                        </p:cTn>
                                        <p:tgtEl>
                                          <p:spTgt spid="89091">
                                            <p:txEl>
                                              <p:pRg st="7" end="7"/>
                                            </p:txEl>
                                          </p:spTgt>
                                        </p:tgtEl>
                                        <p:attrNameLst>
                                          <p:attrName>style.visibility</p:attrName>
                                        </p:attrNameLst>
                                      </p:cBhvr>
                                      <p:to>
                                        <p:strVal val="hidden"/>
                                      </p:to>
                                    </p:set>
                                  </p:childTnLst>
                                </p:cTn>
                              </p:par>
                              <p:par>
                                <p:cTn id="94" presetID="16" presetClass="exit" presetSubtype="26" fill="hold" nodeType="withEffect">
                                  <p:stCondLst>
                                    <p:cond delay="0"/>
                                  </p:stCondLst>
                                  <p:childTnLst>
                                    <p:animEffect transition="out" filter="barn(inHorizontal)">
                                      <p:cBhvr>
                                        <p:cTn id="95" dur="500"/>
                                        <p:tgtEl>
                                          <p:spTgt spid="89091">
                                            <p:txEl>
                                              <p:pRg st="8" end="8"/>
                                            </p:txEl>
                                          </p:spTgt>
                                        </p:tgtEl>
                                      </p:cBhvr>
                                    </p:animEffect>
                                    <p:set>
                                      <p:cBhvr>
                                        <p:cTn id="96" dur="1" fill="hold">
                                          <p:stCondLst>
                                            <p:cond delay="499"/>
                                          </p:stCondLst>
                                        </p:cTn>
                                        <p:tgtEl>
                                          <p:spTgt spid="89091">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CF953DA2-93A9-44C5-9777-DC61F82A858B}"/>
              </a:ext>
            </a:extLst>
          </p:cNvPr>
          <p:cNvSpPr>
            <a:spLocks noGrp="1" noChangeArrowheads="1"/>
          </p:cNvSpPr>
          <p:nvPr>
            <p:ph type="title"/>
          </p:nvPr>
        </p:nvSpPr>
        <p:spPr>
          <a:xfrm>
            <a:off x="395288" y="0"/>
            <a:ext cx="8229600" cy="981075"/>
          </a:xfrm>
        </p:spPr>
        <p:txBody>
          <a:bodyPr/>
          <a:lstStyle/>
          <a:p>
            <a:pPr eaLnBrk="1" hangingPunct="1">
              <a:defRPr/>
            </a:pPr>
            <a:r>
              <a:rPr lang="sl-SI" sz="6000" b="1">
                <a:solidFill>
                  <a:srgbClr val="00FFFF"/>
                </a:solidFill>
                <a:latin typeface="Colonna MT" pitchFamily="82" charset="0"/>
              </a:rPr>
              <a:t>Variacije</a:t>
            </a:r>
          </a:p>
        </p:txBody>
      </p:sp>
      <p:sp>
        <p:nvSpPr>
          <p:cNvPr id="186371" name="Rectangle 3">
            <a:extLst>
              <a:ext uri="{FF2B5EF4-FFF2-40B4-BE49-F238E27FC236}">
                <a16:creationId xmlns:a16="http://schemas.microsoft.com/office/drawing/2014/main" id="{B1697407-5987-4BF3-96A8-5A6A9A13CAA1}"/>
              </a:ext>
            </a:extLst>
          </p:cNvPr>
          <p:cNvSpPr>
            <a:spLocks noGrp="1" noChangeArrowheads="1"/>
          </p:cNvSpPr>
          <p:nvPr>
            <p:ph type="body" idx="1"/>
          </p:nvPr>
        </p:nvSpPr>
        <p:spPr/>
        <p:txBody>
          <a:bodyPr/>
          <a:lstStyle/>
          <a:p>
            <a:pPr eaLnBrk="1" hangingPunct="1">
              <a:buFont typeface="Arial" charset="0"/>
              <a:buChar char="♫"/>
              <a:defRPr/>
            </a:pPr>
            <a:r>
              <a:rPr lang="sl-SI"/>
              <a:t>So glasbena oblika, pri kateri začetnemu glasbenemu materialu-temi sledi niz krajših ali daljših odsekov, v katerih se tema spreminja. Tema mora biti primerna za variiranje – pomeni, da mora biti enostavna in pregledna.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86370"/>
                                        </p:tgtEl>
                                        <p:attrNameLst>
                                          <p:attrName>style.visibility</p:attrName>
                                        </p:attrNameLst>
                                      </p:cBhvr>
                                      <p:to>
                                        <p:strVal val="visible"/>
                                      </p:to>
                                    </p:set>
                                    <p:animEffect transition="in" filter="fade">
                                      <p:cBhvr>
                                        <p:cTn id="7" dur="600">
                                          <p:stCondLst>
                                            <p:cond delay="0"/>
                                          </p:stCondLst>
                                        </p:cTn>
                                        <p:tgtEl>
                                          <p:spTgt spid="186370"/>
                                        </p:tgtEl>
                                      </p:cBhvr>
                                    </p:animEffect>
                                    <p:anim calcmode="lin" valueType="num">
                                      <p:cBhvr>
                                        <p:cTn id="8" dur="600" fill="hold">
                                          <p:stCondLst>
                                            <p:cond delay="0"/>
                                          </p:stCondLst>
                                        </p:cTn>
                                        <p:tgtEl>
                                          <p:spTgt spid="1863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863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8637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86371">
                                            <p:txEl>
                                              <p:pRg st="0" end="0"/>
                                            </p:txEl>
                                          </p:spTgt>
                                        </p:tgtEl>
                                        <p:attrNameLst>
                                          <p:attrName>style.visibility</p:attrName>
                                        </p:attrNameLst>
                                      </p:cBhvr>
                                      <p:to>
                                        <p:strVal val="visible"/>
                                      </p:to>
                                    </p:set>
                                    <p:animEffect transition="in" filter="slide(fromBottom)">
                                      <p:cBhvr>
                                        <p:cTn id="15" dur="500">
                                          <p:stCondLst>
                                            <p:cond delay="0"/>
                                          </p:stCondLst>
                                        </p:cTn>
                                        <p:tgtEl>
                                          <p:spTgt spid="186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P spid="1863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D496F399-77AA-44FB-9D9D-1AAFCB777EC8}"/>
              </a:ext>
            </a:extLst>
          </p:cNvPr>
          <p:cNvSpPr>
            <a:spLocks noGrp="1" noChangeArrowheads="1"/>
          </p:cNvSpPr>
          <p:nvPr>
            <p:ph type="title"/>
          </p:nvPr>
        </p:nvSpPr>
        <p:spPr>
          <a:xfrm>
            <a:off x="468313" y="908050"/>
            <a:ext cx="8229600" cy="3871913"/>
          </a:xfrm>
        </p:spPr>
        <p:txBody>
          <a:bodyPr/>
          <a:lstStyle/>
          <a:p>
            <a:pPr eaLnBrk="1" hangingPunct="1">
              <a:defRPr/>
            </a:pPr>
            <a:r>
              <a:rPr lang="sl-SI" b="1">
                <a:solidFill>
                  <a:srgbClr val="F00AF6"/>
                </a:solidFill>
                <a:latin typeface="Jokerman" pitchFamily="82" charset="0"/>
              </a:rPr>
              <a:t>HVALA ZA VAŠO POZORNOST!</a:t>
            </a:r>
            <a:br>
              <a:rPr lang="sl-SI" b="1">
                <a:solidFill>
                  <a:srgbClr val="F00AF6"/>
                </a:solidFill>
                <a:latin typeface="Jokerman" pitchFamily="82" charset="0"/>
              </a:rPr>
            </a:br>
            <a:r>
              <a:rPr lang="sl-SI" sz="7200" b="1">
                <a:solidFill>
                  <a:srgbClr val="F00AF6"/>
                </a:solidFill>
                <a:latin typeface="Jokerman" pitchFamily="82" charset="0"/>
                <a:sym typeface="Wingdings" pitchFamily="2" charset="2"/>
              </a:rPr>
              <a:t></a:t>
            </a:r>
            <a:br>
              <a:rPr lang="sl-SI" sz="7200" b="1">
                <a:solidFill>
                  <a:srgbClr val="F00AF6"/>
                </a:solidFill>
                <a:latin typeface="Jokerman" pitchFamily="82" charset="0"/>
                <a:sym typeface="Wingdings" pitchFamily="2" charset="2"/>
              </a:rPr>
            </a:br>
            <a:endParaRPr lang="sl-SI" b="1">
              <a:solidFill>
                <a:srgbClr val="F00AF6"/>
              </a:solidFill>
              <a:latin typeface="Ravie" pitchFamily="8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5E29FA32-9232-470D-BB11-C9A67B312B5D}"/>
              </a:ext>
            </a:extLst>
          </p:cNvPr>
          <p:cNvSpPr>
            <a:spLocks noGrp="1" noChangeArrowheads="1"/>
          </p:cNvSpPr>
          <p:nvPr>
            <p:ph type="title"/>
          </p:nvPr>
        </p:nvSpPr>
        <p:spPr/>
        <p:txBody>
          <a:bodyPr/>
          <a:lstStyle/>
          <a:p>
            <a:pPr eaLnBrk="1" hangingPunct="1">
              <a:defRPr/>
            </a:pPr>
            <a:r>
              <a:rPr lang="sl-SI" sz="4000" b="1">
                <a:solidFill>
                  <a:srgbClr val="35DCF3"/>
                </a:solidFill>
              </a:rPr>
              <a:t>VIRI:</a:t>
            </a:r>
          </a:p>
        </p:txBody>
      </p:sp>
      <p:sp>
        <p:nvSpPr>
          <p:cNvPr id="95235" name="Rectangle 3">
            <a:extLst>
              <a:ext uri="{FF2B5EF4-FFF2-40B4-BE49-F238E27FC236}">
                <a16:creationId xmlns:a16="http://schemas.microsoft.com/office/drawing/2014/main" id="{6C0EC3AB-4C33-4BF0-8C31-83F89120A5AD}"/>
              </a:ext>
            </a:extLst>
          </p:cNvPr>
          <p:cNvSpPr>
            <a:spLocks noGrp="1" noChangeArrowheads="1"/>
          </p:cNvSpPr>
          <p:nvPr>
            <p:ph type="body" idx="1"/>
          </p:nvPr>
        </p:nvSpPr>
        <p:spPr>
          <a:xfrm>
            <a:off x="0" y="1600200"/>
            <a:ext cx="9144000" cy="4530725"/>
          </a:xfrm>
        </p:spPr>
        <p:txBody>
          <a:bodyPr/>
          <a:lstStyle/>
          <a:p>
            <a:pPr eaLnBrk="1" hangingPunct="1">
              <a:buClr>
                <a:srgbClr val="F00AF6"/>
              </a:buClr>
              <a:buFont typeface="Arial" charset="0"/>
              <a:buChar char="♫"/>
              <a:defRPr/>
            </a:pPr>
            <a:r>
              <a:rPr lang="sl-SI" dirty="0"/>
              <a:t>Mojstri klasične glasbe in njihova dela</a:t>
            </a:r>
          </a:p>
          <a:p>
            <a:pPr eaLnBrk="1" hangingPunct="1">
              <a:buClr>
                <a:srgbClr val="F00AF6"/>
              </a:buClr>
              <a:buFont typeface="Arial" charset="0"/>
              <a:buChar char="♫"/>
              <a:defRPr/>
            </a:pPr>
            <a:r>
              <a:rPr lang="sl-SI" dirty="0"/>
              <a:t>Internet:</a:t>
            </a:r>
          </a:p>
          <a:p>
            <a:pPr eaLnBrk="1" hangingPunct="1">
              <a:buClr>
                <a:srgbClr val="F00AF6"/>
              </a:buClr>
              <a:buFont typeface="Arial" charset="0"/>
              <a:buNone/>
              <a:defRPr/>
            </a:pPr>
            <a:r>
              <a:rPr lang="sl-SI" dirty="0"/>
              <a:t>  ~http://sl.wikipedija.org/wiki/Johannes_Brahms</a:t>
            </a:r>
          </a:p>
          <a:p>
            <a:pPr eaLnBrk="1" hangingPunct="1">
              <a:buClr>
                <a:srgbClr val="F00AF6"/>
              </a:buClr>
              <a:buFont typeface="Arial" charset="0"/>
              <a:buNone/>
              <a:defRPr/>
            </a:pPr>
            <a:r>
              <a:rPr lang="sl-SI"/>
              <a:t>  ~http://wapedia.mobi/sl/Romanticna_glasba</a:t>
            </a:r>
          </a:p>
          <a:p>
            <a:pPr eaLnBrk="1" hangingPunct="1">
              <a:buClr>
                <a:srgbClr val="F00AF6"/>
              </a:buClr>
              <a:buFont typeface="Arial" charset="0"/>
              <a:buNone/>
              <a:defRPr/>
            </a:pPr>
            <a:r>
              <a:rPr lang="sl-SI" dirty="0"/>
              <a:t>  </a:t>
            </a:r>
          </a:p>
        </p:txBody>
      </p:sp>
    </p:spTree>
  </p:cSld>
  <p:clrMapOvr>
    <a:masterClrMapping/>
  </p:clrMapOvr>
</p:sld>
</file>

<file path=ppt/theme/theme1.xml><?xml version="1.0" encoding="utf-8"?>
<a:theme xmlns:a="http://schemas.openxmlformats.org/drawingml/2006/main" name="Klic zastora">
  <a:themeElements>
    <a:clrScheme name="Klic zastora 11">
      <a:dk1>
        <a:srgbClr val="90047F"/>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F840EB"/>
      </a:hlink>
      <a:folHlink>
        <a:srgbClr val="FF3300"/>
      </a:folHlink>
    </a:clrScheme>
    <a:fontScheme name="Klic zastora">
      <a:majorFont>
        <a:latin typeface="Tahoma"/>
        <a:ea typeface=""/>
        <a:cs typeface=""/>
      </a:majorFont>
      <a:minorFont>
        <a:latin typeface="Tahoma"/>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lic zastora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Klic zastora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Klic zastora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Klic zastora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Klic zastora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Klic zastora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Klic zastora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Klic zastora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Klic zastora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Klic zastora 10">
        <a:dk1>
          <a:srgbClr val="75157F"/>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Klic zastora 11">
        <a:dk1>
          <a:srgbClr val="90047F"/>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F840EB"/>
        </a:hlink>
        <a:folHlink>
          <a:srgbClr val="FF33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Curtain Call</Template>
  <TotalTime>0</TotalTime>
  <Words>405</Words>
  <Application>Microsoft Office PowerPoint</Application>
  <PresentationFormat>On-screen Show (4:3)</PresentationFormat>
  <Paragraphs>43</Paragraphs>
  <Slides>9</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Colonna MT</vt:lpstr>
      <vt:lpstr>Harrington</vt:lpstr>
      <vt:lpstr>Jokerman</vt:lpstr>
      <vt:lpstr>Kristen ITC</vt:lpstr>
      <vt:lpstr>Ravie</vt:lpstr>
      <vt:lpstr>Tahoma</vt:lpstr>
      <vt:lpstr>Times New Roman</vt:lpstr>
      <vt:lpstr>Wingdings</vt:lpstr>
      <vt:lpstr>Klic zastora</vt:lpstr>
      <vt:lpstr>JOHANNES BRAHMS</vt:lpstr>
      <vt:lpstr>PowerPoint Presentation</vt:lpstr>
      <vt:lpstr>PowerPoint Presentation</vt:lpstr>
      <vt:lpstr>PowerPoint Presentation</vt:lpstr>
      <vt:lpstr>PowerPoint Presentation</vt:lpstr>
      <vt:lpstr>DELO</vt:lpstr>
      <vt:lpstr>Variacije</vt:lpstr>
      <vt:lpstr>HVALA ZA VAŠO POZORNOST!  </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2019-05-31T08:41:53Z</dcterms:created>
  <dcterms:modified xsi:type="dcterms:W3CDTF">2019-05-31T08:41:53Z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