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7" r:id="rId9"/>
    <p:sldId id="270" r:id="rId10"/>
    <p:sldId id="262" r:id="rId11"/>
    <p:sldId id="263" r:id="rId12"/>
    <p:sldId id="265" r:id="rId13"/>
    <p:sldId id="266" r:id="rId14"/>
    <p:sldId id="271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90" autoAdjust="0"/>
  </p:normalViewPr>
  <p:slideViewPr>
    <p:cSldViewPr>
      <p:cViewPr varScale="1">
        <p:scale>
          <a:sx n="106" d="100"/>
          <a:sy n="106" d="100"/>
        </p:scale>
        <p:origin x="10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4AC4836-C72A-4C63-9E9A-1053FF315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907DD-0CE3-48A1-8B55-258E43B57DC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5296A46-EBD7-4A91-AEF3-E5329084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AAE1615-950E-4B2F-83DD-27E6DCB1C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E51F9-46BC-4D59-A305-EA4606A502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832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0A9F07F-88A7-4A91-922C-50623437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2A62F-CA26-4A19-8DE5-BDFB62506F3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EE2C1EE-F414-440B-B3F7-C673E620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6765278-33B7-40A0-BEAE-E4FC1311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70BB8-3781-47D0-8950-2F1C2E57D4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28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1A53920-0141-4414-96B9-FFFB11505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45A4-678C-4A72-B830-E3E4BCC7AFE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6CD971B-E76E-40E9-80BB-966DBB442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CDC2AF3-7F92-41D1-99D9-EDD128AD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26AC6-98B7-44E7-817B-C70992E993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9718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5973D37-1D1D-4C7D-874D-2B2FE56D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D7A6D-402D-4D01-BD58-693C318162F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13E8EA4-4FDE-4363-9180-5096961C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82B4F4E-2D54-4D46-AAA3-AF491AD9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E4F90-3ACC-413A-814C-78E9686ACC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442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E942085-D5B3-42CF-8616-95F06B9F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61095-D7C2-4827-907D-C465B45E91B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C363911-2887-4261-A661-8A5ECDA0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773DD6C-0C7E-421D-98CA-0E6EF98E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10FE6-95E7-4088-99E0-15B00A3FFD3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4477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3361366D-85A1-449E-817C-5D2A5AD8D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56963-5F63-41FE-B9A5-92E4AE8C831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C5103366-689B-48C9-AF9C-BF4B9DA7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54BB9683-F578-4130-B1EA-91021878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870A0-A216-4EDF-9E3C-27EA29F2BB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3475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A6C41A16-0570-42FE-9D18-BD86D3A89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835A3-3AD6-4E87-BEA8-3A1C240D316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7F20961A-654D-491F-B060-D25C0E3D5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DFE03383-DB56-447E-AD4E-60DE0110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59470-C56A-4B54-BBB6-9186130AA6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229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8168F979-0380-4F69-B858-A4C10D4B0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1A10-10FA-4BE8-9837-C6EDFB42CE4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42948903-6937-4B45-B403-6978977C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BE81EBEB-5AA5-40C8-820E-D76FB7E5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D96E-A81C-4B06-BCAB-A1108D2DFC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3632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850FD5D1-35EF-47E3-8137-260894C5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83889-6C83-4ADE-AF4B-CA76A204DB7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A3A64FFA-87D9-4016-8D70-FD3A8C7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0739E676-38CA-492A-9EF2-4BA47479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650DC-D55A-40B8-9DC2-1E8CC188D5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9318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89A0714A-06F5-4C61-B607-9691C29B1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0CB43-C656-4D29-ADE0-542C85EE55D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47F11DE9-0E68-426A-BFB8-A07A6FD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E0109BF-42D2-4491-8781-614ED2A5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B160E-546C-40E5-B59A-958D742956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412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6CDFAC1-5EEF-4692-A785-2A798451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0235E-AA07-48F1-8BC0-F6D28A334C8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4385890E-AC36-494F-8819-8F5466D2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89A1B3C-B650-4951-AEEA-A5245442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3C828-7EF0-40EC-B106-03728E05CE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9062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C647A462-EE15-41F0-827B-DA1DACE08E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2637C0D9-7880-4AA9-B513-2E0468951E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B46A5C0-7FE7-4DC4-A6CF-08F7C6D4E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744DFC-AF7F-46F3-8152-05FEB0F73C6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6E1383F-3347-4358-B820-BCE41F7D0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5C495F7-497D-4944-9C08-2885C42A9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C8D8CF4-B34E-4704-B029-8E10BC8DBD1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31L4P7G5j8" TargetMode="External"/><Relationship Id="rId2" Type="http://schemas.openxmlformats.org/officeDocument/2006/relationships/hyperlink" Target="http://www.youtube.com/watch?v=G7FdJajqxm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youtube.com/watch?v=16u0wwCfoJ4" TargetMode="External"/><Relationship Id="rId4" Type="http://schemas.openxmlformats.org/officeDocument/2006/relationships/hyperlink" Target="http://www.youtube.com/watch?v=JQkActP-is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Punk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9643CF15-BDE6-4FBD-9FB9-6BEA47D772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l-SI" altLang="sl-SI" sz="6600" b="1"/>
              <a:t>Britanski PUNK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D5CE5A9-E2EB-40D1-9E38-B0CB6AB47E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>
            <a:alpha val="9411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176F08C5-E5DC-443F-A60B-B01FA650B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Slog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2B61FD77-A2A6-4842-A1CC-581264A61F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Subkulturni stil se je odražal s poudarkom na imidžih. Stil prikazuje svoja pravila (raztrgane hlače na kolenih) ali vsaj kaže, da se pravila lahko izrabijo ali kršijo (strgane so namenoma)</a:t>
            </a:r>
          </a:p>
          <a:p>
            <a:pPr eaLnBrk="1" hangingPunct="1"/>
            <a:endParaRPr lang="sl-SI" altLang="sl-SI"/>
          </a:p>
        </p:txBody>
      </p:sp>
      <p:sp>
        <p:nvSpPr>
          <p:cNvPr id="11268" name="Ograda vsebine 3">
            <a:extLst>
              <a:ext uri="{FF2B5EF4-FFF2-40B4-BE49-F238E27FC236}">
                <a16:creationId xmlns:a16="http://schemas.microsoft.com/office/drawing/2014/main" id="{55790760-54C8-4719-91C7-F8665AD2C9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64EC0A92-08FF-4C1A-9EFB-C2704111E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28775"/>
            <a:ext cx="4108450" cy="4176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>
            <a:alpha val="7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97525663-B5A6-4FED-9EFE-4A6510DBA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Slog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5BC4BEF7-603B-4301-BFF9-705387845D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Punkerski imidž največkrat direktno žali (psovke napisane na majicah, npr: Fuck Off! Piss Off! Odjebi!) in provocira (npr:“napiš NE!”)</a:t>
            </a:r>
          </a:p>
        </p:txBody>
      </p:sp>
      <p:sp>
        <p:nvSpPr>
          <p:cNvPr id="12292" name="Ograda vsebine 3">
            <a:extLst>
              <a:ext uri="{FF2B5EF4-FFF2-40B4-BE49-F238E27FC236}">
                <a16:creationId xmlns:a16="http://schemas.microsoft.com/office/drawing/2014/main" id="{2CE44B1E-67FD-427B-9A82-443CD32718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id="{175512BF-0998-4D0B-8A03-998BA3C96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2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57338"/>
            <a:ext cx="42481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>
            <a:alpha val="8313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3B18D444-FBEE-4A7E-BEF2-E79B99FC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Slog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99AEE9E5-F05E-4314-BA95-CD163D17A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Predmeti, vzeti iz najbolj nemoralnih kontekstov, so našli mesto na punkerski obleki: verige, pripete na hlače ali majice, knoflice pripete skozi lice, nos, ušesa, cenene tkanine (polvinil, plastika) v vulgarnih dizajnih (lažna leopardova koža).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63CB4B5D-A60D-415B-A5BF-B421C9BF5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149725"/>
            <a:ext cx="3649662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1BB11BC1-4575-41FE-986F-661E8066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Zvočno gradivo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7CAF9CC0-E710-4939-9695-DD2B629CE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hlinkClick r:id="rId2"/>
              </a:rPr>
              <a:t>The Ramones</a:t>
            </a:r>
            <a:endParaRPr lang="sl-SI" altLang="sl-SI"/>
          </a:p>
          <a:p>
            <a:pPr eaLnBrk="1" hangingPunct="1"/>
            <a:r>
              <a:rPr lang="sl-SI" altLang="sl-SI">
                <a:hlinkClick r:id="rId3"/>
              </a:rPr>
              <a:t>The Damned</a:t>
            </a:r>
            <a:endParaRPr lang="sl-SI" altLang="sl-SI"/>
          </a:p>
          <a:p>
            <a:pPr eaLnBrk="1" hangingPunct="1"/>
            <a:r>
              <a:rPr lang="sl-SI" altLang="sl-SI">
                <a:hlinkClick r:id="rId4"/>
              </a:rPr>
              <a:t>Sex Pistols</a:t>
            </a:r>
            <a:endParaRPr lang="sl-SI" altLang="sl-SI"/>
          </a:p>
          <a:p>
            <a:pPr eaLnBrk="1" hangingPunct="1"/>
            <a:r>
              <a:rPr lang="sl-SI" altLang="sl-SI">
                <a:hlinkClick r:id="rId5"/>
              </a:rPr>
              <a:t>The Clash</a:t>
            </a:r>
            <a:endParaRPr lang="sl-SI" altLang="sl-SI"/>
          </a:p>
          <a:p>
            <a:pPr eaLnBrk="1" hangingPunct="1"/>
            <a:endParaRPr lang="sl-SI" altLang="sl-SI"/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90970E5B-6B9D-427E-8338-4145AF5D3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204864"/>
            <a:ext cx="5618028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602ED576-0E23-4DFB-A7C2-B2BAD7C7A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800" b="1"/>
              <a:t>Vir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7E8CB9E3-281C-4F74-B89C-26119C41B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b="1">
                <a:hlinkClick r:id="rId3"/>
              </a:rPr>
              <a:t>http://sl.wikipedia.org/wiki/Punk</a:t>
            </a:r>
            <a:endParaRPr lang="sl-SI" altLang="sl-SI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499146B5-2B84-4856-A376-DC611C2C2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Izvor imena</a:t>
            </a:r>
          </a:p>
        </p:txBody>
      </p:sp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B213D1C5-D238-4731-9C1C-A2500007E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sl-SI" altLang="sl-SI"/>
              <a:t>Izraz punk rock iz angleškega izraza punk pomeni gnil, ničvreden ali nesramen</a:t>
            </a:r>
          </a:p>
          <a:p>
            <a:pPr eaLnBrk="1" hangingPunct="1"/>
            <a:endParaRPr lang="sl-SI" altLang="sl-SI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67F4F6E-4C8E-4E64-9F77-5514434F2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708275"/>
            <a:ext cx="5045075" cy="393700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>
            <a:alpha val="670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A603BA33-9A9F-4AEC-81B5-66D6FDB53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Zgodovina</a:t>
            </a:r>
          </a:p>
        </p:txBody>
      </p:sp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92E9EA42-BCD5-42E2-BA9B-2A55DFE66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Na začetku so na punk vplivale skupine zaradi eksplozivnega načina izražanja idej</a:t>
            </a:r>
          </a:p>
          <a:p>
            <a:pPr eaLnBrk="1" hangingPunct="1"/>
            <a:r>
              <a:rPr lang="sl-SI" altLang="sl-SI"/>
              <a:t>Ustvarjalci so na koncertih presegali meje realnosti saj se je na njih rezal, skakal v občinstvo in jim v obraz vpil vse vrste žaljivk</a:t>
            </a:r>
          </a:p>
          <a:p>
            <a:pPr eaLnBrk="1" hangingPunct="1"/>
            <a:r>
              <a:rPr lang="sl-SI" altLang="sl-SI"/>
              <a:t>Komadi so govorili predvsem o uporništvu in o najstnikih, katerim je bila najpomembnejša stvar v življenju izogibanje dolgčasa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>
            <a:alpha val="890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2B7FA955-D30F-476D-9849-4AAC1F92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Prvi bend</a:t>
            </a:r>
          </a:p>
        </p:txBody>
      </p:sp>
      <p:sp>
        <p:nvSpPr>
          <p:cNvPr id="5123" name="Ograda vsebine 2">
            <a:extLst>
              <a:ext uri="{FF2B5EF4-FFF2-40B4-BE49-F238E27FC236}">
                <a16:creationId xmlns:a16="http://schemas.microsoft.com/office/drawing/2014/main" id="{6C63ACAE-C52C-45C6-998A-4E13CA6B21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sl-SI" altLang="sl-SI" sz="2500"/>
              <a:t>Prvi bend, ki pa se je neposredno približal punku so bili The Ramones. Komade so igrali resnično hitro, normalno 4 minutno pesem so spravili na dobro minuto. Za današnje dni nič posebnega, v letu 1976 pa je bil tak način igranja prava senzacija</a:t>
            </a:r>
          </a:p>
          <a:p>
            <a:pPr eaLnBrk="1" hangingPunct="1"/>
            <a:endParaRPr lang="sl-SI" altLang="sl-SI"/>
          </a:p>
        </p:txBody>
      </p:sp>
      <p:sp>
        <p:nvSpPr>
          <p:cNvPr id="5124" name="Ograda vsebine 4">
            <a:extLst>
              <a:ext uri="{FF2B5EF4-FFF2-40B4-BE49-F238E27FC236}">
                <a16:creationId xmlns:a16="http://schemas.microsoft.com/office/drawing/2014/main" id="{33D0FABF-F968-4161-8F70-63A2CE379F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ECBEFBB-354E-44E3-A97D-688BCFBCA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4381619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>
            <a:alpha val="8313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B6BDEB86-92E6-437F-854C-B1626D64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Sledeči bendi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92461552-ED74-4D1A-A3BE-81821589B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3600"/>
              <a:t>Po uspehu Ramonsov je v Veliki Britaniji kar naenkrat nastalo ogromno punk bendov:</a:t>
            </a:r>
          </a:p>
          <a:p>
            <a:pPr eaLnBrk="1" hangingPunct="1"/>
            <a:r>
              <a:rPr lang="sl-SI" altLang="sl-SI"/>
              <a:t>The Damned</a:t>
            </a:r>
          </a:p>
          <a:p>
            <a:pPr eaLnBrk="1" hangingPunct="1"/>
            <a:r>
              <a:rPr lang="sl-SI" altLang="sl-SI"/>
              <a:t>Sex Pistols</a:t>
            </a:r>
          </a:p>
          <a:p>
            <a:pPr eaLnBrk="1" hangingPunct="1"/>
            <a:r>
              <a:rPr lang="sl-SI" altLang="sl-SI"/>
              <a:t>The Clash </a:t>
            </a:r>
          </a:p>
          <a:p>
            <a:pPr eaLnBrk="1" hangingPunct="1"/>
            <a:r>
              <a:rPr lang="sl-SI" altLang="sl-SI"/>
              <a:t>The Buzzcoks</a:t>
            </a:r>
          </a:p>
          <a:p>
            <a:pPr eaLnBrk="1" hangingPunct="1"/>
            <a:r>
              <a:rPr lang="sl-SI" altLang="sl-SI"/>
              <a:t>The Jam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348F388C-153B-42CB-A7F5-86109489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7" y="2780928"/>
            <a:ext cx="415105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>
            <a:alpha val="9411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25327A2B-B6F8-4C73-A984-E8816CD4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The Damned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57D987CF-7C75-4310-89BA-96BCB11F53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Naredili prvo pesem in album v punk izvedbi</a:t>
            </a:r>
          </a:p>
          <a:p>
            <a:pPr eaLnBrk="1" hangingPunct="1"/>
            <a:r>
              <a:rPr lang="sl-SI" altLang="sl-SI"/>
              <a:t>Sodelovali z bendom Sex Pistols</a:t>
            </a:r>
          </a:p>
          <a:p>
            <a:pPr eaLnBrk="1" hangingPunct="1"/>
            <a:r>
              <a:rPr lang="sl-SI" altLang="sl-SI"/>
              <a:t>Njihove pesmi so bile dolge tudi po 17 minut</a:t>
            </a:r>
          </a:p>
          <a:p>
            <a:pPr eaLnBrk="1" hangingPunct="1"/>
            <a:r>
              <a:rPr lang="sl-SI" altLang="sl-SI"/>
              <a:t>Igrali so v različnih stilih</a:t>
            </a:r>
          </a:p>
          <a:p>
            <a:pPr eaLnBrk="1" hangingPunct="1"/>
            <a:endParaRPr lang="sl-SI" altLang="sl-SI"/>
          </a:p>
        </p:txBody>
      </p:sp>
      <p:sp>
        <p:nvSpPr>
          <p:cNvPr id="7172" name="Ograda vsebine 4">
            <a:extLst>
              <a:ext uri="{FF2B5EF4-FFF2-40B4-BE49-F238E27FC236}">
                <a16:creationId xmlns:a16="http://schemas.microsoft.com/office/drawing/2014/main" id="{FAB06015-4DBA-4924-B9FF-D3C489EB5B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10730B4D-2A66-49B7-92AE-4C51BFAA3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73238"/>
            <a:ext cx="4105275" cy="341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713A2BF3-105A-43E5-91E2-BA442A69D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Sex Pistols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9F4E4D1F-D6EA-479E-BF86-AAB1EFBDD2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sl-SI" altLang="sl-SI" sz="2500"/>
              <a:t>Najbolj znani izmed vseh bendov v tistih časih</a:t>
            </a:r>
          </a:p>
          <a:p>
            <a:pPr eaLnBrk="1" hangingPunct="1"/>
            <a:r>
              <a:rPr lang="sl-SI" altLang="sl-SI" sz="2500"/>
              <a:t>Skupaj bili le malo časa, vendar za vedno pustili svoj pečat v punka</a:t>
            </a:r>
          </a:p>
          <a:p>
            <a:pPr eaLnBrk="1" hangingPunct="1"/>
            <a:r>
              <a:rPr lang="sl-SI" altLang="sl-SI" sz="2500"/>
              <a:t>Veljali za nevaren proizvod družbe</a:t>
            </a:r>
          </a:p>
          <a:p>
            <a:pPr eaLnBrk="1" hangingPunct="1"/>
            <a:r>
              <a:rPr lang="sl-SI" altLang="sl-SI" sz="2500"/>
              <a:t>Marsikje jim niso pustili nastopati</a:t>
            </a:r>
          </a:p>
          <a:p>
            <a:pPr eaLnBrk="1" hangingPunct="1"/>
            <a:r>
              <a:rPr lang="sl-SI" altLang="sl-SI" sz="2500"/>
              <a:t>Zaradi njih nastalo ogromno novih bendov</a:t>
            </a:r>
          </a:p>
        </p:txBody>
      </p:sp>
      <p:sp>
        <p:nvSpPr>
          <p:cNvPr id="8196" name="Ograda vsebine 4">
            <a:extLst>
              <a:ext uri="{FF2B5EF4-FFF2-40B4-BE49-F238E27FC236}">
                <a16:creationId xmlns:a16="http://schemas.microsoft.com/office/drawing/2014/main" id="{7204D120-F11E-4032-B761-BFBE8756A1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F1D7F21C-61CF-4AE8-A9F6-8FAC7DA70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2000" contrast="4000"/>
          </a:blip>
          <a:srcRect/>
          <a:stretch>
            <a:fillRect/>
          </a:stretch>
        </p:blipFill>
        <p:spPr bwMode="auto">
          <a:xfrm>
            <a:off x="4499992" y="1916832"/>
            <a:ext cx="4257408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>
            <a:alpha val="7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FDD2C1ED-2547-4E7A-9E1B-C5A55EE4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The Clash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DC282F49-FE21-49D6-8956-9307DE7F3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endParaRPr lang="sl-SI" altLang="sl-SI"/>
          </a:p>
          <a:p>
            <a:pPr eaLnBrk="1" hangingPunct="1"/>
            <a:r>
              <a:rPr lang="sl-SI" altLang="sl-SI"/>
              <a:t>Prihajajo iz Londona</a:t>
            </a:r>
          </a:p>
          <a:p>
            <a:pPr eaLnBrk="1" hangingPunct="1"/>
            <a:r>
              <a:rPr lang="sl-SI" altLang="sl-SI"/>
              <a:t>Predstavljajo originalni Britanski punk</a:t>
            </a:r>
          </a:p>
          <a:p>
            <a:pPr eaLnBrk="1" hangingPunct="1"/>
            <a:r>
              <a:rPr lang="sl-SI" altLang="sl-SI"/>
              <a:t>Bili popularni tudi v ZDA</a:t>
            </a:r>
          </a:p>
          <a:p>
            <a:pPr eaLnBrk="1" hangingPunct="1"/>
            <a:r>
              <a:rPr lang="sl-SI" altLang="sl-SI"/>
              <a:t>Vplivali na sledeče punk bende</a:t>
            </a:r>
          </a:p>
          <a:p>
            <a:pPr eaLnBrk="1" hangingPunct="1"/>
            <a:endParaRPr lang="sl-SI" altLang="sl-SI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6F7FEAEE-7BB8-4279-94E7-50953816A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68760"/>
            <a:ext cx="3552458" cy="2678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67E5D780-F189-4481-87D7-D1FF70C4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Zaton v sredini 80.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BAEC3E07-FEEA-49DF-BC7C-7964E9934B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Kar nekaj skupin je razpadlo</a:t>
            </a:r>
          </a:p>
          <a:p>
            <a:pPr eaLnBrk="1" hangingPunct="1"/>
            <a:r>
              <a:rPr lang="sl-SI" altLang="sl-SI"/>
              <a:t>Punk v pravem pomenu besede je skoraj izginil</a:t>
            </a:r>
          </a:p>
          <a:p>
            <a:pPr eaLnBrk="1" hangingPunct="1"/>
            <a:r>
              <a:rPr lang="sl-SI" altLang="sl-SI"/>
              <a:t>Pravih punk zvokov ni proizvajala skoraj nobena skupina</a:t>
            </a:r>
          </a:p>
          <a:p>
            <a:pPr eaLnBrk="1" hangingPunct="1"/>
            <a:r>
              <a:rPr lang="sl-SI" altLang="sl-SI"/>
              <a:t>Začeli so se oblikovati sodobni punk bendi</a:t>
            </a:r>
          </a:p>
        </p:txBody>
      </p:sp>
      <p:sp>
        <p:nvSpPr>
          <p:cNvPr id="10244" name="Ograda vsebine 3">
            <a:extLst>
              <a:ext uri="{FF2B5EF4-FFF2-40B4-BE49-F238E27FC236}">
                <a16:creationId xmlns:a16="http://schemas.microsoft.com/office/drawing/2014/main" id="{8385C135-2BB3-4B70-A497-F0AE203CEB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1FCB2542-9B98-4859-A65E-257F77E86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00213"/>
            <a:ext cx="4095750" cy="4105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408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Officeova tema</vt:lpstr>
      <vt:lpstr>Britanski PUNK</vt:lpstr>
      <vt:lpstr>Izvor imena</vt:lpstr>
      <vt:lpstr>Zgodovina</vt:lpstr>
      <vt:lpstr>Prvi bend</vt:lpstr>
      <vt:lpstr>Sledeči bendi</vt:lpstr>
      <vt:lpstr>The Damned</vt:lpstr>
      <vt:lpstr>Sex Pistols</vt:lpstr>
      <vt:lpstr>The Clash</vt:lpstr>
      <vt:lpstr>Zaton v sredini 80.</vt:lpstr>
      <vt:lpstr>Slog</vt:lpstr>
      <vt:lpstr>Slog</vt:lpstr>
      <vt:lpstr>Slog</vt:lpstr>
      <vt:lpstr>Zvočno gradivo</vt:lpstr>
      <vt:lpstr>Vir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2019-05-31T08:41:53Z</dcterms:created>
  <dcterms:modified xsi:type="dcterms:W3CDTF">2019-05-31T08:41:53Z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