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3" r:id="rId6"/>
    <p:sldId id="274" r:id="rId7"/>
    <p:sldId id="260" r:id="rId8"/>
    <p:sldId id="261" r:id="rId9"/>
    <p:sldId id="275" r:id="rId10"/>
    <p:sldId id="272" r:id="rId11"/>
    <p:sldId id="264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CC00"/>
    <a:srgbClr val="66FF33"/>
    <a:srgbClr val="82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100" d="100"/>
          <a:sy n="100" d="100"/>
        </p:scale>
        <p:origin x="-3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60C0-D37D-4C14-9F52-66F3D782E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0A053-96D4-45A2-8CFA-C7D6DDA0D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0A5A-62FE-4300-99FD-65A0ACBA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0863-47DE-4D6D-8F54-82640180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EE369-F88F-49DF-964E-D2B784F3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E9375-6834-4FD8-AE74-517E23FDEC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696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E10B-6AC0-45A3-BDDA-47E915AB3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146A6-32AF-4AC0-8D42-3583463C6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BB25D-4EF3-4A63-90BD-931FA4CF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B1506-AB45-4B84-98A6-E37E94F0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DCD32-12B2-4A14-93E4-07C028C4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1C118-406B-4E47-A9B1-C12BC36247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240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55B61-6DE7-4405-A8C0-279AFDAF1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2864-B861-44EB-B6C1-FBC1199B4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3284F-E6C8-46C3-A503-F722ACB9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B08D5-8D4F-4F70-8067-D8872270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F574C-3E61-41ED-B426-5BAB0683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9A911-3F30-491B-8696-9FAB3716B9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306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7348-DBD0-4548-9DAA-973F5531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1B31B-8620-4F76-9413-3F2DC255E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026B3-D364-49E1-9DA3-BA772328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F08D7-AE2B-443B-A01A-56FEA3A8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4EA29-5D78-47AC-9268-1BA59AEA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C81BA-20AD-4032-86C7-4BDB6BA77F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673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A4A1-69A4-4126-9C26-D405A058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D78F8-B40D-4BD5-A47F-0A6442811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99A68-278B-4256-A4D8-9340AECD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15CA9-AB95-4557-9B97-5F3967A4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5BA14-062B-41AF-BEEF-3931D377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92780-134E-4CD4-927B-C081C3616F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532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F754-A0DE-40C4-AC5C-033DD85E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30470-BC65-4C3D-B06A-85D4813D9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25499-F53D-484A-B52D-886450EC3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0EA16-16E9-4215-B286-B77494B4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171B3-D891-4ED0-8979-30B33787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A4B7B-F090-47E1-A8B5-339A5591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F9D98-B300-4CD9-8C59-323F25E571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864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A14C-8093-4966-8161-AB95A5ED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8B730-83F3-48C6-B3AD-42F187E3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F78FB-741C-4A72-B702-17D91166E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3810F-F70A-4615-BA77-9E6FFF42C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6E693-0CB9-4B1D-88D3-AF0DD5BDC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4BDE9-EFF8-4C3E-82FB-0AD31DFD8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6D611-1BDF-4EC3-8408-63AB1685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A78721-B242-4812-A39E-BCB565FC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F59B6-6CF2-4249-BE14-41C30F156E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015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EBB7-083C-407D-A4EC-ACC0AEBA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9372A-B811-4CF3-AD79-30B33E17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41FD5-27A2-4D4C-BE38-DD645B4A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11A29-56D1-4F7F-98AF-1D590498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E6F50-7936-49E4-9474-53C99259B3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121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E6EF7-631C-4987-B5C8-27FAB714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85EF9-93DE-49DF-A830-9089BB9F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4B94E-97AC-4EC3-985D-5959B3DD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A5E44-BAFD-4356-96D5-598EF6F2EA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8793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9646-0F54-4EC5-9CB3-F867FDD3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CE14C-8753-49B0-AFC1-89DD73BA3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540DB-1F2F-4C33-83F5-CC9A22004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2B731-C493-4EB5-A771-EA15887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DBB39-E6F8-4EA1-9EAA-319336E9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2FE2C-A72D-4979-942A-17AA63E3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15208-76A1-4392-8F71-47BF54A101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732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F12A-93CC-4AE7-A4C7-E52B24B4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63A7C-5044-4705-AE2F-6DC3ABA30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52689-B135-465E-A0AF-303F5BE1B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A3D0E-22F0-41AA-9EB6-20E3C039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35BE9-49D0-4E2B-BE4D-8FFD9808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AA6C8-86F9-4521-86A3-0AAEF018B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19653-5E73-4CE4-9A7A-A815D95771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85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1CC00"/>
            </a:gs>
            <a:gs pos="100000">
              <a:srgbClr val="31CC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FD0F47-85F9-47DF-A636-4D1654B1C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661B44-E021-4925-865B-A3F81D347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FD6B1C-92FF-452C-9BB3-4AA7A35C8B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ACBAD3-30A5-4887-891E-BE5C171818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F729CF-F5F5-42D0-B225-6C0D84DD23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E67F00-B367-4653-A359-68692878091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2.bp.blogspot.com/_0yHz8A4hWzw/R_bJCjAfpSI/AAAAAAAAAEU/XgYcn9C4Bgw/s400/cb.jpg" TargetMode="External"/><Relationship Id="rId3" Type="http://schemas.openxmlformats.org/officeDocument/2006/relationships/hyperlink" Target="http://translate.google.si/translate?hl=sl&amp;langpair=en|sl&amp;u=http://www.musictory.com/biography/chris_brown_4589.html&amp;prev=/translate_s%3Fhl%3Dsl%26q%3Dchris%2Bbrown%2B%25C5%25BEivljenjepis%26tq%3DChris%2BBrown%2Bbiography%26sl%3Dsl%26tl%3Den" TargetMode="External"/><Relationship Id="rId7" Type="http://schemas.openxmlformats.org/officeDocument/2006/relationships/hyperlink" Target="http://www.iwatchstuff.com/2007/10/17/this-christmas.jpg" TargetMode="External"/><Relationship Id="rId2" Type="http://schemas.openxmlformats.org/officeDocument/2006/relationships/hyperlink" Target="http://en.wikipedia.org/wiki/Chris_Brown_(singer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dernjackassmag.files.wordpress.com/2008/08/stompdayard1.jpg" TargetMode="External"/><Relationship Id="rId5" Type="http://schemas.openxmlformats.org/officeDocument/2006/relationships/hyperlink" Target="http://tattooloaders.com/wp-content/uploads/2008/07/chris-brown-tattoos.gif" TargetMode="External"/><Relationship Id="rId4" Type="http://schemas.openxmlformats.org/officeDocument/2006/relationships/hyperlink" Target="http://macaudailyblog.com/wp-content/uploads/2008/11/chris-brown-venetian-macao.jpg" TargetMode="External"/><Relationship Id="rId9" Type="http://schemas.openxmlformats.org/officeDocument/2006/relationships/hyperlink" Target="http://images.starpulse.com/Photos/Previews/Chris-Brown-jv2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P6HYimHlj4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>
            <a:extLst>
              <a:ext uri="{FF2B5EF4-FFF2-40B4-BE49-F238E27FC236}">
                <a16:creationId xmlns:a16="http://schemas.microsoft.com/office/drawing/2014/main" id="{76584BB8-D9AB-44B4-9E87-F1F072526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04800"/>
            <a:ext cx="4267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9400"/>
              <a:t>CHRIS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CE5AC32B-25F2-4C9A-9B5B-2CC1101D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905000"/>
            <a:ext cx="4953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9400"/>
              <a:t>BROWN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B7D1F30-C602-487B-9960-4AC3AD39B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ZANIMIVOST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D9EA953-9937-4C7E-A970-F496340E4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4000"/>
              <a:t>Ima 5 tatoojev: enega na desni roki, dva na levi, enega na vratu in enega na dlani. </a:t>
            </a:r>
          </a:p>
          <a:p>
            <a:r>
              <a:rPr lang="sl-SI" altLang="sl-SI" sz="4000"/>
              <a:t>Nekateri naj bi </a:t>
            </a:r>
          </a:p>
          <a:p>
            <a:pPr>
              <a:buFontTx/>
              <a:buNone/>
            </a:pPr>
            <a:r>
              <a:rPr lang="sl-SI" altLang="sl-SI" sz="4000"/>
              <a:t>  ponazarjali </a:t>
            </a:r>
          </a:p>
          <a:p>
            <a:pPr>
              <a:buFontTx/>
              <a:buNone/>
            </a:pPr>
            <a:r>
              <a:rPr lang="sl-SI" altLang="sl-SI" sz="4000"/>
              <a:t>  njegovo življenje.</a:t>
            </a: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5F6F62C4-9745-43FA-8F00-7C14A731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657600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66FF33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E51C494A-9952-4CFD-9794-269A64DC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>
                <a:hlinkClick r:id="rId2"/>
              </a:rPr>
              <a:t>http://en.wikipedia.org/wiki/Chris_Brown_(singer)</a:t>
            </a: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sz="2000">
                <a:hlinkClick r:id="rId3"/>
              </a:rPr>
              <a:t>http://translate.google.si/translate?hl=sl&amp;langpair=en|sl&amp;u=http://www.musictory.com/biography/chris_brown_4589.html&amp;prev=/translate_s%3Fhl%3Dsl%26q%3Dchris%2Bbrown%2B%25C5%25BEivljenjepis%26tq%3DChris%2BBrown%2Bbiography%26sl%3Dsl%26tl%3Den</a:t>
            </a: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sz="2000">
                <a:hlinkClick r:id="rId4"/>
              </a:rPr>
              <a:t>http://macaudailyblog.com/wp-content/uploads/2008/11/chris-brown-venetian-macao.jpg</a:t>
            </a: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sz="2000">
                <a:hlinkClick r:id="rId5"/>
              </a:rPr>
              <a:t>http://tattooloaders.com/wp-content/uploads/2008/07/chris-brown-tattoos.gif</a:t>
            </a: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sz="2000">
                <a:hlinkClick r:id="rId6"/>
              </a:rPr>
              <a:t>http://modernjackassmag.files.wordpress.com/2008/08/stompdayard1.jpg</a:t>
            </a: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sz="2000">
                <a:hlinkClick r:id="rId7"/>
              </a:rPr>
              <a:t>http://www.iwatchstuff.com/2007/10/17/this-christmas.jpg</a:t>
            </a: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sz="2000">
                <a:hlinkClick r:id="rId8"/>
              </a:rPr>
              <a:t>http://2.bp.blogspot.com/_0yHz8A4hWzw/R_bJCjAfpSI/AAAAAAAAAEU/XgYcn9C4Bgw/s400/cb.jpg</a:t>
            </a: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sz="2000">
                <a:hlinkClick r:id="rId9"/>
              </a:rPr>
              <a:t>http://images.starpulse.com/Photos/Previews/Chris-Brown-jv25.jpg</a:t>
            </a:r>
            <a:endParaRPr lang="sl-SI" altLang="sl-SI" sz="2000"/>
          </a:p>
          <a:p>
            <a:pPr>
              <a:lnSpc>
                <a:spcPct val="80000"/>
              </a:lnSpc>
              <a:buFontTx/>
              <a:buNone/>
            </a:pPr>
            <a:endParaRPr lang="sl-SI" altLang="sl-SI" sz="2000"/>
          </a:p>
          <a:p>
            <a:pPr>
              <a:lnSpc>
                <a:spcPct val="80000"/>
              </a:lnSpc>
            </a:pPr>
            <a:endParaRPr lang="sl-SI" altLang="sl-SI" sz="2000"/>
          </a:p>
          <a:p>
            <a:pPr>
              <a:lnSpc>
                <a:spcPct val="80000"/>
              </a:lnSpc>
            </a:pPr>
            <a:endParaRPr lang="sl-SI" altLang="sl-SI" sz="2000"/>
          </a:p>
          <a:p>
            <a:pPr>
              <a:lnSpc>
                <a:spcPct val="80000"/>
              </a:lnSpc>
            </a:pPr>
            <a:endParaRPr lang="sl-SI" altLang="sl-SI" sz="2000"/>
          </a:p>
          <a:p>
            <a:pPr>
              <a:lnSpc>
                <a:spcPct val="80000"/>
              </a:lnSpc>
            </a:pPr>
            <a:endParaRPr lang="sl-SI" altLang="sl-SI" sz="2000"/>
          </a:p>
          <a:p>
            <a:pPr>
              <a:lnSpc>
                <a:spcPct val="80000"/>
              </a:lnSpc>
            </a:pPr>
            <a:endParaRPr lang="sl-SI" altLang="sl-SI" sz="2000"/>
          </a:p>
          <a:p>
            <a:pPr>
              <a:lnSpc>
                <a:spcPct val="80000"/>
              </a:lnSpc>
            </a:pPr>
            <a:endParaRPr lang="sl-SI" altLang="sl-SI" sz="2000"/>
          </a:p>
          <a:p>
            <a:pPr>
              <a:lnSpc>
                <a:spcPct val="80000"/>
              </a:lnSpc>
            </a:pPr>
            <a:endParaRPr lang="sl-SI" altLang="sl-SI" sz="2000"/>
          </a:p>
          <a:p>
            <a:pPr>
              <a:lnSpc>
                <a:spcPct val="80000"/>
              </a:lnSpc>
            </a:pPr>
            <a:endParaRPr lang="sl-SI" altLang="sl-SI" sz="2000"/>
          </a:p>
          <a:p>
            <a:pPr>
              <a:lnSpc>
                <a:spcPct val="80000"/>
              </a:lnSpc>
            </a:pPr>
            <a:endParaRPr lang="sl-SI" altLang="sl-SI" sz="2000"/>
          </a:p>
          <a:p>
            <a:pPr>
              <a:lnSpc>
                <a:spcPct val="80000"/>
              </a:lnSpc>
            </a:pPr>
            <a:endParaRPr lang="sl-SI" altLang="sl-SI" sz="2000"/>
          </a:p>
          <a:p>
            <a:pPr>
              <a:lnSpc>
                <a:spcPct val="80000"/>
              </a:lnSpc>
            </a:pPr>
            <a:endParaRPr lang="sl-SI" altLang="sl-SI" sz="20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3C32026-2A61-4773-8D3F-993911F7E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945A0C8-7506-4EFF-8817-B1365CC6B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KAZALO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55AAA8F-C59B-439E-8207-C6E86D6B1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Osebni podatki…………………..........…………..3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Chris Brown……………………………..........…...4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Zgodovina………………..........…………………..5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Chris Brown……….........…….…………………...6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Glasba…………….……………………….........…7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Albumi in pesmi…………………….........……….8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Filmi………………………………………………...9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Zanimivost………………………………………..10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Viri…………………………………………………11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66FF33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64204F3-82E9-4C39-90E6-13D063F03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sl-SI" altLang="sl-SI" sz="4000"/>
              <a:t>OSEBNI PODATKI – CHRIS BROWN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AA8FE0F-F2CE-429B-816E-A85C33A1D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3600"/>
              <a:t>Rojen 5. 5. 1989 v Virginiji</a:t>
            </a:r>
          </a:p>
          <a:p>
            <a:pPr>
              <a:lnSpc>
                <a:spcPct val="90000"/>
              </a:lnSpc>
            </a:pPr>
            <a:r>
              <a:rPr lang="sl-SI" altLang="sl-SI" sz="3600"/>
              <a:t>Christopher Maurice Brown</a:t>
            </a:r>
          </a:p>
          <a:p>
            <a:pPr>
              <a:lnSpc>
                <a:spcPct val="90000"/>
              </a:lnSpc>
            </a:pPr>
            <a:r>
              <a:rPr lang="sl-SI" altLang="sl-SI" sz="3600"/>
              <a:t>Oče: Clinton Brown</a:t>
            </a:r>
          </a:p>
          <a:p>
            <a:pPr>
              <a:lnSpc>
                <a:spcPct val="90000"/>
              </a:lnSpc>
            </a:pPr>
            <a:r>
              <a:rPr lang="sl-SI" altLang="sl-SI" sz="3600"/>
              <a:t>Mama: Joyce Hawkins</a:t>
            </a:r>
          </a:p>
          <a:p>
            <a:pPr>
              <a:lnSpc>
                <a:spcPct val="90000"/>
              </a:lnSpc>
            </a:pPr>
            <a:r>
              <a:rPr lang="sl-SI" altLang="sl-SI" sz="3600"/>
              <a:t>Veliko vzdevkov: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000"/>
              <a:t>	Sizzle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000"/>
              <a:t>	Booboo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000"/>
              <a:t>	Chris Breezy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000"/>
              <a:t>   Charlie Brown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000"/>
              <a:t>	</a:t>
            </a:r>
            <a:endParaRPr lang="sl-SI" altLang="sl-SI" sz="4000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5D683961-C7AA-4855-90D4-D94978D46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986088" cy="360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8A61D4C-08A9-4482-A22F-F9192F0B2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CHRIS BROWN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47CE9BD-91A0-4A45-871A-FA80C2989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4000"/>
              <a:t>Hobiji: nogomet, košarka, igranje v filmih, ples, petje, rapanje…</a:t>
            </a:r>
          </a:p>
          <a:p>
            <a:r>
              <a:rPr lang="sl-SI" altLang="sl-SI" sz="4000"/>
              <a:t>Idol: Usher</a:t>
            </a:r>
          </a:p>
          <a:p>
            <a:r>
              <a:rPr lang="sl-SI" altLang="sl-SI" sz="4000"/>
              <a:t>Pri 7 letih se starša ločita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A4B90EB-9ED1-45C0-97F4-B438F714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66FF33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025D82-3D22-4D98-AEB7-207B703D4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905AD73-5504-46B0-8E09-D6754C96C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/>
              <a:t>1991: začne se ukvarjati s plesom in petjem</a:t>
            </a:r>
          </a:p>
          <a:p>
            <a:r>
              <a:rPr lang="sl-SI" altLang="sl-SI" sz="3000"/>
              <a:t>2002: preseli se v New York</a:t>
            </a:r>
          </a:p>
          <a:p>
            <a:r>
              <a:rPr lang="sl-SI" altLang="sl-SI" sz="3000"/>
              <a:t>2004: začne ustvarjati svoj prvi album</a:t>
            </a:r>
          </a:p>
          <a:p>
            <a:r>
              <a:rPr lang="sl-SI" altLang="sl-SI" sz="3000"/>
              <a:t>2004: zaključi s šolo</a:t>
            </a:r>
          </a:p>
          <a:p>
            <a:r>
              <a:rPr lang="sl-SI" altLang="sl-SI" sz="3000"/>
              <a:t>2005: izda 1. album</a:t>
            </a:r>
          </a:p>
          <a:p>
            <a:r>
              <a:rPr lang="sl-SI" altLang="sl-SI" sz="3000"/>
              <a:t>2006: posname DVD</a:t>
            </a:r>
          </a:p>
          <a:p>
            <a:r>
              <a:rPr lang="sl-SI" altLang="sl-SI" sz="3000"/>
              <a:t>2007: glavna vloga v drami, vloge v nanizankah</a:t>
            </a:r>
          </a:p>
          <a:p>
            <a:r>
              <a:rPr lang="sl-SI" altLang="sl-SI" sz="3000"/>
              <a:t>2007: izda 2. album</a:t>
            </a:r>
          </a:p>
          <a:p>
            <a:pPr>
              <a:buFontTx/>
              <a:buNone/>
            </a:pPr>
            <a:endParaRPr lang="sl-SI" altLang="sl-SI" sz="3000"/>
          </a:p>
          <a:p>
            <a:endParaRPr lang="sl-SI" altLang="sl-SI" sz="3600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741A79FA-7D54-499E-AF24-B1FD9CCE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3352800"/>
            <a:ext cx="22844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461A897-D62A-42A8-BC8F-E6C9EAC8D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CHRIS BROWN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577B95F-CF8E-4191-A118-09BEAC109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4000"/>
              <a:t>Hobiji: nogomet, košarka, igranje v filmih, ples, petje…</a:t>
            </a:r>
          </a:p>
          <a:p>
            <a:r>
              <a:rPr lang="sl-SI" altLang="sl-SI" sz="4000"/>
              <a:t>Najljubši predmet v šoli: matematika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40BED3AC-13C3-4796-B990-027348BE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CF1EF6D7-055A-4023-B48B-7D414BEF3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66FF33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F766D9F-3ACB-4B99-9EC0-EE5E01D2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GLASBA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6CBD8AC-3FDC-4825-BDFD-2D56268A1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4000"/>
              <a:t>Zvrst glasbe: pop, R&amp;B, dance</a:t>
            </a:r>
          </a:p>
          <a:p>
            <a:r>
              <a:rPr lang="sl-SI" altLang="sl-SI" sz="4000"/>
              <a:t>Glas: tenor</a:t>
            </a:r>
          </a:p>
          <a:p>
            <a:r>
              <a:rPr lang="sl-SI" altLang="sl-SI" sz="4000"/>
              <a:t>Pisec besedil</a:t>
            </a:r>
          </a:p>
          <a:p>
            <a:endParaRPr lang="sl-SI" altLang="sl-SI" sz="4000"/>
          </a:p>
          <a:p>
            <a:endParaRPr lang="sl-SI" altLang="sl-SI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B24A8979-CE5F-4240-B74B-4B559432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3810000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D99CED5-0E90-4E6A-BB71-B986B40D2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ALBUMI in PESMI	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EFC9484-8423-40A5-B0AE-37A8EBF674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ALBUMI: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Chris Brown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Exclusive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 sz="2400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49FED87-5176-4788-9DD0-04EB5F1087E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PESMI: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Run it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Excuse me miss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Gimme that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Say goodbye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Wall to wall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Kiss kiss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With you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	</a:t>
            </a:r>
            <a:r>
              <a:rPr lang="sl-SI" altLang="sl-SI" sz="2400">
                <a:hlinkClick r:id="rId2"/>
              </a:rPr>
              <a:t>http://www.youtube.com/watch?v=P6HYimHlj4E</a:t>
            </a:r>
            <a:r>
              <a:rPr lang="sl-SI" altLang="sl-SI" sz="2400"/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No air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 sz="2400"/>
          </a:p>
          <a:p>
            <a:pPr>
              <a:lnSpc>
                <a:spcPct val="90000"/>
              </a:lnSpc>
            </a:pPr>
            <a:endParaRPr lang="sl-SI" altLang="sl-SI" sz="2400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8A1C5EE5-6025-4087-99D8-F87EB4CED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1D33E7E1-1044-424A-96F7-147C02065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66FF33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DAF9DF3-4F6A-46A4-9FCD-AD2BB6359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FILMI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7261C5B-E711-492A-B9A8-39D552F7F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Stomp the yard</a:t>
            </a:r>
          </a:p>
          <a:p>
            <a:r>
              <a:rPr lang="sl-SI" altLang="sl-SI"/>
              <a:t>This Christmas</a:t>
            </a:r>
          </a:p>
          <a:p>
            <a:r>
              <a:rPr lang="sl-SI" altLang="sl-SI"/>
              <a:t>Phenom</a:t>
            </a:r>
          </a:p>
          <a:p>
            <a:r>
              <a:rPr lang="sl-SI" altLang="sl-SI"/>
              <a:t>Manjše vloge v nanizankah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978DDC11-DEAC-4868-9C0F-3FBF8214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FC4A786D-025E-4A6F-9DFE-E692483B4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3177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440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Privzeti načrt</vt:lpstr>
      <vt:lpstr>PowerPoint Presentation</vt:lpstr>
      <vt:lpstr>KAZALO</vt:lpstr>
      <vt:lpstr>OSEBNI PODATKI – CHRIS BROWN</vt:lpstr>
      <vt:lpstr>CHRIS BROWN</vt:lpstr>
      <vt:lpstr>ZGODOVINA</vt:lpstr>
      <vt:lpstr>CHRIS BROWN</vt:lpstr>
      <vt:lpstr>GLASBA</vt:lpstr>
      <vt:lpstr>ALBUMI in PESMI </vt:lpstr>
      <vt:lpstr>FILMI</vt:lpstr>
      <vt:lpstr>ZANIMIVOST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2019-05-31T08:41:54Z</dcterms:created>
  <dcterms:modified xsi:type="dcterms:W3CDTF">2019-05-31T08:41:54Z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