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8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C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4660"/>
  </p:normalViewPr>
  <p:slideViewPr>
    <p:cSldViewPr>
      <p:cViewPr varScale="1">
        <p:scale>
          <a:sx n="106" d="100"/>
          <a:sy n="106" d="100"/>
        </p:scale>
        <p:origin x="120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5229597A-40B5-41E6-A7F8-ACE78D36B3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8D2CE0BE-7C0D-4AD1-BA06-8CB4481E2D0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39D1E42-64BE-42C3-9F66-5FB7E13143E7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02022CC3-27AF-405E-96DF-637E2A3403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3483CDCD-9283-46FD-85D2-DBCA493859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  <a:endParaRPr lang="en-US" noProof="0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0C7A428D-EC5C-4676-ABF4-F8309154FFF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E1AC47A7-07BE-4374-A6B1-0C23105B69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0CF1001-3FB0-4D05-8075-7663171AD46E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grada stranske slike 1">
            <a:extLst>
              <a:ext uri="{FF2B5EF4-FFF2-40B4-BE49-F238E27FC236}">
                <a16:creationId xmlns:a16="http://schemas.microsoft.com/office/drawing/2014/main" id="{6D8CDF9D-8679-433B-8A27-2167466ABD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Ograda opomb 2">
            <a:extLst>
              <a:ext uri="{FF2B5EF4-FFF2-40B4-BE49-F238E27FC236}">
                <a16:creationId xmlns:a16="http://schemas.microsoft.com/office/drawing/2014/main" id="{65B920DA-A839-4EFF-8E29-3FAC86A0B0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17412" name="Ograda številke diapozitiva 3">
            <a:extLst>
              <a:ext uri="{FF2B5EF4-FFF2-40B4-BE49-F238E27FC236}">
                <a16:creationId xmlns:a16="http://schemas.microsoft.com/office/drawing/2014/main" id="{B0C37C90-6C5E-4D98-BC72-EB6648A6F8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A97326-1283-4EE8-B36D-EC66CE2D628A}" type="slidenum">
              <a:rPr lang="en-US" altLang="sl-SI">
                <a:latin typeface="Calibri" panose="020F0502020204030204" pitchFamily="34" charset="0"/>
              </a:rPr>
              <a:pPr eaLnBrk="1" hangingPunct="1"/>
              <a:t>1</a:t>
            </a:fld>
            <a:endParaRPr lang="en-US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grada stranske slike 1">
            <a:extLst>
              <a:ext uri="{FF2B5EF4-FFF2-40B4-BE49-F238E27FC236}">
                <a16:creationId xmlns:a16="http://schemas.microsoft.com/office/drawing/2014/main" id="{D051326C-A417-4F98-A64F-AB14A2795C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Ograda opomb 2">
            <a:extLst>
              <a:ext uri="{FF2B5EF4-FFF2-40B4-BE49-F238E27FC236}">
                <a16:creationId xmlns:a16="http://schemas.microsoft.com/office/drawing/2014/main" id="{A8AA02E6-C717-4E0A-8480-F493B048BE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18436" name="Ograda številke diapozitiva 3">
            <a:extLst>
              <a:ext uri="{FF2B5EF4-FFF2-40B4-BE49-F238E27FC236}">
                <a16:creationId xmlns:a16="http://schemas.microsoft.com/office/drawing/2014/main" id="{2AF2C053-EC56-49B3-BD86-57F9E162A4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A207457-D4ED-4DA9-AF4F-71323EAF729B}" type="slidenum">
              <a:rPr lang="en-US" altLang="sl-SI">
                <a:latin typeface="Calibri" panose="020F0502020204030204" pitchFamily="34" charset="0"/>
              </a:rPr>
              <a:pPr eaLnBrk="1" hangingPunct="1"/>
              <a:t>2</a:t>
            </a:fld>
            <a:endParaRPr lang="en-US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grada stranske slike 1">
            <a:extLst>
              <a:ext uri="{FF2B5EF4-FFF2-40B4-BE49-F238E27FC236}">
                <a16:creationId xmlns:a16="http://schemas.microsoft.com/office/drawing/2014/main" id="{C403C394-50E8-4003-A32A-26E5AF1175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Ograda opomb 2">
            <a:extLst>
              <a:ext uri="{FF2B5EF4-FFF2-40B4-BE49-F238E27FC236}">
                <a16:creationId xmlns:a16="http://schemas.microsoft.com/office/drawing/2014/main" id="{3498D81C-1E97-47E0-AED4-EBDA68FD83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19460" name="Ograda številke diapozitiva 3">
            <a:extLst>
              <a:ext uri="{FF2B5EF4-FFF2-40B4-BE49-F238E27FC236}">
                <a16:creationId xmlns:a16="http://schemas.microsoft.com/office/drawing/2014/main" id="{A045D5C3-A808-451D-A414-3D65531E9C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6EB742-5231-4272-9E13-0330096E5ED6}" type="slidenum">
              <a:rPr lang="en-US" altLang="sl-SI">
                <a:latin typeface="Calibri" panose="020F0502020204030204" pitchFamily="34" charset="0"/>
              </a:rPr>
              <a:pPr eaLnBrk="1" hangingPunct="1"/>
              <a:t>3</a:t>
            </a:fld>
            <a:endParaRPr lang="en-US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grada stranske slike 1">
            <a:extLst>
              <a:ext uri="{FF2B5EF4-FFF2-40B4-BE49-F238E27FC236}">
                <a16:creationId xmlns:a16="http://schemas.microsoft.com/office/drawing/2014/main" id="{C045E65A-3D74-44C9-9E50-C4C1B6B643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Ograda opomb 2">
            <a:extLst>
              <a:ext uri="{FF2B5EF4-FFF2-40B4-BE49-F238E27FC236}">
                <a16:creationId xmlns:a16="http://schemas.microsoft.com/office/drawing/2014/main" id="{239DA0D1-0CDF-4005-9FC0-BB19F6B19D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20484" name="Ograda številke diapozitiva 3">
            <a:extLst>
              <a:ext uri="{FF2B5EF4-FFF2-40B4-BE49-F238E27FC236}">
                <a16:creationId xmlns:a16="http://schemas.microsoft.com/office/drawing/2014/main" id="{482FC72F-0F39-4E78-B7B3-074A3EB3F2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7670177-F4BC-4D20-A97B-118828ACF5CE}" type="slidenum">
              <a:rPr lang="en-US" altLang="sl-SI">
                <a:latin typeface="Calibri" panose="020F0502020204030204" pitchFamily="34" charset="0"/>
              </a:rPr>
              <a:pPr eaLnBrk="1" hangingPunct="1"/>
              <a:t>4</a:t>
            </a:fld>
            <a:endParaRPr lang="en-US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grada stranske slike 1">
            <a:extLst>
              <a:ext uri="{FF2B5EF4-FFF2-40B4-BE49-F238E27FC236}">
                <a16:creationId xmlns:a16="http://schemas.microsoft.com/office/drawing/2014/main" id="{5BD4D65F-7617-4A1B-AF37-6A6FF44896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Ograda opomb 2">
            <a:extLst>
              <a:ext uri="{FF2B5EF4-FFF2-40B4-BE49-F238E27FC236}">
                <a16:creationId xmlns:a16="http://schemas.microsoft.com/office/drawing/2014/main" id="{08FE2F04-6BF9-4CE6-A0CF-8704B8360B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21508" name="Ograda številke diapozitiva 3">
            <a:extLst>
              <a:ext uri="{FF2B5EF4-FFF2-40B4-BE49-F238E27FC236}">
                <a16:creationId xmlns:a16="http://schemas.microsoft.com/office/drawing/2014/main" id="{850BBB10-24B1-4D10-9382-0B35F3C4C9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ECD2CE3-5273-4280-8993-E1A1520B6CE6}" type="slidenum">
              <a:rPr lang="en-US" altLang="sl-SI">
                <a:latin typeface="Calibri" panose="020F0502020204030204" pitchFamily="34" charset="0"/>
              </a:rPr>
              <a:pPr eaLnBrk="1" hangingPunct="1"/>
              <a:t>5</a:t>
            </a:fld>
            <a:endParaRPr lang="en-US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grada stranske slike 1">
            <a:extLst>
              <a:ext uri="{FF2B5EF4-FFF2-40B4-BE49-F238E27FC236}">
                <a16:creationId xmlns:a16="http://schemas.microsoft.com/office/drawing/2014/main" id="{5E456CA1-CD54-4FD8-B673-33333CEF18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Ograda opomb 2">
            <a:extLst>
              <a:ext uri="{FF2B5EF4-FFF2-40B4-BE49-F238E27FC236}">
                <a16:creationId xmlns:a16="http://schemas.microsoft.com/office/drawing/2014/main" id="{FC4CA6D3-7724-4879-8D1E-51319D1607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22532" name="Ograda številke diapozitiva 3">
            <a:extLst>
              <a:ext uri="{FF2B5EF4-FFF2-40B4-BE49-F238E27FC236}">
                <a16:creationId xmlns:a16="http://schemas.microsoft.com/office/drawing/2014/main" id="{FEC33012-06F4-4B31-8D46-CBF5974F54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67DDFEC-CAF1-4ED0-AA5F-C17BBBC99D91}" type="slidenum">
              <a:rPr lang="en-US" altLang="sl-SI">
                <a:latin typeface="Calibri" panose="020F0502020204030204" pitchFamily="34" charset="0"/>
              </a:rPr>
              <a:pPr eaLnBrk="1" hangingPunct="1"/>
              <a:t>6</a:t>
            </a:fld>
            <a:endParaRPr lang="en-US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grada stranske slike 1">
            <a:extLst>
              <a:ext uri="{FF2B5EF4-FFF2-40B4-BE49-F238E27FC236}">
                <a16:creationId xmlns:a16="http://schemas.microsoft.com/office/drawing/2014/main" id="{FC29010F-3D5B-4C4F-A48B-01A004C8DD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Ograda opomb 2">
            <a:extLst>
              <a:ext uri="{FF2B5EF4-FFF2-40B4-BE49-F238E27FC236}">
                <a16:creationId xmlns:a16="http://schemas.microsoft.com/office/drawing/2014/main" id="{84B790BE-BE10-42FF-88F9-BC5E555DF1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23556" name="Ograda številke diapozitiva 3">
            <a:extLst>
              <a:ext uri="{FF2B5EF4-FFF2-40B4-BE49-F238E27FC236}">
                <a16:creationId xmlns:a16="http://schemas.microsoft.com/office/drawing/2014/main" id="{5F07350D-2D6F-4904-B329-65730957AF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892BF9-7200-4BC8-8163-E4C125627079}" type="slidenum">
              <a:rPr lang="en-US" altLang="sl-SI">
                <a:latin typeface="Calibri" panose="020F0502020204030204" pitchFamily="34" charset="0"/>
              </a:rPr>
              <a:pPr eaLnBrk="1" hangingPunct="1"/>
              <a:t>7</a:t>
            </a:fld>
            <a:endParaRPr lang="en-US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grada stranske slike 1">
            <a:extLst>
              <a:ext uri="{FF2B5EF4-FFF2-40B4-BE49-F238E27FC236}">
                <a16:creationId xmlns:a16="http://schemas.microsoft.com/office/drawing/2014/main" id="{7F95C674-BB9C-4489-906E-53233A629C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Ograda opomb 2">
            <a:extLst>
              <a:ext uri="{FF2B5EF4-FFF2-40B4-BE49-F238E27FC236}">
                <a16:creationId xmlns:a16="http://schemas.microsoft.com/office/drawing/2014/main" id="{6E9877CA-C772-44F1-A2BD-4355683A36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24580" name="Ograda številke diapozitiva 3">
            <a:extLst>
              <a:ext uri="{FF2B5EF4-FFF2-40B4-BE49-F238E27FC236}">
                <a16:creationId xmlns:a16="http://schemas.microsoft.com/office/drawing/2014/main" id="{26534622-33DA-4146-AF6C-1EC30E390E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8824F06-D3BB-4703-813A-A5368A88A047}" type="slidenum">
              <a:rPr lang="en-US" altLang="sl-SI">
                <a:latin typeface="Calibri" panose="020F0502020204030204" pitchFamily="34" charset="0"/>
              </a:rPr>
              <a:pPr eaLnBrk="1" hangingPunct="1"/>
              <a:t>8</a:t>
            </a:fld>
            <a:endParaRPr lang="en-US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ročno 6">
            <a:extLst>
              <a:ext uri="{FF2B5EF4-FFF2-40B4-BE49-F238E27FC236}">
                <a16:creationId xmlns:a16="http://schemas.microsoft.com/office/drawing/2014/main" id="{D86C1ACD-A1C3-44EF-AF41-21A130887C3B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Prostoročno 7">
            <a:extLst>
              <a:ext uri="{FF2B5EF4-FFF2-40B4-BE49-F238E27FC236}">
                <a16:creationId xmlns:a16="http://schemas.microsoft.com/office/drawing/2014/main" id="{3D685ACF-779F-4FDF-82DB-6B6B97213515}"/>
              </a:ext>
            </a:extLst>
          </p:cNvPr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6" name="Ograda datuma 29">
            <a:extLst>
              <a:ext uri="{FF2B5EF4-FFF2-40B4-BE49-F238E27FC236}">
                <a16:creationId xmlns:a16="http://schemas.microsoft.com/office/drawing/2014/main" id="{85DC6BFC-4D6F-4E79-BA3A-FC0620B64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CBC6E-6913-4BDD-8158-8876CA93D055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7" name="Ograda noge 18">
            <a:extLst>
              <a:ext uri="{FF2B5EF4-FFF2-40B4-BE49-F238E27FC236}">
                <a16:creationId xmlns:a16="http://schemas.microsoft.com/office/drawing/2014/main" id="{1292E28D-8DD7-4FBE-8AA4-66A545FE0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Ograda številke diapozitiva 26">
            <a:extLst>
              <a:ext uri="{FF2B5EF4-FFF2-40B4-BE49-F238E27FC236}">
                <a16:creationId xmlns:a16="http://schemas.microsoft.com/office/drawing/2014/main" id="{369BB0C1-BEA4-4E2C-A180-E43E2A7A0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DE8AC-79B7-40BB-9028-9FD51B5861E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572000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B5F1EC2B-46AD-459C-8AA4-729A1A4D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F1D5E-787F-44F8-AFC7-D2F8CC1993C2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5D57D18E-7D5B-4F59-8B5B-E022534C2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E127B1F4-F69B-496E-8910-25F1D37F4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42AC8-7DF6-4D5E-AF54-8636A554F449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935616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FAAE018B-DACA-4C40-8D5E-C21333291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BD62C-6274-4127-A4EC-1D071A8AEC47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505448F9-219E-43E2-B113-053A91208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F4B15F6E-0885-4E39-B8D6-1FACEEB49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0B97E-72D6-405A-BA8E-F0D0EE41563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88755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78C22F31-1B14-44D3-BD3D-7DD0ECFC0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DBE57-AE6C-4686-A000-657B10BE0A75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711670DA-54FE-48B3-9C7F-DD0FE1A67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3C5E507D-4D81-4F77-AE7E-B14D1FCDD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11C60-69B5-4AB3-ACF4-5DBF3392CD5F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057706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ročno 6">
            <a:extLst>
              <a:ext uri="{FF2B5EF4-FFF2-40B4-BE49-F238E27FC236}">
                <a16:creationId xmlns:a16="http://schemas.microsoft.com/office/drawing/2014/main" id="{42E17CEB-AF77-4616-9F1E-267B86811225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Prostoročno 8">
            <a:extLst>
              <a:ext uri="{FF2B5EF4-FFF2-40B4-BE49-F238E27FC236}">
                <a16:creationId xmlns:a16="http://schemas.microsoft.com/office/drawing/2014/main" id="{56C7EA29-95D2-474B-97C0-A525AA52EDCE}"/>
              </a:ext>
            </a:extLst>
          </p:cNvPr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datuma 3">
            <a:extLst>
              <a:ext uri="{FF2B5EF4-FFF2-40B4-BE49-F238E27FC236}">
                <a16:creationId xmlns:a16="http://schemas.microsoft.com/office/drawing/2014/main" id="{524B9ABA-D9ED-4B3F-A494-B7DB07B51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E317F-F01E-4EF5-957E-6B72005EFF59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7" name="Ograda noge 4">
            <a:extLst>
              <a:ext uri="{FF2B5EF4-FFF2-40B4-BE49-F238E27FC236}">
                <a16:creationId xmlns:a16="http://schemas.microsoft.com/office/drawing/2014/main" id="{E6F59F81-5969-4760-89DD-3C544733A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Ograda številke diapozitiva 5">
            <a:extLst>
              <a:ext uri="{FF2B5EF4-FFF2-40B4-BE49-F238E27FC236}">
                <a16:creationId xmlns:a16="http://schemas.microsoft.com/office/drawing/2014/main" id="{3AA57066-E41F-4FC2-B5A2-1447C4F40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9BFF5-435D-4BCC-8BBD-2FF3BE22896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316693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7F3837E0-5E66-4592-ABEC-03D192BDA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55571-A8C7-45A0-9351-8982A3AC1E90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6" name="Ograda noge 21">
            <a:extLst>
              <a:ext uri="{FF2B5EF4-FFF2-40B4-BE49-F238E27FC236}">
                <a16:creationId xmlns:a16="http://schemas.microsoft.com/office/drawing/2014/main" id="{5A0A3640-42EC-4EFE-A578-55C0D0FE6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17">
            <a:extLst>
              <a:ext uri="{FF2B5EF4-FFF2-40B4-BE49-F238E27FC236}">
                <a16:creationId xmlns:a16="http://schemas.microsoft.com/office/drawing/2014/main" id="{A1340909-D751-427C-85E8-3C0383A78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5EFF7-DB6F-435B-AD87-E032494B5A7D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95524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>
            <a:extLst>
              <a:ext uri="{FF2B5EF4-FFF2-40B4-BE49-F238E27FC236}">
                <a16:creationId xmlns:a16="http://schemas.microsoft.com/office/drawing/2014/main" id="{72903B78-F094-4261-85AC-EEB586566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4C846-DFF4-4A71-B543-5D73FCDF876A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8" name="Ograda noge 7">
            <a:extLst>
              <a:ext uri="{FF2B5EF4-FFF2-40B4-BE49-F238E27FC236}">
                <a16:creationId xmlns:a16="http://schemas.microsoft.com/office/drawing/2014/main" id="{B9A22089-4803-41B9-9605-19886BC22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F814394F-A51B-4F70-9418-0D4CF3619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B154C-48BD-4BC6-9E2F-FE00FF0139A9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16821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9">
            <a:extLst>
              <a:ext uri="{FF2B5EF4-FFF2-40B4-BE49-F238E27FC236}">
                <a16:creationId xmlns:a16="http://schemas.microsoft.com/office/drawing/2014/main" id="{ACED7068-42DC-41A6-BF59-C92EE7D94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5E148-827B-4F7A-828F-17EBAF4AD10F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4" name="Ograda noge 21">
            <a:extLst>
              <a:ext uri="{FF2B5EF4-FFF2-40B4-BE49-F238E27FC236}">
                <a16:creationId xmlns:a16="http://schemas.microsoft.com/office/drawing/2014/main" id="{1F767B46-1011-444F-9562-A3B769951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številke diapozitiva 17">
            <a:extLst>
              <a:ext uri="{FF2B5EF4-FFF2-40B4-BE49-F238E27FC236}">
                <a16:creationId xmlns:a16="http://schemas.microsoft.com/office/drawing/2014/main" id="{924F568B-1EAD-4AB0-9D14-881DB34A0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79022-6A5A-46C4-B447-695974D5EE9D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31616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9">
            <a:extLst>
              <a:ext uri="{FF2B5EF4-FFF2-40B4-BE49-F238E27FC236}">
                <a16:creationId xmlns:a16="http://schemas.microsoft.com/office/drawing/2014/main" id="{EF74003B-AC1A-47CF-A5BB-1BC8145D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F13CD-C1C4-4969-B579-D94203B0D2E5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3" name="Ograda noge 21">
            <a:extLst>
              <a:ext uri="{FF2B5EF4-FFF2-40B4-BE49-F238E27FC236}">
                <a16:creationId xmlns:a16="http://schemas.microsoft.com/office/drawing/2014/main" id="{7E7FDE33-56A2-4745-9938-625BA897A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Ograda številke diapozitiva 17">
            <a:extLst>
              <a:ext uri="{FF2B5EF4-FFF2-40B4-BE49-F238E27FC236}">
                <a16:creationId xmlns:a16="http://schemas.microsoft.com/office/drawing/2014/main" id="{D0516045-FEE3-4729-BBBC-54130187C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61B7D-4AA3-4AE2-8794-941297C3DBF9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794381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6FCA4DE4-90A4-4CF6-94B1-BF3D485BD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1C48C-1D4B-4E81-9C38-FF46CDCC7ADF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56CD84AD-8F7C-4BC6-AFFB-E8AA18305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6A67F5D9-83B2-47FF-9C4B-B24303F4D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9A732061-20A9-4E8A-A9B1-78AE7A1B0E9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755511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C190582F-D00E-4612-9F48-9BAD3DF84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51271-5751-41E6-999C-E7E8729380B2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E2128B7B-B2BC-4F1E-9FFE-69A259A8C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329B826B-B252-437E-9635-3DE454C7C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CBBA5-7155-4C2B-BB12-2E22B5D7F999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62956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ročno 11">
            <a:extLst>
              <a:ext uri="{FF2B5EF4-FFF2-40B4-BE49-F238E27FC236}">
                <a16:creationId xmlns:a16="http://schemas.microsoft.com/office/drawing/2014/main" id="{6E8D57DF-F9DC-46C6-84E8-F3005D799AD1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Prostoročno 15">
            <a:extLst>
              <a:ext uri="{FF2B5EF4-FFF2-40B4-BE49-F238E27FC236}">
                <a16:creationId xmlns:a16="http://schemas.microsoft.com/office/drawing/2014/main" id="{413960E8-EC1C-4CCB-B1C7-DC08F45C027F}"/>
              </a:ext>
            </a:extLst>
          </p:cNvPr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Ograda naslova 8">
            <a:extLst>
              <a:ext uri="{FF2B5EF4-FFF2-40B4-BE49-F238E27FC236}">
                <a16:creationId xmlns:a16="http://schemas.microsoft.com/office/drawing/2014/main" id="{9BB43CB1-C883-4E5B-9DD1-07590ECD670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  <a:endParaRPr lang="en-US" altLang="sl-SI"/>
          </a:p>
        </p:txBody>
      </p:sp>
      <p:sp>
        <p:nvSpPr>
          <p:cNvPr id="1029" name="Ograda besedila 29">
            <a:extLst>
              <a:ext uri="{FF2B5EF4-FFF2-40B4-BE49-F238E27FC236}">
                <a16:creationId xmlns:a16="http://schemas.microsoft.com/office/drawing/2014/main" id="{6EE75208-BE5F-4D4D-ABED-9AF042F817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0" name="Ograda datuma 9">
            <a:extLst>
              <a:ext uri="{FF2B5EF4-FFF2-40B4-BE49-F238E27FC236}">
                <a16:creationId xmlns:a16="http://schemas.microsoft.com/office/drawing/2014/main" id="{4BB456A6-85D1-4C16-AF03-D521883698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97B916-672F-4E50-A2A5-0E2881D7F28D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22" name="Ograda noge 21">
            <a:extLst>
              <a:ext uri="{FF2B5EF4-FFF2-40B4-BE49-F238E27FC236}">
                <a16:creationId xmlns:a16="http://schemas.microsoft.com/office/drawing/2014/main" id="{7DED3B88-3D39-4BB4-A95D-45AF264490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Ograda številke diapozitiva 17">
            <a:extLst>
              <a:ext uri="{FF2B5EF4-FFF2-40B4-BE49-F238E27FC236}">
                <a16:creationId xmlns:a16="http://schemas.microsoft.com/office/drawing/2014/main" id="{EE7865F5-C86C-4903-9E2D-CE3A0AD3B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B9A98"/>
                </a:solidFill>
              </a:defRPr>
            </a:lvl1pPr>
          </a:lstStyle>
          <a:p>
            <a:fld id="{ACC7683C-B0AE-4E0D-86C1-BA2DA8C865EB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3" r:id="rId1"/>
    <p:sldLayoutId id="2147483937" r:id="rId2"/>
    <p:sldLayoutId id="2147483944" r:id="rId3"/>
    <p:sldLayoutId id="2147483938" r:id="rId4"/>
    <p:sldLayoutId id="2147483945" r:id="rId5"/>
    <p:sldLayoutId id="2147483939" r:id="rId6"/>
    <p:sldLayoutId id="2147483940" r:id="rId7"/>
    <p:sldLayoutId id="2147483946" r:id="rId8"/>
    <p:sldLayoutId id="2147483947" r:id="rId9"/>
    <p:sldLayoutId id="2147483941" r:id="rId10"/>
    <p:sldLayoutId id="214748394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chtensteiger.de/stories.html" TargetMode="External"/><Relationship Id="rId2" Type="http://schemas.openxmlformats.org/officeDocument/2006/relationships/hyperlink" Target="http://www.johncage.info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John_Cage" TargetMode="External"/><Relationship Id="rId4" Type="http://schemas.openxmlformats.org/officeDocument/2006/relationships/hyperlink" Target="http://ronsen.org/cagelink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9CBD8"/>
            </a:gs>
            <a:gs pos="50000">
              <a:srgbClr val="CADEE6"/>
            </a:gs>
            <a:gs pos="100000">
              <a:srgbClr val="E5EE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>
            <a:extLst>
              <a:ext uri="{FF2B5EF4-FFF2-40B4-BE49-F238E27FC236}">
                <a16:creationId xmlns:a16="http://schemas.microsoft.com/office/drawing/2014/main" id="{520C90A7-7C96-45AD-A168-0D6838C619AA}"/>
              </a:ext>
            </a:extLst>
          </p:cNvPr>
          <p:cNvSpPr/>
          <p:nvPr/>
        </p:nvSpPr>
        <p:spPr>
          <a:xfrm>
            <a:off x="1143000" y="1524000"/>
            <a:ext cx="62484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200" b="1" dirty="0">
                <a:ln w="11430">
                  <a:solidFill>
                    <a:srgbClr val="0070C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JOHN</a:t>
            </a:r>
            <a:r>
              <a:rPr lang="sl-SI" sz="7200" b="1" dirty="0">
                <a:ln w="11430"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</a:t>
            </a:r>
            <a:r>
              <a:rPr lang="sl-SI" sz="7200" b="1" dirty="0">
                <a:ln w="11430">
                  <a:solidFill>
                    <a:srgbClr val="0070C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CAGE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600" b="1" dirty="0">
                <a:ln w="11430">
                  <a:solidFill>
                    <a:srgbClr val="0070C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Svojevrsten glasbeni pionir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ln w="11430">
                <a:solidFill>
                  <a:srgbClr val="0070C0"/>
                </a:solidFill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C005AA27-5B7E-474D-A6A2-E7A8B82978BB}"/>
              </a:ext>
            </a:extLst>
          </p:cNvPr>
          <p:cNvSpPr txBox="1"/>
          <p:nvPr/>
        </p:nvSpPr>
        <p:spPr>
          <a:xfrm>
            <a:off x="304800" y="5029200"/>
            <a:ext cx="4953000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b="1" dirty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542764-D2E2-4F52-8040-3B6DBF835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l-SI" altLang="sl-SI" b="1"/>
              <a:t>CAGEVO ŽIVLJENJE</a:t>
            </a:r>
            <a:endParaRPr lang="en-US" altLang="sl-SI" b="1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3782460-6202-4280-9250-538853802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Rodil se je 5.9.1912 v Los Angelesu.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 mnenju mnogih eden najvplivnejših skladateljev  20. stoletja.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 glasbo ga je povezala njegova teta.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9F6A9D9C-F885-4A0F-BB82-8A97C3A07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700213"/>
            <a:ext cx="3209925" cy="3800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6A803D7E-6508-4F85-B5CB-DD741C634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Prve vaje na klavirju.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Potovanje v Evropo.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 vrnitvi je nudil zasebna predavanja.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Začel je šolanje.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Leta 1935 se je poročil.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Leta 1938 prva skladba.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 uspešnih letih mu je v osemdesetih začelo pešati zdravje.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l-SI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l-SI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7" descr="cage06">
            <a:extLst>
              <a:ext uri="{FF2B5EF4-FFF2-40B4-BE49-F238E27FC236}">
                <a16:creationId xmlns:a16="http://schemas.microsoft.com/office/drawing/2014/main" id="{C15BE17F-EF7B-45FC-8121-AFFEDE4AF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648200"/>
            <a:ext cx="2333625" cy="1903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D93C44-F48D-46EE-A660-F6CD93AE1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5181600"/>
            <a:ext cx="2667000" cy="14932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A8E3B8-FFE4-4B83-8024-CF8840C82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      </a:t>
            </a:r>
            <a:r>
              <a:rPr lang="sl-SI" altLang="sl-SI" b="1"/>
              <a:t>PREPARIRAN KLAVIR</a:t>
            </a:r>
            <a:endParaRPr lang="en-US" altLang="sl-SI" b="1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F4CD039-0B9B-47D0-A8C7-9995FC9E3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600200"/>
            <a:ext cx="4572000" cy="4525963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Cageva</a:t>
            </a: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inovacija v svetu instrumentov.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l-SI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Postal je standardni pripomoček skladateljem v 20. stoletju.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A8922523-8F79-415A-927D-92A93A373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32766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Tamara\Desktop\Nova mapa\tillyautomatic_leicester-piano_web.jpg">
            <a:extLst>
              <a:ext uri="{FF2B5EF4-FFF2-40B4-BE49-F238E27FC236}">
                <a16:creationId xmlns:a16="http://schemas.microsoft.com/office/drawing/2014/main" id="{C0BC3D03-79B5-47E8-B94B-201255281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248226"/>
            <a:ext cx="4724400" cy="2813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2A191F-215D-4CD7-A596-AA33DCCD8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       </a:t>
            </a:r>
            <a:r>
              <a:rPr lang="sl-SI" altLang="sl-SI" b="1"/>
              <a:t>NJEGOVE SKLADBE</a:t>
            </a:r>
            <a:endParaRPr lang="en-US" altLang="sl-SI" b="1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8CD30A4-A948-4584-86D9-AF6CBBEAA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Napisal je veliko skladb.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l-SI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Samo nekatere izmed njih so: A </a:t>
            </a:r>
            <a:r>
              <a:rPr lang="sl-SI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year</a:t>
            </a: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sl-SI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from</a:t>
            </a: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sl-SI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Monday</a:t>
            </a: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sl-SI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Empty</a:t>
            </a: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sl-SI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words</a:t>
            </a: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sl-SI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Silence</a:t>
            </a: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 pa seveda 4'33”.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l-SI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Najbolj znani Silence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in pa 4'33”.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C:\Users\Tamara\Desktop\Nova mapa\bild.jpg">
            <a:extLst>
              <a:ext uri="{FF2B5EF4-FFF2-40B4-BE49-F238E27FC236}">
                <a16:creationId xmlns:a16="http://schemas.microsoft.com/office/drawing/2014/main" id="{DA8C4CB7-52A7-4AAD-BE9F-35109D970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886200"/>
            <a:ext cx="3685903" cy="2764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B3EE81-B294-4AEA-B516-23672DC83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4800" b="1"/>
              <a:t>                    4'33”</a:t>
            </a:r>
            <a:endParaRPr lang="en-US" alt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0DAE75A-2EA2-46EA-A382-EFB14582F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Njegovo najbolj znano delo.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l-SI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Odvije se v treh stavkih.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l-SI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Ena najbolj kontroverznih skladb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20. stoletja.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7DD489B8-BF97-40EE-8190-674A70653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484313"/>
            <a:ext cx="3527425" cy="467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2297F7-CEFB-4C28-A0FC-71EEBEB5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b="1"/>
              <a:t>               ZANIMIVOSTI</a:t>
            </a:r>
            <a:endParaRPr lang="en-US" altLang="sl-SI" b="1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628372FF-AF6A-4050-A2FF-5707EB40A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Je avtor najdaljšega koncerta.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l-SI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Avtor prvega elektronskega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posnetka.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l-SI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 svojega 16 leta je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želel postati slikar. 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C:\Users\Tamara\Desktop\Nova mapa\10_john-cage_188984s.jpg">
            <a:extLst>
              <a:ext uri="{FF2B5EF4-FFF2-40B4-BE49-F238E27FC236}">
                <a16:creationId xmlns:a16="http://schemas.microsoft.com/office/drawing/2014/main" id="{FF809BCE-6311-4EA0-9D8F-DC8B9F275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676400"/>
            <a:ext cx="4010025" cy="4010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0C3C25-4818-44DA-A881-1B593D9E9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b="1"/>
              <a:t>                ZA KONEC </a:t>
            </a:r>
            <a:endParaRPr lang="en-US" altLang="sl-SI" b="1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9FED5A2-035F-4060-B828-182C66717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fontScale="92500"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Umrl je leta 12 avgusta 1992.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l-SI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Za mnoge ostaja eden najbolj kontroverznih skladateljev.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l-SI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Ostaja eden najbolj zaznamovanih figur sodobne glasbe.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l-SI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5D4C254-D5DF-4940-8AB3-19C855CAF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16113"/>
            <a:ext cx="4016375" cy="3686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775B6-0239-4AD2-8A9F-3CE7447C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                    </a:t>
            </a:r>
            <a:r>
              <a:rPr lang="sl-SI" altLang="sl-SI" b="1"/>
              <a:t> VIRI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A1E5E-EEBE-4AFB-A5C9-E8C899D9A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INTERNET: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1600" u="sng" dirty="0">
                <a:hlinkClick r:id="rId2"/>
              </a:rPr>
              <a:t>http://www.johncage.info/</a:t>
            </a:r>
            <a:endParaRPr lang="sl-SI" sz="1600" dirty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1600" u="sng" dirty="0">
                <a:hlinkClick r:id="rId3"/>
              </a:rPr>
              <a:t>http://www.lichtensteiger.de/stories.html</a:t>
            </a:r>
            <a:endParaRPr lang="sl-SI" sz="1600" dirty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1600" u="sng" dirty="0">
                <a:hlinkClick r:id="rId4"/>
              </a:rPr>
              <a:t>http://ronsen.org/cagelinks.html</a:t>
            </a:r>
            <a:endParaRPr lang="sl-SI" sz="1600" dirty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1600" u="sng" dirty="0">
                <a:hlinkClick r:id="rId5"/>
              </a:rPr>
              <a:t>http://en.wikipedia.org/wiki/John_Cage</a:t>
            </a:r>
            <a:endParaRPr lang="sl-SI" sz="1600" u="sng" dirty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l-SI" sz="1600" u="sng" dirty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l-SI" sz="1600" dirty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LITERATURA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Breda Oblak, Glasba v 20. stoletju,Ljubljana,DZS 2005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sl-SI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David Wayne, Patterson, John Cage:music,philosophy and intention,London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hnika">
  <a:themeElements>
    <a:clrScheme name="Tehnik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hnik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hni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287</Words>
  <Application>Microsoft Office PowerPoint</Application>
  <PresentationFormat>On-screen Show (4:3)</PresentationFormat>
  <Paragraphs>65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Franklin Gothic Book</vt:lpstr>
      <vt:lpstr>Wingdings 2</vt:lpstr>
      <vt:lpstr>Tehnika</vt:lpstr>
      <vt:lpstr>PowerPoint Presentation</vt:lpstr>
      <vt:lpstr>CAGEVO ŽIVLJENJE</vt:lpstr>
      <vt:lpstr>PowerPoint Presentation</vt:lpstr>
      <vt:lpstr>      PREPARIRAN KLAVIR</vt:lpstr>
      <vt:lpstr>       NJEGOVE SKLADBE</vt:lpstr>
      <vt:lpstr>                    4'33”</vt:lpstr>
      <vt:lpstr>               ZANIMIVOSTI</vt:lpstr>
      <vt:lpstr>                ZA KONEC </vt:lpstr>
      <vt:lpstr>                     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2019-05-31T08:41:54Z</dcterms:created>
  <dcterms:modified xsi:type="dcterms:W3CDTF">2019-05-31T08:41:54Z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