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19"/>
  </p:notesMasterIdLst>
  <p:sldIdLst>
    <p:sldId id="256" r:id="rId2"/>
    <p:sldId id="279" r:id="rId3"/>
    <p:sldId id="261" r:id="rId4"/>
    <p:sldId id="278" r:id="rId5"/>
    <p:sldId id="269" r:id="rId6"/>
    <p:sldId id="271" r:id="rId7"/>
    <p:sldId id="272" r:id="rId8"/>
    <p:sldId id="258" r:id="rId9"/>
    <p:sldId id="263" r:id="rId10"/>
    <p:sldId id="264" r:id="rId11"/>
    <p:sldId id="265" r:id="rId12"/>
    <p:sldId id="276" r:id="rId13"/>
    <p:sldId id="274" r:id="rId14"/>
    <p:sldId id="260" r:id="rId15"/>
    <p:sldId id="262" r:id="rId16"/>
    <p:sldId id="257" r:id="rId17"/>
    <p:sldId id="277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70" d="100"/>
          <a:sy n="7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9E2448B0-AFFB-49B0-813E-5F3A64EBC1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5B2A988-4EFD-4012-A1C8-BDD6C84E08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AA73D8-2BDE-453B-A107-29115C0E45D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D0519C9B-4D2A-46C6-891B-9378EB1FDB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04B6F969-B8AA-4BEC-BD26-3242A7944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6994D97-D2F9-40BE-A9F1-D4178A0EBE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C40DA9D-552E-40E8-B3CB-01B927C04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2BF338E-48C5-4FED-8436-3DBAEE52B1A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6A5F1EAA-BEB0-48EC-82AA-7BEE2CC68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AE2FB470-CD14-45A0-A1FA-8215E6B43B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Ples malih labodov – naloga </a:t>
            </a:r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F8806FB1-15DB-4E05-9F5B-C646E306C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CF7C2F41-8DCB-4B50-B9FF-FF912D2FF756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CFF761E4-CEEF-4249-8BED-66895C618617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6095E157-497A-4E64-91FA-F1B6FD15F95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66E4B710-4103-405F-AC66-490D1C64A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1C892A0E-66DB-4BC0-9EF3-6588441B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E8498E8C-B3B6-4F50-9761-4834FE10B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konektor 11">
              <a:extLst>
                <a:ext uri="{FF2B5EF4-FFF2-40B4-BE49-F238E27FC236}">
                  <a16:creationId xmlns:a16="http://schemas.microsoft.com/office/drawing/2014/main" id="{59A0A135-4048-4A11-9E06-C602345ACA7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949DD736-9862-438D-84DD-4A6733A2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F7472E-54D3-4E89-A286-244BF8D674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49EE60E9-2E75-487E-9F71-D2FADA0D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563B1071-301C-4C56-AD15-95C70B81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9AFDB-DE5B-4B3F-B515-A174FC6E65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503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82ADF39-DD52-4AEB-AA9F-52B22269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3BC4-C154-4D02-B1E7-DE56E7F4D7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7D8CA62-13FB-42DF-8AD1-39416476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0F644A6-4751-433C-BBC6-4D6251E3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2F73-45D1-43D5-8A8F-89CF31FFAE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3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CDA1F7E-E4DE-4B2C-A4E0-4169F3D5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FE11-778E-4716-A74B-60AA69B1F0A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C4D6329D-1C2B-4462-89E6-004C1192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C66122EF-5C18-4362-920E-3B5D138D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29AA2-119D-432B-9489-5BE2598C5C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320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2104AD1-1A10-4D59-A991-2DE91E5A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4ECA-3047-434E-B58B-0A7B222C1D4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42D2F911-5962-44A9-9FA3-26112B19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2B44A1B-C270-4445-8186-38A96D89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1BD1A-5DD4-4622-BA49-566CF02E30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048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576E954C-CE92-471F-8DC0-F657AA999B8E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D34EDCB5-EF4E-4DE9-892C-FA93EF43E0D5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F6079E2D-D486-4B25-A928-64C6D631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9B74-7C8B-4A3E-8626-2125A3C5733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BED75464-8EA0-4D1A-B3D6-C67C0268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4EC55949-C442-49AA-8615-9F9CF6C2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8D66-C9A1-4E34-BA5F-0B985A4DBD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604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65D59BAA-5A71-4BD8-932D-2965542B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AED1-93BA-491F-96BD-8407ADF71A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70A54E9B-B5D7-4AD9-8774-870C8CC3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9D306EE-D50E-4976-9D9E-E2EC3F29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D5D2-A964-4A9F-884A-64F513CD2E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5453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35CECE27-0105-44B1-B1F6-49798820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68F0-76F0-4AF2-B858-0C26037CC7D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44DD38A3-8BE1-4174-B794-04583F08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AC9CC1B8-B9E0-4649-B559-16A2F17B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26B7A-A7CD-4144-8792-CEE5A3C463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117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17F8EC92-0348-4EF8-8930-186F1E10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645E-EAC7-4A75-B1DF-517EF75F8E8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DE858AA0-E9F9-4D1C-8D39-2D8F4592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2817D3EB-94A9-4D9F-B308-4BF400A0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DB4D-B73E-42D3-AC45-8FB2E9F122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6890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B4550230-51D4-45F4-A1F3-3EED8A7B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3B3B-F95D-4AAD-B915-D373DAE0A7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14255A4F-C8E1-44DD-ADB0-C22D2091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8CC7D81D-A8C2-44E2-BFB9-8759888C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5C5BB-C083-4FB9-969C-5B709AF7BC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717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92D015D-A271-4D9A-A7D6-A475AB0B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4212-E071-4DDE-A069-CB7A36447B4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D4C4BA1-6CD0-475B-9BDC-95194E66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CFD5B2E-E9DD-4D16-A55D-51D658A1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AD793-77DF-41FB-B676-FF9D409DFF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791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2E4FCD2C-D7DB-4925-8CAD-B43EE49135EE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B5247D01-6D1A-4697-9E39-97DFDA1060B2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0094A93D-1CD0-418F-914B-BEB2E7327700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10">
            <a:extLst>
              <a:ext uri="{FF2B5EF4-FFF2-40B4-BE49-F238E27FC236}">
                <a16:creationId xmlns:a16="http://schemas.microsoft.com/office/drawing/2014/main" id="{8FA023EF-4A4E-46D0-8BB9-9801DD9AD62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DB8176B2-E21B-47E2-A773-4556464F6BE2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31676D98-3278-4731-8F2F-0BB6EA797ADB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7E4A8035-2F7E-4390-9C77-A44B4823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07BFAB-C220-4A96-B3C5-8C9A37DF656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E2F93D02-A12E-4840-9712-54B8E825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E4FC9D09-2C6B-4E35-977A-7BFBA88E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C86E-C652-4903-AC5D-15764B4F34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147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EA03197D-358E-4802-80C2-7ACEFD2D165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61B1C530-DB21-4D52-BFD8-927EFB70D47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3B80FC07-A651-4107-91EF-F21A80E68D4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563BFFF4-200A-47C1-9757-A48A46A0A5A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377ABF19-0FC1-4C90-9319-0C09C4AE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77FCF158-62EE-4182-964F-0D75DE868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3592182D-1B26-428E-9AF1-1B5AF6F1A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98E0829-6EA2-48D5-85CF-3B89F2E1C9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5C4A5FAD-5880-4795-84E4-DF11415A7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056325DB-D650-4B5D-8E5F-FFA8732D7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A14DC02-757E-4E08-9D7E-032950EB189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4" r:id="rId3"/>
    <p:sldLayoutId id="2147483745" r:id="rId4"/>
    <p:sldLayoutId id="2147483746" r:id="rId5"/>
    <p:sldLayoutId id="2147483747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UlB5Y_Yxy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l.wikipedia.org/wiki/Slika:P3264416_tchaikovsky_l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D8j6_9z6l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D8j6_9z6l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17A920-B24D-424D-B6A1-0A8CF0875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86916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Peter </a:t>
            </a:r>
            <a:r>
              <a:rPr lang="sl-SI" dirty="0" err="1">
                <a:solidFill>
                  <a:schemeClr val="bg1"/>
                </a:solidFill>
              </a:rPr>
              <a:t>Iljič</a:t>
            </a:r>
            <a:r>
              <a:rPr lang="sl-SI" dirty="0">
                <a:solidFill>
                  <a:schemeClr val="bg1"/>
                </a:solidFill>
              </a:rPr>
              <a:t> Čajkovski</a:t>
            </a:r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0876671E-2CC6-45F8-83CC-E8B26B1BE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sl-SI" altLang="sl-SI"/>
          </a:p>
        </p:txBody>
      </p:sp>
      <p:pic>
        <p:nvPicPr>
          <p:cNvPr id="9220" name="Picture 2" descr="http://www.vransko.net/wp-content/uploads/2012/11/%C4%8Dajkovski.jpg">
            <a:extLst>
              <a:ext uri="{FF2B5EF4-FFF2-40B4-BE49-F238E27FC236}">
                <a16:creationId xmlns:a16="http://schemas.microsoft.com/office/drawing/2014/main" id="{FBE1BB6B-52F0-4CB5-9770-1A11FBBC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6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labodje jezero.jpg">
            <a:extLst>
              <a:ext uri="{FF2B5EF4-FFF2-40B4-BE49-F238E27FC236}">
                <a16:creationId xmlns:a16="http://schemas.microsoft.com/office/drawing/2014/main" id="{304069B0-B820-4720-BD98-79DFA2E94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763097" cy="529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1B8912A4-09A5-4864-A702-299BAFF9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LABODJE JEZERO</a:t>
            </a: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trnuljčica.jpg">
            <a:extLst>
              <a:ext uri="{FF2B5EF4-FFF2-40B4-BE49-F238E27FC236}">
                <a16:creationId xmlns:a16="http://schemas.microsoft.com/office/drawing/2014/main" id="{635E7774-6CC4-4227-BF32-599380CB1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947190" cy="5288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B979BCA-D5A5-4075-86AB-88BC7A71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TRNULJČICA</a:t>
            </a: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1">
            <a:extLst>
              <a:ext uri="{FF2B5EF4-FFF2-40B4-BE49-F238E27FC236}">
                <a16:creationId xmlns:a16="http://schemas.microsoft.com/office/drawing/2014/main" id="{89EB195F-3278-4AD5-99D9-50DFA9C3B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sl-SI" sz="2800"/>
              <a:t>Napisal je </a:t>
            </a:r>
            <a:r>
              <a:rPr lang="pl-PL" altLang="sl-SI" sz="2800" b="1"/>
              <a:t>10</a:t>
            </a:r>
            <a:r>
              <a:rPr lang="pl-PL" altLang="sl-SI" sz="2800"/>
              <a:t> oper. Pomembne so:</a:t>
            </a:r>
          </a:p>
          <a:p>
            <a:r>
              <a:rPr lang="sl-SI" altLang="sl-SI" sz="2800"/>
              <a:t>Rusalka, </a:t>
            </a:r>
          </a:p>
          <a:p>
            <a:r>
              <a:rPr lang="sl-SI" altLang="sl-SI" sz="2800"/>
              <a:t>Opričnik, </a:t>
            </a:r>
          </a:p>
          <a:p>
            <a:r>
              <a:rPr lang="sl-SI" altLang="sl-SI" sz="2800"/>
              <a:t>Evgenij Onjegin (podnaslov: lirični prizori v treh dejanjih), </a:t>
            </a:r>
          </a:p>
          <a:p>
            <a:r>
              <a:rPr lang="sl-SI" altLang="sl-SI" sz="2800"/>
              <a:t>Pikova dama.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6A2E006-99B6-415D-BD23-F7C532B2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tx1"/>
                </a:solidFill>
              </a:rPr>
              <a:t>OPERE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1">
            <a:extLst>
              <a:ext uri="{FF2B5EF4-FFF2-40B4-BE49-F238E27FC236}">
                <a16:creationId xmlns:a16="http://schemas.microsoft.com/office/drawing/2014/main" id="{511DDF02-E754-418E-A086-5C859004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sl-SI" sz="2800"/>
              <a:t>Napisal je šest simfonij </a:t>
            </a:r>
            <a:endParaRPr lang="sl-SI" altLang="sl-SI" sz="28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7BA4CED-A8C8-42B0-B9B5-B3F0A947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tx1"/>
                </a:solidFill>
              </a:rPr>
              <a:t>SIMFONIJE</a:t>
            </a:r>
          </a:p>
        </p:txBody>
      </p:sp>
      <p:sp>
        <p:nvSpPr>
          <p:cNvPr id="4" name="Naslov 2">
            <a:extLst>
              <a:ext uri="{FF2B5EF4-FFF2-40B4-BE49-F238E27FC236}">
                <a16:creationId xmlns:a16="http://schemas.microsoft.com/office/drawing/2014/main" id="{05542910-CDAD-412A-80C0-6A5504AA819B}"/>
              </a:ext>
            </a:extLst>
          </p:cNvPr>
          <p:cNvSpPr txBox="1">
            <a:spLocks/>
          </p:cNvSpPr>
          <p:nvPr/>
        </p:nvSpPr>
        <p:spPr>
          <a:xfrm>
            <a:off x="576588" y="2564904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tx1"/>
                </a:solidFill>
              </a:rPr>
              <a:t>KONCERTI</a:t>
            </a:r>
          </a:p>
        </p:txBody>
      </p:sp>
      <p:sp>
        <p:nvSpPr>
          <p:cNvPr id="5" name="Ograda vsebine 1">
            <a:extLst>
              <a:ext uri="{FF2B5EF4-FFF2-40B4-BE49-F238E27FC236}">
                <a16:creationId xmlns:a16="http://schemas.microsoft.com/office/drawing/2014/main" id="{4A1E2073-7A89-40E5-A362-B1BB192308E7}"/>
              </a:ext>
            </a:extLst>
          </p:cNvPr>
          <p:cNvSpPr txBox="1">
            <a:spLocks/>
          </p:cNvSpPr>
          <p:nvPr/>
        </p:nvSpPr>
        <p:spPr>
          <a:xfrm>
            <a:off x="250825" y="4149725"/>
            <a:ext cx="8229600" cy="647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sl-SI" sz="2800" dirty="0"/>
              <a:t>Koncert št. 1 v b - molu za klavir in orkester</a:t>
            </a:r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C94A02D-FDDA-457C-AF97-A8084F011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Kot gostujoči dirigent je nastopal v Evropi in Združenih državah Amerike. Eden teh nastopov je bil na otvoritvenem koncertu dvorane </a:t>
            </a:r>
            <a:r>
              <a:rPr lang="sl-SI" dirty="0" err="1"/>
              <a:t>Carnegie</a:t>
            </a:r>
            <a:r>
              <a:rPr lang="sl-SI" dirty="0"/>
              <a:t> Hall v New Yorku leta 1891. Čajkovskega je počastil leta 1884 tudi cesar Aleksander III. in mu dodelil </a:t>
            </a:r>
            <a:r>
              <a:rPr lang="sl-SI" dirty="0" err="1"/>
              <a:t>doživljenjsko</a:t>
            </a:r>
            <a:r>
              <a:rPr lang="sl-SI" dirty="0"/>
              <a:t> pokojnino.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800" dirty="0"/>
              <a:t>Pomanjkanje materine ljubezni je pri Čajkovskem vplivalo na to, da se je izogibal žensk, postavljal jih je na nedosegljiv piedestal in postal homoseksualec.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2A71D51-C70C-4A55-B29B-5A9C5B3B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tx1"/>
                </a:solidFill>
              </a:rPr>
              <a:t>ZANIMIVOST</a:t>
            </a:r>
          </a:p>
        </p:txBody>
      </p:sp>
      <p:sp>
        <p:nvSpPr>
          <p:cNvPr id="22532" name="Pravokotnik 3">
            <a:extLst>
              <a:ext uri="{FF2B5EF4-FFF2-40B4-BE49-F238E27FC236}">
                <a16:creationId xmlns:a16="http://schemas.microsoft.com/office/drawing/2014/main" id="{88155DFE-1BD6-4898-9CF8-8C9E106AC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003925"/>
            <a:ext cx="4783138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 sz="2800"/>
              <a:t>Piedestal RAZLOŽI BESEDO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53955C60-3EC7-4B86-A3BE-D5CFF59C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563CE289-362C-4751-9499-86C5DDD2C41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1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DVORANA CARNEGIE HALL</a:t>
            </a:r>
            <a:endParaRPr lang="sl-SI" sz="41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147D86-4E68-450C-AA7D-E7D28A42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04448" cy="122899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tx1"/>
                </a:solidFill>
              </a:rPr>
              <a:t>ZAPIS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FED290-5D95-487B-9D22-1F705AAD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5615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Najpomembnejši ruski skladatelj </a:t>
            </a:r>
            <a:r>
              <a:rPr lang="sl-SI"/>
              <a:t>in pianist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Rojstvo 7. 5.1840, smrt 6. 11. 1893,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DELA: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Simfonije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Koncerti: Koncert za klavir in orkester v b-molu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Opere:Pikova dama, Rusalka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Baleti: Hrestač, Labodje jezero, Trnuljčica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Komorna glasba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Zborovska liturgična glasba ruske pravoslavne cerkve.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dirty="0">
                <a:hlinkClick r:id="rId2"/>
              </a:rPr>
              <a:t>https://www.youtube.com/watch?v=VUlB5Y_Yxyw</a:t>
            </a:r>
            <a:endParaRPr lang="sl-SI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vsebine 1">
            <a:extLst>
              <a:ext uri="{FF2B5EF4-FFF2-40B4-BE49-F238E27FC236}">
                <a16:creationId xmlns:a16="http://schemas.microsoft.com/office/drawing/2014/main" id="{9079D015-013D-4FF4-A471-557229055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Wikipedija,</a:t>
            </a:r>
          </a:p>
          <a:p>
            <a:r>
              <a:rPr lang="sl-SI" altLang="sl-SI"/>
              <a:t>Google slike,</a:t>
            </a:r>
          </a:p>
          <a:p>
            <a:r>
              <a:rPr lang="sl-SI" altLang="sl-SI"/>
              <a:t>Google,</a:t>
            </a:r>
          </a:p>
          <a:p>
            <a:r>
              <a:rPr lang="sl-SI" altLang="sl-SI"/>
              <a:t>Dijaški.net,</a:t>
            </a:r>
          </a:p>
          <a:p>
            <a:r>
              <a:rPr lang="sl-SI" altLang="sl-SI"/>
              <a:t>Učbenik za glasbo.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EC31C19-D9B0-4E78-B2FE-A81A0E6E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tx1"/>
                </a:solidFill>
              </a:rPr>
              <a:t>VIRI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7869BD86-3069-4DC4-8284-113105BB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3352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D29EF510-4011-416B-8ADC-A1E186ED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12875"/>
            <a:ext cx="14049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CB3AF9A1-9713-4752-983D-503F35A9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28003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>
            <a:extLst>
              <a:ext uri="{FF2B5EF4-FFF2-40B4-BE49-F238E27FC236}">
                <a16:creationId xmlns:a16="http://schemas.microsoft.com/office/drawing/2014/main" id="{48BB5FD1-5751-4DD3-90E0-755BFDB3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27146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http://www.emka.si/img/product/ucbeniki-2009-10/osnovna-sola/182162/SP32-20090521-100400.jpg">
            <a:extLst>
              <a:ext uri="{FF2B5EF4-FFF2-40B4-BE49-F238E27FC236}">
                <a16:creationId xmlns:a16="http://schemas.microsoft.com/office/drawing/2014/main" id="{7CFA1F05-D175-4005-A4C3-8BD25810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8002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5439792-5253-47AE-B701-381F77E8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82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ravokotnik 1">
            <a:extLst>
              <a:ext uri="{FF2B5EF4-FFF2-40B4-BE49-F238E27FC236}">
                <a16:creationId xmlns:a16="http://schemas.microsoft.com/office/drawing/2014/main" id="{831C5EF2-B943-4E8E-A250-0C3C61DE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420938"/>
            <a:ext cx="275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/>
              <a:t>Čajkovski je bil 2 od 6 </a:t>
            </a:r>
          </a:p>
          <a:p>
            <a:r>
              <a:rPr lang="sl-SI" altLang="sl-SI"/>
              <a:t>preživelih otrok. </a:t>
            </a:r>
          </a:p>
        </p:txBody>
      </p:sp>
      <p:sp>
        <p:nvSpPr>
          <p:cNvPr id="10244" name="Pravokotnik 4">
            <a:extLst>
              <a:ext uri="{FF2B5EF4-FFF2-40B4-BE49-F238E27FC236}">
                <a16:creationId xmlns:a16="http://schemas.microsoft.com/office/drawing/2014/main" id="{0AED8DD5-755E-4404-A363-302E26D8C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908050"/>
            <a:ext cx="264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/>
              <a:t>Oče, mati in pet otrok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EA9A7308-66EB-464E-A091-5CD949CA7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375275"/>
          </a:xfrm>
        </p:spPr>
        <p:txBody>
          <a:bodyPr/>
          <a:lstStyle/>
          <a:p>
            <a:r>
              <a:rPr lang="sl-SI" altLang="sl-SI" sz="2400"/>
              <a:t>Rodil se je leta 1840 - Votkinsk</a:t>
            </a:r>
          </a:p>
          <a:p>
            <a:r>
              <a:rPr lang="sl-SI" altLang="sl-SI" sz="2400"/>
              <a:t>S 5 leti se je začel učiti klavir pri mami (umrla 1854)</a:t>
            </a:r>
          </a:p>
          <a:p>
            <a:r>
              <a:rPr lang="sl-SI" altLang="sl-SI" sz="2400"/>
              <a:t>Poročen (Antonino Ivanovno Miljukovo) je bil šest tednov nato živel sam.</a:t>
            </a:r>
          </a:p>
          <a:p>
            <a:r>
              <a:rPr lang="sl-SI" altLang="sl-SI" sz="2400"/>
              <a:t>Veliko pomembnejša ženska v njegovem življenju je bila bogata vdova Nadežda Filaretovna von Meck s katero si je dopisoval v letih od 1877 do 1890, nikoli se nista srečala, ker ga je denarno podpirala (6.000 rublji na leto cca.120€).</a:t>
            </a:r>
          </a:p>
          <a:p>
            <a:r>
              <a:rPr lang="sl-SI" altLang="sl-SI" sz="2400"/>
              <a:t>Umrl je 1893 (samomor) -  pokopan na Tihvinskem pokopališču v Sankt  Peterburgu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FF110DF-7B61-4EF6-AFCA-2FF898E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tx1"/>
                </a:solidFill>
              </a:rPr>
              <a:t>NEKAJ O NJEM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4FF46F47-EBCD-4A34-AE60-89EC41C3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4780ACF-B14D-4142-8A6C-C1919FF6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ČAJKOVSKI Z ŽENO ANTONINO</a:t>
            </a:r>
          </a:p>
        </p:txBody>
      </p:sp>
      <p:pic>
        <p:nvPicPr>
          <p:cNvPr id="12292" name="Picture 2" descr="http://upload.wikimedia.org/wikipedia/commons/thumb/b/b8/Tchaikovsky_with_wife_Antonina_Miliukova.jpg/200px-Tchaikovsky_with_wife_Antonina_Miliukova.jpg">
            <a:extLst>
              <a:ext uri="{FF2B5EF4-FFF2-40B4-BE49-F238E27FC236}">
                <a16:creationId xmlns:a16="http://schemas.microsoft.com/office/drawing/2014/main" id="{4A5D84B2-56F3-410A-AB1F-99FDDC3E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4281487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3848E7-628B-42DB-95EB-33DB42DC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tx1"/>
                </a:solidFill>
              </a:rPr>
              <a:t>TIHVINSKO POKOPALIŠČE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3315" name="Slika 3" descr="http://upload.wikimedia.org/wikipedia/commons/thumb/9/9d/P3264416_tchaikovsky_lg.jpg/200px-P3264416_tchaikovsky_lg.jpg">
            <a:hlinkClick r:id="rId2"/>
            <a:extLst>
              <a:ext uri="{FF2B5EF4-FFF2-40B4-BE49-F238E27FC236}">
                <a16:creationId xmlns:a16="http://schemas.microsoft.com/office/drawing/2014/main" id="{BF977C57-69E3-4FF5-84BD-31FADB4A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54165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29FDEE1-C62F-4018-9B0E-D46CAA26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tx1"/>
                </a:solidFill>
              </a:rPr>
              <a:t>SLUŠNI PRIMER</a:t>
            </a:r>
          </a:p>
        </p:txBody>
      </p:sp>
      <p:sp>
        <p:nvSpPr>
          <p:cNvPr id="4" name="Ograda vsebine 1">
            <a:extLst>
              <a:ext uri="{FF2B5EF4-FFF2-40B4-BE49-F238E27FC236}">
                <a16:creationId xmlns:a16="http://schemas.microsoft.com/office/drawing/2014/main" id="{2359925B-0637-456D-9D1A-6D266E391310}"/>
              </a:ext>
            </a:extLst>
          </p:cNvPr>
          <p:cNvSpPr txBox="1">
            <a:spLocks/>
          </p:cNvSpPr>
          <p:nvPr/>
        </p:nvSpPr>
        <p:spPr>
          <a:xfrm>
            <a:off x="250825" y="6237288"/>
            <a:ext cx="8518525" cy="427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sl-SI" sz="2700" dirty="0">
                <a:latin typeface="+mn-lt"/>
                <a:cs typeface="+mn-cs"/>
                <a:hlinkClick r:id="rId2"/>
              </a:rPr>
              <a:t>https://www.youtube.com/watch?v=XD8j6_9z6lI</a:t>
            </a:r>
            <a:endParaRPr lang="sl-SI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sl-SI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sl-SI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sl-SI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sl-SI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sl-SI" sz="2700" dirty="0">
              <a:latin typeface="+mn-lt"/>
              <a:cs typeface="+mn-cs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808E431-AC6D-4F38-B25A-882A5676BE39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484313"/>
          <a:ext cx="7872412" cy="4433887"/>
        </p:xfrm>
        <a:graphic>
          <a:graphicData uri="http://schemas.openxmlformats.org/drawingml/2006/table">
            <a:tbl>
              <a:tblPr/>
              <a:tblGrid>
                <a:gridCol w="330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Naslov dela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Skladatelj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Izvajalci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Vrsta glasbe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Kj</a:t>
                      </a:r>
                      <a:r>
                        <a:rPr lang="sl-SI" sz="2400" baseline="0" dirty="0">
                          <a:latin typeface="Calibri"/>
                          <a:ea typeface="Calibri"/>
                          <a:cs typeface="Times New Roman"/>
                        </a:rPr>
                        <a:t>e je </a:t>
                      </a:r>
                      <a:r>
                        <a:rPr lang="sl-SI" sz="2400" baseline="0">
                          <a:latin typeface="Calibri"/>
                          <a:ea typeface="Calibri"/>
                          <a:cs typeface="Times New Roman"/>
                        </a:rPr>
                        <a:t>bila izvedba</a:t>
                      </a:r>
                      <a:endParaRPr lang="sl-SI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Značaj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Tempo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Glasbena oblika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05D9BFD-6C50-4188-8D5B-3650FEA6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tx1"/>
                </a:solidFill>
              </a:rPr>
              <a:t>SLUŠNI PRIMER</a:t>
            </a:r>
          </a:p>
        </p:txBody>
      </p:sp>
      <p:sp>
        <p:nvSpPr>
          <p:cNvPr id="4" name="Ograda vsebine 1">
            <a:extLst>
              <a:ext uri="{FF2B5EF4-FFF2-40B4-BE49-F238E27FC236}">
                <a16:creationId xmlns:a16="http://schemas.microsoft.com/office/drawing/2014/main" id="{1C4B574E-93BC-4849-9E9A-FFB9D7ACD7E7}"/>
              </a:ext>
            </a:extLst>
          </p:cNvPr>
          <p:cNvSpPr txBox="1">
            <a:spLocks/>
          </p:cNvSpPr>
          <p:nvPr/>
        </p:nvSpPr>
        <p:spPr>
          <a:xfrm>
            <a:off x="250825" y="6237288"/>
            <a:ext cx="8518525" cy="427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sl-SI" sz="2700" dirty="0">
                <a:latin typeface="+mn-lt"/>
                <a:cs typeface="+mn-cs"/>
                <a:hlinkClick r:id="rId2"/>
              </a:rPr>
              <a:t>https://www.youtube.com/watch?v=XD8j6_9z6lI</a:t>
            </a:r>
            <a:endParaRPr lang="sl-SI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sl-SI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sl-SI" sz="2700" dirty="0">
              <a:latin typeface="+mn-lt"/>
              <a:cs typeface="+mn-cs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CE78333-6773-401A-89BB-7B573F01105D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1268413"/>
          <a:ext cx="7872412" cy="4433887"/>
        </p:xfrm>
        <a:graphic>
          <a:graphicData uri="http://schemas.openxmlformats.org/drawingml/2006/table">
            <a:tbl>
              <a:tblPr/>
              <a:tblGrid>
                <a:gridCol w="330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Naslov dela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Trnuljčica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Skladatelj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Peter</a:t>
                      </a:r>
                      <a:r>
                        <a:rPr lang="sl-SI" sz="24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baseline="0" dirty="0" err="1">
                          <a:latin typeface="Calibri"/>
                          <a:ea typeface="Calibri"/>
                          <a:cs typeface="Times New Roman"/>
                        </a:rPr>
                        <a:t>Iljič</a:t>
                      </a:r>
                      <a:r>
                        <a:rPr lang="sl-SI" sz="2400" baseline="0" dirty="0">
                          <a:latin typeface="Calibri"/>
                          <a:ea typeface="Calibri"/>
                          <a:cs typeface="Times New Roman"/>
                        </a:rPr>
                        <a:t> Čajkovski</a:t>
                      </a: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Izvajalci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Simfonični orkester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Vrsta glasbe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Instrumentalna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Kje</a:t>
                      </a:r>
                      <a:r>
                        <a:rPr lang="sl-SI" sz="2400" baseline="0" dirty="0">
                          <a:latin typeface="Calibri"/>
                          <a:ea typeface="Calibri"/>
                          <a:cs typeface="Times New Roman"/>
                        </a:rPr>
                        <a:t> je bila izvedba</a:t>
                      </a: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Ljubljana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Značaj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Igriv, nagajiv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Tempo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Hiter-počasen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latin typeface="Calibri"/>
                          <a:ea typeface="Calibri"/>
                          <a:cs typeface="Times New Roman"/>
                        </a:rPr>
                        <a:t>Glasbena oblika</a:t>
                      </a: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latin typeface="Calibri"/>
                          <a:ea typeface="Calibri"/>
                          <a:cs typeface="Times New Roman"/>
                        </a:rPr>
                        <a:t>Balet</a:t>
                      </a:r>
                      <a:endParaRPr lang="sl-SI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6" marR="42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9E269762-FEB7-4465-8F65-B40A701E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Labodje jezero - </a:t>
            </a:r>
            <a:r>
              <a:rPr lang="sl-SI" altLang="sl-SI"/>
              <a:t> ustvaril med letoma 1871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   in 1876. Premiera v Moskvi 1877.</a:t>
            </a:r>
          </a:p>
          <a:p>
            <a:pPr>
              <a:buFont typeface="Wingdings 3" panose="05040102010807070707" pitchFamily="18" charset="2"/>
              <a:buNone/>
            </a:pPr>
            <a:endParaRPr lang="sl-SI" altLang="sl-SI"/>
          </a:p>
          <a:p>
            <a:r>
              <a:rPr lang="sl-SI" altLang="sl-SI" b="1"/>
              <a:t>Trnuljčica -</a:t>
            </a:r>
            <a:r>
              <a:rPr lang="sl-SI" altLang="sl-SI"/>
              <a:t> nastal med letoma 1888 in 1889.  Premiera leta 1890 v Sankt-Peterburgu.</a:t>
            </a:r>
          </a:p>
          <a:p>
            <a:endParaRPr lang="sl-SI" altLang="sl-SI"/>
          </a:p>
          <a:p>
            <a:r>
              <a:rPr lang="sl-SI" altLang="sl-SI" b="1"/>
              <a:t>Hrestač</a:t>
            </a:r>
            <a:r>
              <a:rPr lang="sl-SI" altLang="sl-SI"/>
              <a:t> - ustvaril med letoma 1891 in 1892.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0DB2233-5052-4EFB-BF67-676BC49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tx1"/>
                </a:solidFill>
              </a:rPr>
              <a:t>BALET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hrestac.jpg">
            <a:extLst>
              <a:ext uri="{FF2B5EF4-FFF2-40B4-BE49-F238E27FC236}">
                <a16:creationId xmlns:a16="http://schemas.microsoft.com/office/drawing/2014/main" id="{E411B003-1476-49F6-B573-4605994E7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39558" cy="5026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8AECCA3-510D-4229-A4C1-D18D0014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HRESTAČ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216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Lucida Sans Unicode</vt:lpstr>
      <vt:lpstr>Verdana</vt:lpstr>
      <vt:lpstr>Wingdings 2</vt:lpstr>
      <vt:lpstr>Wingdings 3</vt:lpstr>
      <vt:lpstr>Stekanje</vt:lpstr>
      <vt:lpstr>Peter Iljič Čajkovski</vt:lpstr>
      <vt:lpstr>PowerPoint Presentation</vt:lpstr>
      <vt:lpstr>NEKAJ O NJEM</vt:lpstr>
      <vt:lpstr>ČAJKOVSKI Z ŽENO ANTONINO</vt:lpstr>
      <vt:lpstr>TIHVINSKO POKOPALIŠČE</vt:lpstr>
      <vt:lpstr>SLUŠNI PRIMER</vt:lpstr>
      <vt:lpstr>SLUŠNI PRIMER</vt:lpstr>
      <vt:lpstr>BALET</vt:lpstr>
      <vt:lpstr>HRESTAČ</vt:lpstr>
      <vt:lpstr>LABODJE JEZERO</vt:lpstr>
      <vt:lpstr>TRNULJČICA</vt:lpstr>
      <vt:lpstr>OPERE</vt:lpstr>
      <vt:lpstr>SIMFONIJE</vt:lpstr>
      <vt:lpstr>ZANIMIVOST</vt:lpstr>
      <vt:lpstr>PowerPoint Presentation</vt:lpstr>
      <vt:lpstr>ZAPIS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2019-05-31T08:41:55Z</dcterms:created>
  <dcterms:modified xsi:type="dcterms:W3CDTF">2019-05-31T08:41:55Z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