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1C4F14-8F61-43EC-8CF2-2E99273547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5E4EA-007C-452D-AB76-6C9A957788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AFAAF8-73E9-4854-AF6B-AD2C416654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F343BF-AC4C-4B13-B4C8-8A4BE995D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DB6493-2A67-4FFA-98C4-2EB066E29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7D54D-4EDE-4D20-AE20-366E8C2D9B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F8A2A-BE79-443A-B8E2-48DC06BE1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31A8E7-BA64-459C-BC6A-CF5AEE2A43E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70ACA7A-C493-4571-ABD5-1D4A0C78C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106E8FF-4AAC-41B4-BEC5-CF1613169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F9E37AB-0FCF-4DEC-A80A-637DCA689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F0BC363E-2138-42ED-A8AA-32B120E7A33B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C5E799-CA55-497A-8648-A70161ADE358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13F533-4F80-474F-ADF2-3357EE215DD4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58F3703-D077-4DDA-8C80-50356A08F793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6898852-C1EA-481B-A0FE-7FA0A586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8B0E-70B8-4E8D-88AF-5505D08C74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F594159-1C18-4E82-9D09-B6304E20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7FC82F-B866-482C-9B60-733DE63E60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2E79A2DF-1DCB-4F6B-86BE-CFEF8C1BB4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5943784"/>
      </p:ext>
    </p:extLst>
  </p:cSld>
  <p:clrMapOvr>
    <a:masterClrMapping/>
  </p:clrMapOvr>
  <p:transition advTm="12253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13F2A41-622B-4E6F-87F5-B0EA0E52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263F-71D2-4D9D-8396-58A79C6C41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2C0C2B5-CFBA-4FBF-A288-9D43C33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DBBB999-448B-4A90-96EF-AAA00926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70D9-CA80-4751-9B3F-D6E5F0A6A7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9757382"/>
      </p:ext>
    </p:extLst>
  </p:cSld>
  <p:clrMapOvr>
    <a:masterClrMapping/>
  </p:clrMapOvr>
  <p:transition advTm="12253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379E3B9B-E08B-4825-A3AC-A04F779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D21B-FE2E-4735-A748-874D70095A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E896DAB-A5CD-434C-841F-6FB3C873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52B56DF-8AA9-4E8C-A7E8-B767FD1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E4983-65C9-4E63-B085-3AF55A1C55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4599813"/>
      </p:ext>
    </p:extLst>
  </p:cSld>
  <p:clrMapOvr>
    <a:masterClrMapping/>
  </p:clrMapOvr>
  <p:transition advTm="12253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7B6589C-F905-45F5-87D6-A63D8375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ECC0-3CE8-414C-B444-46638F1822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1C70795-4574-4559-BCAE-DDE8D6C3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B8C0F52-FD76-4227-A20B-514435AD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95CFD-416C-4A17-8517-B092BEB4AF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1812153"/>
      </p:ext>
    </p:extLst>
  </p:cSld>
  <p:clrMapOvr>
    <a:masterClrMapping/>
  </p:clrMapOvr>
  <p:transition advTm="12253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ADF501-00CC-4876-B38F-3B98C251BFDE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1DE5B5-58BB-462E-9168-2DC31753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D8B4-05E0-4524-8679-84EB538A87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58999-89BA-498B-B44D-6F0EAEC7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6249DB-5C5B-4D8D-A39E-7301DF3F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EDA1-3ED2-41D1-AC24-5E8A8A7367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4534716"/>
      </p:ext>
    </p:extLst>
  </p:cSld>
  <p:clrMapOvr>
    <a:masterClrMapping/>
  </p:clrMapOvr>
  <p:transition advTm="12253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280AA94D-555F-4E50-88A8-620B4D3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3212-98DE-47C3-9B5B-46604E9FA0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5819069-4CE0-4A1C-9DCF-FD25D5E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637FB9A-5BAC-47E8-8873-150C15C6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19E8-E3F2-4B34-AE1D-8338D9C6C4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1763172"/>
      </p:ext>
    </p:extLst>
  </p:cSld>
  <p:clrMapOvr>
    <a:masterClrMapping/>
  </p:clrMapOvr>
  <p:transition advTm="12253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AECED9-3249-4639-BC4E-3ACDFB9677C0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EC1147-0375-4270-8213-D0B6A9F1D724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C8442-12B2-4A43-802D-D032471E8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2B3BC6-561B-431C-BE5F-DC09F869CFF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5078172-4C70-4B0B-90D0-E01C388A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C901A3A0-3786-4EA0-BE96-6B4CA2D668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0B76-544D-4823-A501-091120316F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296173"/>
      </p:ext>
    </p:extLst>
  </p:cSld>
  <p:clrMapOvr>
    <a:masterClrMapping/>
  </p:clrMapOvr>
  <p:transition advTm="12253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44774BFF-4F99-430A-962C-9232EE78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A11E-8C16-4008-AAEB-B41BBCBCF6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741D4C2-AFDE-4A15-AA39-F7B546E4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1CA1DAB1-5814-44F7-B95A-329AE54D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93EF3-09FA-4F46-AD82-812CA992AF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4323980"/>
      </p:ext>
    </p:extLst>
  </p:cSld>
  <p:clrMapOvr>
    <a:masterClrMapping/>
  </p:clrMapOvr>
  <p:transition advTm="12253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2467FD20-0D1C-418A-B2AE-2136EE79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6FEB-FD21-4CB8-9A7D-B7CBF22C679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5EDCEB3E-1751-45C4-A8D5-2CA2F25C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054E7EA6-1EF0-48DE-9D6E-2A8B66B5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47DE-4154-4CEB-9313-6A077923EB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4332052"/>
      </p:ext>
    </p:extLst>
  </p:cSld>
  <p:clrMapOvr>
    <a:masterClrMapping/>
  </p:clrMapOvr>
  <p:transition advTm="12253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1BE4AC7-0C34-4D01-A980-8EC600CD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574C-65DD-4445-9614-618418F2149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292A76C-1A40-4743-9C59-14D2576B3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EAD2A-1A2C-48D5-85A9-3548E631EA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AF8FA7C-0076-449A-B597-7F929234FC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0909254"/>
      </p:ext>
    </p:extLst>
  </p:cSld>
  <p:clrMapOvr>
    <a:masterClrMapping/>
  </p:clrMapOvr>
  <p:transition advTm="12253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F6D83E8-AEEC-430E-BB70-0C03F6E5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6AE1-481D-4940-89A9-03E0699129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D278AFD-23F5-4348-98A4-55146426F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5CFD8-2BF7-4ABA-B5FC-A22BC2409AF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1B434BD-DD12-47D1-A931-10444BFF8D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311580"/>
      </p:ext>
    </p:extLst>
  </p:cSld>
  <p:clrMapOvr>
    <a:masterClrMapping/>
  </p:clrMapOvr>
  <p:transition advTm="12253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39130C69-413B-4391-8A53-10C207821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ECBAE4DA-4338-4074-9B71-92C5A6835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576371-2E46-4FEB-86B3-A10ABF19FB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B6A0BDB-4062-42E6-B1A3-05D7D0A9F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CDB8098-23D6-4549-AFD4-C8A69DCC9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300226F2-2889-40A3-8966-3DADEA44CCB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E76DBB0-ED19-4650-8F8A-6E19DA1F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ransition advTm="12253"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6B0FAE-A27A-498C-BE91-5317EAFE6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24FF7-4E04-47A8-AA91-273525717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1428737"/>
            <a:ext cx="7672414" cy="2000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/>
            </a:br>
            <a:r>
              <a:rPr lang="sl-SI"/>
              <a:t>Frederic Chopin</a:t>
            </a:r>
          </a:p>
        </p:txBody>
      </p:sp>
      <p:pic>
        <p:nvPicPr>
          <p:cNvPr id="1027" name="Picture 3" descr="E:\Documents and Settings\Skupni\My Documents\My Pictures\Frederic_Chopin_photo.jpg">
            <a:extLst>
              <a:ext uri="{FF2B5EF4-FFF2-40B4-BE49-F238E27FC236}">
                <a16:creationId xmlns:a16="http://schemas.microsoft.com/office/drawing/2014/main" id="{B82B8011-7A0D-4FB4-8323-8CB717E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643314"/>
            <a:ext cx="1857388" cy="260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1882.WAV">
            <a:hlinkClick r:id="" action="ppaction://media"/>
            <a:extLst>
              <a:ext uri="{FF2B5EF4-FFF2-40B4-BE49-F238E27FC236}">
                <a16:creationId xmlns:a16="http://schemas.microsoft.com/office/drawing/2014/main" id="{62B77099-37FF-4B22-B73A-69F423D789BB}"/>
              </a:ext>
            </a:extLst>
          </p:cNvPr>
          <p:cNvPicPr>
            <a:picLocks noRot="1" noChangeAspect="1"/>
          </p:cNvPicPr>
          <p:nvPr>
            <a:wavAudioFile r:embed="rId1" name="~PP188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DB22C491-9844-4C6A-B737-A891DF54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Rojen 1. marca 1810, blizu Varšave, na Poljskem</a:t>
            </a:r>
          </a:p>
          <a:p>
            <a:endParaRPr lang="sl-SI" altLang="sl-SI"/>
          </a:p>
          <a:p>
            <a:r>
              <a:rPr lang="sl-SI" altLang="sl-SI"/>
              <a:t>Že od malih nog je bil ustvarjalen</a:t>
            </a:r>
          </a:p>
          <a:p>
            <a:endParaRPr lang="sl-SI" altLang="sl-SI"/>
          </a:p>
          <a:p>
            <a:r>
              <a:rPr lang="sl-SI" altLang="sl-SI"/>
              <a:t>S šestimi leti se je naučil igrati klavir</a:t>
            </a:r>
          </a:p>
          <a:p>
            <a:endParaRPr lang="sl-SI" altLang="sl-SI"/>
          </a:p>
          <a:p>
            <a:r>
              <a:rPr lang="sl-SI" altLang="sl-SI"/>
              <a:t>Pri sedmih se je prvič predstavil javnosti</a:t>
            </a:r>
          </a:p>
          <a:p>
            <a:endParaRPr lang="sl-SI" altLang="sl-SI"/>
          </a:p>
          <a:p>
            <a:r>
              <a:rPr lang="sl-SI" altLang="sl-SI"/>
              <a:t>Z osmimi leti je imel prvi javni nastop</a:t>
            </a:r>
          </a:p>
          <a:p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F447C-5726-4FEB-A411-F6638ABE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2400"/>
            <a:ext cx="8258175" cy="919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8196" name="Picture 3" descr="Fryderyk_Chopin_young.jpg">
            <a:extLst>
              <a:ext uri="{FF2B5EF4-FFF2-40B4-BE49-F238E27FC236}">
                <a16:creationId xmlns:a16="http://schemas.microsoft.com/office/drawing/2014/main" id="{987DBE04-6645-4B86-825C-6BA59611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286000"/>
            <a:ext cx="18605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498.WAV">
            <a:hlinkClick r:id="" action="ppaction://media"/>
            <a:extLst>
              <a:ext uri="{FF2B5EF4-FFF2-40B4-BE49-F238E27FC236}">
                <a16:creationId xmlns:a16="http://schemas.microsoft.com/office/drawing/2014/main" id="{ACDC0BDE-4897-4518-A0D9-8923B0EB4099}"/>
              </a:ext>
            </a:extLst>
          </p:cNvPr>
          <p:cNvPicPr>
            <a:picLocks noRot="1" noChangeAspect="1"/>
          </p:cNvPicPr>
          <p:nvPr>
            <a:wavAudioFile r:embed="rId1" name="~PP4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E2B1E36D-1882-4F36-91C9-3B3A0F30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Chopinova starša; Nikolaj Chopin in Justyna Krzyzanowska</a:t>
            </a:r>
          </a:p>
          <a:p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89CD3-A60C-4AE3-B2CF-A78A89F3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" name="Picture 3" descr="Nikołaj_Chopin.jpg">
            <a:extLst>
              <a:ext uri="{FF2B5EF4-FFF2-40B4-BE49-F238E27FC236}">
                <a16:creationId xmlns:a16="http://schemas.microsoft.com/office/drawing/2014/main" id="{67776EB2-8F69-466E-81CC-4A7B0EF160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808373"/>
            <a:ext cx="2428892" cy="347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ustyna_Chopin.jpg">
            <a:extLst>
              <a:ext uri="{FF2B5EF4-FFF2-40B4-BE49-F238E27FC236}">
                <a16:creationId xmlns:a16="http://schemas.microsoft.com/office/drawing/2014/main" id="{1D7CF274-F0D0-4676-9456-8A0B0E8C8F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86058"/>
            <a:ext cx="2509827" cy="357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585.WAV">
            <a:hlinkClick r:id="" action="ppaction://media"/>
            <a:extLst>
              <a:ext uri="{FF2B5EF4-FFF2-40B4-BE49-F238E27FC236}">
                <a16:creationId xmlns:a16="http://schemas.microsoft.com/office/drawing/2014/main" id="{E6A74049-D43D-4983-BE4E-86B73ABCFD3E}"/>
              </a:ext>
            </a:extLst>
          </p:cNvPr>
          <p:cNvPicPr>
            <a:picLocks noRot="1" noChangeAspect="1"/>
          </p:cNvPicPr>
          <p:nvPr>
            <a:wavAudioFile r:embed="rId1" name="~PP58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B88661E-F698-44C1-85D2-9649216A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Chopinova rojstna hiša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FFFCA-D2F5-44EC-88A5-2B396221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Picture 4" descr="Chopin.Poland_Zelazowa_Wola.jpg">
            <a:extLst>
              <a:ext uri="{FF2B5EF4-FFF2-40B4-BE49-F238E27FC236}">
                <a16:creationId xmlns:a16="http://schemas.microsoft.com/office/drawing/2014/main" id="{56E1B6E7-A06F-4529-9CC7-C25979C6F7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3116"/>
            <a:ext cx="5572132" cy="41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849.WAV">
            <a:hlinkClick r:id="" action="ppaction://media"/>
            <a:extLst>
              <a:ext uri="{FF2B5EF4-FFF2-40B4-BE49-F238E27FC236}">
                <a16:creationId xmlns:a16="http://schemas.microsoft.com/office/drawing/2014/main" id="{195AFE09-5C11-4EC4-8156-46B60330CFA6}"/>
              </a:ext>
            </a:extLst>
          </p:cNvPr>
          <p:cNvPicPr>
            <a:picLocks noRot="1" noChangeAspect="1"/>
          </p:cNvPicPr>
          <p:nvPr>
            <a:wavAudioFile r:embed="rId1" name="~PP384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0F20A611-11FB-4E3A-8DFB-2FDC5AA63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Zbirka njegovih skladb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861F3-5FFF-4C97-AAE0-12C40328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1268" name="Picture 4" descr="Frederic Chopin..jpg">
            <a:extLst>
              <a:ext uri="{FF2B5EF4-FFF2-40B4-BE49-F238E27FC236}">
                <a16:creationId xmlns:a16="http://schemas.microsoft.com/office/drawing/2014/main" id="{B80B3171-1CB0-4F4B-AB61-870E23BEA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664">
            <a:off x="1428750" y="2428875"/>
            <a:ext cx="3048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Jeremy_Siepmann_Life_and_Works_Frederic_Chopin_Naxos_Educational_Series_compact_discs.jpg">
            <a:extLst>
              <a:ext uri="{FF2B5EF4-FFF2-40B4-BE49-F238E27FC236}">
                <a16:creationId xmlns:a16="http://schemas.microsoft.com/office/drawing/2014/main" id="{1363D159-8D33-4567-A7C0-BC4B7C40E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9486">
            <a:off x="5286375" y="2232025"/>
            <a:ext cx="312261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891.WAV">
            <a:hlinkClick r:id="" action="ppaction://media"/>
            <a:extLst>
              <a:ext uri="{FF2B5EF4-FFF2-40B4-BE49-F238E27FC236}">
                <a16:creationId xmlns:a16="http://schemas.microsoft.com/office/drawing/2014/main" id="{3DF87F70-AA7A-49F5-957C-63B2082091C9}"/>
              </a:ext>
            </a:extLst>
          </p:cNvPr>
          <p:cNvPicPr>
            <a:picLocks noRot="1" noChangeAspect="1"/>
          </p:cNvPicPr>
          <p:nvPr>
            <a:wavAudioFile r:embed="rId1" name="~PP389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C6B2A068-76F5-43E3-BAFD-D0CD79A4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Spominska plošča Chopinu, v Varšavi</a:t>
            </a:r>
          </a:p>
          <a:p>
            <a:r>
              <a:rPr lang="sl-SI" altLang="sl-SI"/>
              <a:t>Nagrobnik Frederica Chopina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0DC69-7FA8-40AF-8C7E-3FEC0CA9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4" name="Picture 3" descr="Chopin_denkmal_wwa.jpeg">
            <a:extLst>
              <a:ext uri="{FF2B5EF4-FFF2-40B4-BE49-F238E27FC236}">
                <a16:creationId xmlns:a16="http://schemas.microsoft.com/office/drawing/2014/main" id="{D2A9A169-B339-42F1-85BE-4A7EFCB36A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20"/>
            <a:ext cx="3952871" cy="296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hopin_Grave_Grab_Pere_Lachaise.JPG">
            <a:extLst>
              <a:ext uri="{FF2B5EF4-FFF2-40B4-BE49-F238E27FC236}">
                <a16:creationId xmlns:a16="http://schemas.microsoft.com/office/drawing/2014/main" id="{5BF55A7B-826C-4D7A-AAA0-4BAADEEA86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6413" y="2571744"/>
            <a:ext cx="2750363" cy="366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413.WAV">
            <a:hlinkClick r:id="" action="ppaction://media"/>
            <a:extLst>
              <a:ext uri="{FF2B5EF4-FFF2-40B4-BE49-F238E27FC236}">
                <a16:creationId xmlns:a16="http://schemas.microsoft.com/office/drawing/2014/main" id="{889C2934-E077-4494-A59F-3C2EA68E965B}"/>
              </a:ext>
            </a:extLst>
          </p:cNvPr>
          <p:cNvPicPr>
            <a:picLocks noRot="1" noChangeAspect="1"/>
          </p:cNvPicPr>
          <p:nvPr>
            <a:wavAudioFile r:embed="rId1" name="~PP41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65</Words>
  <Application>Microsoft Office PowerPoint</Application>
  <PresentationFormat>On-screen Show (4:3)</PresentationFormat>
  <Paragraphs>16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Constantia</vt:lpstr>
      <vt:lpstr>Wingdings 2</vt:lpstr>
      <vt:lpstr>Paper</vt:lpstr>
      <vt:lpstr> Frederic Chopin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2019-05-31T08:41:56Z</dcterms:created>
  <dcterms:modified xsi:type="dcterms:W3CDTF">2019-05-31T08:41:56Z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