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8820E601-7560-462C-9654-E7300106C4F9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80C02265-51C5-4B73-9FA0-FC1FF9BD3E0C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E4F8167E-3DB6-4ABD-ACAA-ECD9B3EADA23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334F4B9C-5EF6-4DB8-94C8-23DF0EE5E0F3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povezovalnik 10">
            <a:extLst>
              <a:ext uri="{FF2B5EF4-FFF2-40B4-BE49-F238E27FC236}">
                <a16:creationId xmlns:a16="http://schemas.microsoft.com/office/drawing/2014/main" id="{F8CB0631-8BAD-4BFF-ABCB-827B92FA6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povezovalnik 17">
            <a:extLst>
              <a:ext uri="{FF2B5EF4-FFF2-40B4-BE49-F238E27FC236}">
                <a16:creationId xmlns:a16="http://schemas.microsoft.com/office/drawing/2014/main" id="{ECB0D234-071B-4FE4-8984-F56ABEF9C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povezovalnik 19">
            <a:extLst>
              <a:ext uri="{FF2B5EF4-FFF2-40B4-BE49-F238E27FC236}">
                <a16:creationId xmlns:a16="http://schemas.microsoft.com/office/drawing/2014/main" id="{4F53EA4E-6511-4A7F-9BF4-C72007B03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povezovalnik 15">
            <a:extLst>
              <a:ext uri="{FF2B5EF4-FFF2-40B4-BE49-F238E27FC236}">
                <a16:creationId xmlns:a16="http://schemas.microsoft.com/office/drawing/2014/main" id="{D9A40998-61B0-4AD8-A7C3-C6B9C2FF9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povezovalnik 14">
            <a:extLst>
              <a:ext uri="{FF2B5EF4-FFF2-40B4-BE49-F238E27FC236}">
                <a16:creationId xmlns:a16="http://schemas.microsoft.com/office/drawing/2014/main" id="{8E4B3C29-4C61-45B3-8CB9-AF34E4C7F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povezovalnik 21">
            <a:extLst>
              <a:ext uri="{FF2B5EF4-FFF2-40B4-BE49-F238E27FC236}">
                <a16:creationId xmlns:a16="http://schemas.microsoft.com/office/drawing/2014/main" id="{BF03F33E-13ED-44BD-B578-49181B907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9BA4B06B-197A-47F8-B211-34A756067735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6BE9013E-4897-467B-BA3A-FFA4124B0018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22FD7C04-4AC2-47A6-9F9B-8709CBCCD720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F0A08F07-89C6-4416-B497-4F2931D038B6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8AFD0345-65B4-4785-BA1C-FC95E2446A23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A0AC200B-F499-480F-8A57-62B045FB33F9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3930C31C-36F0-48F0-826B-9FA260E2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EBFC7-74E8-472C-B8D3-B70E64F08BD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C607CB74-48CA-4556-8377-A101DC8B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E8F524AB-5721-4DAA-981D-272E9A61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F1FDB2C-20CB-4F5A-A33A-344B49314D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574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D9C348E4-C60C-4FD6-9441-841069EE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5DA81-3FFB-4C3A-8EDC-C14AF84663C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934556BB-DBB6-4282-9BA8-DE64A481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945F837D-A946-4901-9CF0-6D658E19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ED524-C974-4766-A2E6-19028EAE6E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753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FA18F69E-F5AD-49C0-9F95-C9381C11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7464-2367-4133-8273-139EDF2882C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0C47A067-2E52-48F6-AA9E-95D309AC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281AAA24-F24B-4480-9A9D-B3B25B34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72EC1-A68F-4E98-B339-11AB98414F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256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6F3F4B4D-60B9-42F7-B82F-CEA4661A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34184C-F93D-4B6B-9A2A-8AFD0F24BDA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3B4F0491-4EE3-43D3-B1F0-E5DB48D6C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72ED01-7FED-4773-95FA-B19BA8F4957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718E1EB8-AB1D-4CAF-B87E-C2AF35D17E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30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F684EA38-C744-40DA-AA5A-55E6C8818334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F3658683-04C4-4522-BF3E-7F460F77E4A9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983BAE30-38C5-4274-992B-5838CAF02FCE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CCF734D7-0265-4B3F-B190-A637FA48FF3B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povezovalnik 12">
            <a:extLst>
              <a:ext uri="{FF2B5EF4-FFF2-40B4-BE49-F238E27FC236}">
                <a16:creationId xmlns:a16="http://schemas.microsoft.com/office/drawing/2014/main" id="{02F94AEE-FE15-4F56-8BAD-B8DCF2F50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povezovalnik 13">
            <a:extLst>
              <a:ext uri="{FF2B5EF4-FFF2-40B4-BE49-F238E27FC236}">
                <a16:creationId xmlns:a16="http://schemas.microsoft.com/office/drawing/2014/main" id="{F5715628-20A6-45BC-B1C2-15C18E4AE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povezovalnik 14">
            <a:extLst>
              <a:ext uri="{FF2B5EF4-FFF2-40B4-BE49-F238E27FC236}">
                <a16:creationId xmlns:a16="http://schemas.microsoft.com/office/drawing/2014/main" id="{51E88291-D6F1-4163-B1EC-7DE0D5A13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povezovalnik 15">
            <a:extLst>
              <a:ext uri="{FF2B5EF4-FFF2-40B4-BE49-F238E27FC236}">
                <a16:creationId xmlns:a16="http://schemas.microsoft.com/office/drawing/2014/main" id="{601BEC77-4610-4FA1-B370-8AACC1476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povezovalnik 16">
            <a:extLst>
              <a:ext uri="{FF2B5EF4-FFF2-40B4-BE49-F238E27FC236}">
                <a16:creationId xmlns:a16="http://schemas.microsoft.com/office/drawing/2014/main" id="{96113A90-F326-490F-B014-9524F6A06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A4AB72E3-2D2A-4D23-9064-ED6CE8C60DDF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7BD1C95D-113D-41F5-A008-EC1E6A1D1608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D9FAA8AE-31FF-4826-8505-2B2159EFBF84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36D2B285-4B43-4C55-9CFB-19311DD731AF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CC611EA5-0856-4B8A-B61F-E35AE187417D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D707F21F-7249-40B1-A1F3-259C1621F77F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povezovalnik 25">
            <a:extLst>
              <a:ext uri="{FF2B5EF4-FFF2-40B4-BE49-F238E27FC236}">
                <a16:creationId xmlns:a16="http://schemas.microsoft.com/office/drawing/2014/main" id="{600624D6-C238-4852-9C0F-105FFE234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758802BF-AD63-4D22-A8DB-079AFDF6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27D05-473C-4F6A-AF0D-B882936FCF9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0B62F5B4-EEE7-4A2C-B895-E01A925C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EA222B76-9546-460E-967C-662FE6FA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11703DA4-DEE6-470B-8454-EAD8C47C01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3737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DB5DD3F8-094D-49E4-9AB0-09AD8242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EE04-71AE-4C6C-8FC7-73EA25634D6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D7E1B6DA-8B52-4CFC-AECA-F8DD7608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B46CDD48-1DD6-4D2E-B707-B25926B6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13C31-2D93-4A8B-B11C-C90C715C47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67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9EB052C6-9AFE-4240-8D0A-5CF39ED1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BFC9-0773-4B3F-A747-8FE58B6155C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521A0A7F-C50D-45BD-8E65-B44608EDE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EC0A7432-E2CD-4C7A-91F5-A07522A0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70AF8-F556-4144-AF50-1654FF95FF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34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5DAE1C85-64DE-4F7E-B1B0-1D94CB79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17864E-EF22-4A06-B574-04D3B4F3B64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FCD2BB12-645F-4C82-B1C5-ED2985B77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117DC3-67AD-45D8-8FB2-94C2969CFC7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10803995-D772-4C50-A9E2-1D20B2AB99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312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82877405-635C-4B5E-8771-B68421B5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85F4-895C-441B-9D88-A4441A74C05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8A3386F4-2EF0-4444-836D-CC66F0AE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34E4070C-7431-4D24-8854-0FEA53DB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ACB4C-CEDF-4E78-B5F0-23E7B1D26A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647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povezovalnik 9">
            <a:extLst>
              <a:ext uri="{FF2B5EF4-FFF2-40B4-BE49-F238E27FC236}">
                <a16:creationId xmlns:a16="http://schemas.microsoft.com/office/drawing/2014/main" id="{A6EB28E2-BA57-4C54-AF51-93D1F4BD0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povezovalnik 7">
            <a:extLst>
              <a:ext uri="{FF2B5EF4-FFF2-40B4-BE49-F238E27FC236}">
                <a16:creationId xmlns:a16="http://schemas.microsoft.com/office/drawing/2014/main" id="{F98ED310-AFF5-4386-987D-B23A3B49E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povezovalnik 8">
            <a:extLst>
              <a:ext uri="{FF2B5EF4-FFF2-40B4-BE49-F238E27FC236}">
                <a16:creationId xmlns:a16="http://schemas.microsoft.com/office/drawing/2014/main" id="{1690BD70-0C6F-4FE0-AE34-7D27F50A8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povezovalnik 10">
            <a:extLst>
              <a:ext uri="{FF2B5EF4-FFF2-40B4-BE49-F238E27FC236}">
                <a16:creationId xmlns:a16="http://schemas.microsoft.com/office/drawing/2014/main" id="{419AE81B-C786-4607-A5BE-098B69F4B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510E7B46-5220-43C1-9840-0E6ABAF392C4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povezovalnik 12">
            <a:extLst>
              <a:ext uri="{FF2B5EF4-FFF2-40B4-BE49-F238E27FC236}">
                <a16:creationId xmlns:a16="http://schemas.microsoft.com/office/drawing/2014/main" id="{466FC9B4-C4C2-4BBB-ABC3-632F405E8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6F229736-B885-403C-A202-BF39803DE4C4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71B10B20-3D0E-43C3-B427-CF33DC2E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45EFA0-DF82-41F2-905F-81E0FF443DF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97DB4F09-2B7F-488D-AAB3-D46BDB84C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2BFC95-4224-458D-A213-E0168D5FFFE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4E645A24-D977-43F1-971D-D7E8830BDA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662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povezovalnik 8">
            <a:extLst>
              <a:ext uri="{FF2B5EF4-FFF2-40B4-BE49-F238E27FC236}">
                <a16:creationId xmlns:a16="http://schemas.microsoft.com/office/drawing/2014/main" id="{9BC94710-B9ED-4524-86B8-37530D0F4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660C0DFB-FF92-4952-826F-BAF15E05FE0B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povezovalnik 9">
            <a:extLst>
              <a:ext uri="{FF2B5EF4-FFF2-40B4-BE49-F238E27FC236}">
                <a16:creationId xmlns:a16="http://schemas.microsoft.com/office/drawing/2014/main" id="{DB342708-0E80-4D42-9A0E-B9A1E51C3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89766CB8-4090-48E6-9EB5-00A3456C2946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povezovalnik 11">
            <a:extLst>
              <a:ext uri="{FF2B5EF4-FFF2-40B4-BE49-F238E27FC236}">
                <a16:creationId xmlns:a16="http://schemas.microsoft.com/office/drawing/2014/main" id="{F6F58465-F059-40C1-ADC8-02E1F1C84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povezovalnik 18">
            <a:extLst>
              <a:ext uri="{FF2B5EF4-FFF2-40B4-BE49-F238E27FC236}">
                <a16:creationId xmlns:a16="http://schemas.microsoft.com/office/drawing/2014/main" id="{CAB3DB01-B878-4426-B74E-CFDD0A25C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povezovalnik 19">
            <a:extLst>
              <a:ext uri="{FF2B5EF4-FFF2-40B4-BE49-F238E27FC236}">
                <a16:creationId xmlns:a16="http://schemas.microsoft.com/office/drawing/2014/main" id="{D042747C-9045-4517-A50C-D80E9650B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41062182-3498-4D45-8502-B006A42C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AE0571-D4B0-41CA-BC2C-AF333DA74E5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2752337C-20A0-4254-949E-4AEAD15E4E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8BB95F-8774-43A4-B70F-A5C5D590172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3C345917-532D-4AE3-90F9-BEF6F0F7D5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177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>
            <a:extLst>
              <a:ext uri="{FF2B5EF4-FFF2-40B4-BE49-F238E27FC236}">
                <a16:creationId xmlns:a16="http://schemas.microsoft.com/office/drawing/2014/main" id="{B014AFA4-45E4-4724-8CAC-845AE407C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23930C60-CEE9-47F3-85B8-6EFAEAC1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CA70A7A2-BD23-4E23-A564-3562EF7340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FF9B4D47-23A4-48F4-84E9-08D54FB6A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BFDA36-7FC0-4C28-A691-CBDC0BACF78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09D0FA75-8ED2-4029-8EC1-A11E8DA75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povezovalnik 6">
            <a:extLst>
              <a:ext uri="{FF2B5EF4-FFF2-40B4-BE49-F238E27FC236}">
                <a16:creationId xmlns:a16="http://schemas.microsoft.com/office/drawing/2014/main" id="{63DEFDFF-C3DC-47A2-8B65-9B24E4920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aven povezovalnik 8">
            <a:extLst>
              <a:ext uri="{FF2B5EF4-FFF2-40B4-BE49-F238E27FC236}">
                <a16:creationId xmlns:a16="http://schemas.microsoft.com/office/drawing/2014/main" id="{2D7A3B50-4E87-4FFD-BD14-20D795A4E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3B7FF881-B9E7-43B5-8DC1-32A159C02053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Raven povezovalnik 10">
            <a:extLst>
              <a:ext uri="{FF2B5EF4-FFF2-40B4-BE49-F238E27FC236}">
                <a16:creationId xmlns:a16="http://schemas.microsoft.com/office/drawing/2014/main" id="{C7CB0DF6-3701-4C68-AD06-27D8EF5D0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5698F95B-77B9-4A81-B870-27A92F65E8B3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EEA391A9-0CE0-4F97-9A4C-560E3F299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20E8E06B-99E0-4143-B939-0C40111A3FA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62" r:id="rId4"/>
    <p:sldLayoutId id="2147483763" r:id="rId5"/>
    <p:sldLayoutId id="2147483770" r:id="rId6"/>
    <p:sldLayoutId id="2147483764" r:id="rId7"/>
    <p:sldLayoutId id="2147483771" r:id="rId8"/>
    <p:sldLayoutId id="2147483772" r:id="rId9"/>
    <p:sldLayoutId id="2147483765" r:id="rId10"/>
    <p:sldLayoutId id="21474837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6FB833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0E5A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F3AABE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l.wikipedia.org/wiki/Slika:Chopin,_by_Wodzinska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si/url?sa=i&amp;rct=j&amp;q=&amp;esrc=s&amp;source=images&amp;cd=&amp;cad=rja&amp;docid=1EMowfopKMkvYM&amp;tbnid=7qAa5tnv8TPdmM:&amp;ved=0CAUQjRw&amp;url=http://www.deviantart.com/morelikethis/359501502&amp;ei=TCbUUtyjJoXdswbz0YGoDw&amp;bvm=bv.59026428,d.bGQ&amp;psig=AFQjCNEkQQT1FMPsaJ7OS5SN7Lk7a1UhpQ&amp;ust=138972153553557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-n-1T9FU6U" TargetMode="External"/><Relationship Id="rId2" Type="http://schemas.openxmlformats.org/officeDocument/2006/relationships/hyperlink" Target="http://sl.wikipedia.org/wiki/Fr%C3%A9d%C3%A9ric_Chop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news/entertainment-arts-18846834" TargetMode="External"/><Relationship Id="rId4" Type="http://schemas.openxmlformats.org/officeDocument/2006/relationships/hyperlink" Target="http://www.pianoparadise.com/chop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rgbClr val="00B0F0"/>
            </a:gs>
            <a:gs pos="100000">
              <a:srgbClr val="FFF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4273A3-D748-4726-A0CA-8705F1B0C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96731">
            <a:off x="3470570" y="-16662"/>
            <a:ext cx="5400600" cy="32403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8000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anose="04020705040A02060702" pitchFamily="82" charset="0"/>
              </a:rPr>
              <a:t>Frederic</a:t>
            </a:r>
            <a:r>
              <a:rPr lang="sl-SI" sz="8000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anose="04020705040A02060702" pitchFamily="82" charset="0"/>
              </a:rPr>
              <a:t> </a:t>
            </a:r>
            <a:r>
              <a:rPr lang="sl-SI" sz="8000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anose="04020705040A02060702" pitchFamily="82" charset="0"/>
              </a:rPr>
              <a:t>chopin</a:t>
            </a:r>
            <a:endParaRPr lang="sl-SI" sz="80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pic>
        <p:nvPicPr>
          <p:cNvPr id="2050" name="Picture 2" descr="1835">
            <a:hlinkClick r:id="rId2" tooltip="1835"/>
            <a:extLst>
              <a:ext uri="{FF2B5EF4-FFF2-40B4-BE49-F238E27FC236}">
                <a16:creationId xmlns:a16="http://schemas.microsoft.com/office/drawing/2014/main" id="{09AA8627-7280-4F08-874A-B44B3AE4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456384" cy="4603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6B3F15-F256-4EBD-829C-57AAEB323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7938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5400" b="1" dirty="0">
                <a:solidFill>
                  <a:srgbClr val="FF0000"/>
                </a:solidFill>
              </a:rPr>
              <a:t>OTROŠTVO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DDBF4D2-693B-4686-8957-2B35735AC09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7499350" cy="53482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Rodil se je okoli 1. marca leta 1810, v mestecu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    </a:t>
            </a:r>
            <a:r>
              <a:rPr lang="sl-SI" dirty="0" err="1"/>
              <a:t>Želazova</a:t>
            </a:r>
            <a:r>
              <a:rPr lang="sl-SI" dirty="0"/>
              <a:t> vola pri Varšavi in umrl 17.10.1849.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S očetom Nicolasom, mamo </a:t>
            </a:r>
            <a:r>
              <a:rPr lang="sl-SI" dirty="0" err="1"/>
              <a:t>Justyno</a:t>
            </a:r>
            <a:r>
              <a:rPr lang="sl-SI" dirty="0"/>
              <a:t> in starejšo sestro </a:t>
            </a:r>
            <a:r>
              <a:rPr lang="sl-SI" dirty="0" err="1"/>
              <a:t>Ludwiko</a:t>
            </a:r>
            <a:r>
              <a:rPr lang="sl-SI" dirty="0"/>
              <a:t> so se kmalu                                  po njegovem rojstvu  preselili                                  v Varšavo.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Leto kasneje je dobil 2. sestro Isabello in še leto pozneje 3. sestro </a:t>
            </a:r>
            <a:r>
              <a:rPr lang="sl-SI" dirty="0" err="1"/>
              <a:t>Emilio</a:t>
            </a:r>
            <a:r>
              <a:rPr lang="sl-SI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DEEE23-46BA-455F-839A-71B004E6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924175"/>
            <a:ext cx="16573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4" descr="data:image/jpeg;base64,/9j/4AAQSkZJRgABAQAAAQABAAD/2wCEAAkGBxQTEhUUExQWFhUXFxoYFxgYFhcaFxodGhgXFxoYGhwYHSggGBolHBgXITEiJSkrLi4uFx8zODMsNygtLisBCgoKDg0OGxAQGywkHyQsLCwsLCwsLCwsLCwsLCwsLCwsLCwsLCwsLCwsLCwsLCwsLCwsLCwsLCwsLCwsLCwsLP/AABEIAPAA0gMBIgACEQEDEQH/xAAbAAACAwEBAQAAAAAAAAAAAAADBAIFBgEAB//EADUQAAEDAgQDBgYCAwEAAwAAAAEAAhEDIQQSMUEFUWEicYGRofAGE7HB0eEyQhQj8VJicpL/xAAZAQADAQEBAAAAAAAAAAAAAAABAgMABAX/xAAiEQACAgIDAQEBAQEBAAAAAAAAAQIRITEDEkFRYRMUIgT/2gAMAwEAAhEDEQA/APNZAH5USY9hea5ceYnvXlNnagodz9YUsoQXP0Uw8H6/VTbKImwohJAH7SwKm16UxJ0nwRgJ0E+KA10nQwncCwvOUe+5NdIxChhSSALq2wnA3auIHQhWPD+H/Lgi5iTOytKTNydfRCOQNi9LhlJrYLcxPO469ykeE0nRLTbTy6J1gad7Dx80wHAa7JxGJUeHMGjPNK4rhjT/AFA9/RW9OozVdq5SPwqJWhbyZypwgXNhyj9pOvgDEtMwdAtVUoAx38l6rTDRf02SODD2MDiKZt3+KG3XuWm4nwy+ZnLRZ+tSg7pGh0wdRrYuuMAKhUpk7lcaQCLwUqRjrwPZXKdKIGo8fcKWbtRqfBHyBBsxAUpNl6oyPNNMqNiEG/8A3TRTsZAqggfdCdT13+yPVHZIKA9trBGL9NQNeUsnQeS8r1+i0VpBBuiOEqLzeDKKDdFsBFtHvXmsE6IpfA1U2snQ/ZSbyUSAxPRFa6OULzqdkOownc+4QswYNBMLR8JwzacOcO1aOnVVHA8AXODtgf2tUyjqTrssYdpU5ufJDx2NawgQCTsPokTiyNNJ7R6SLIvEcB/ta5pgEeoGiZNi1nISlinuEwAFMiWHe+qBSYXgBpVhXaKbI6QO/crZYG80VLjlDol0AkpqvXygQbwFLhEFlTfUadI+pSnFhD2jkPuqR1ZtuhqtxQNyWJzC0eqPhsfmsRPfCp+NgsbSBmzSfooUaZyBzpAIm+w5+KqLSZe4gxI22PL9Kh4hhQZI19+/FN8OxxfMjsTAKbqNCnNGWDH16RbPIoIar7jGGFo3VHVsPfNImEkwCf2pCnylJV+/vhFpPgieqlJhG2ut3I7GdkE6JSnUsfuu1cQcoF+t1NjIZytIPWUm4wOiJQqQHTyQ6lQZf16JYyCCNT37C8hfOC8q2/gKKplSY5I3zglTFlIOvK6KFLEGRdHp0wLquaTZNU6kghTaGRKq8ZhOi5VqXtpuhPsD3rwqaRyQoJq+BMOSdII8lfmjNr3Cp+BVuwABpv5aq5ZSLv5cuaEVYGVmNpFjQLfyvGmvNH4TxDO3KRJYb921/TwUq9JjmOYDpHWO16L3D8D8tzjrmAEHv3VK+CvRPglNwqvaRAbfz07/ANJ7iFAvuNIIRcMyJtsivqQNLaeabrimI3mxPAUMrAB3+oKHVwZe+SLHdWlAAAwNESDG0+aquPAvcq8fwxtWo17ycrBpzMpLieBfWOUGGgiTtE/RXj6kg8/BJVapNoKM1WTRbM7xKk5sNYLNMzvorAPJa3NrF023B6xrqQZPkhuL2z2R3pXlDWI4unbLubhUOJpbwYgrS08x7RGiK9gMEGQZ5W71zoa6MQ4DYoDpBvpzVtx2i35hyx4d6qTspyCOYYdm+69UmUSkDpC5WaptjIjRcYMd3VHq0bIWHF9LAoznRPek9CV/+O1eXn5ZK8rZAUeW/wDzqi06YleLQTfz5KbgIsfOV1Ni0MGoD/xQY6O5cpu7vVdL4n8KbGRDEVIsN0bh1LM4DQ6ILjed/fvwVhwCgXVQB3+V49EXoxu+H4ZjQA0WtJ59VYMbaOaA22mpJPST/wARHXMk2Hn4hMkTYnVoRUJEXi1vPvTlJ0ibTppvcbJVuR5JLoIM9YGxGhsi4bEUy6zx4iAed+aC2Fj/APEib9fygukkQbT6gTI9AuYgA9kid7T6IrO0RlIkGSPMD1lVwyYfC1LuBsQb3tfkoUcRct8Ql8SS1+aOyRDu/wAtUvg35hm5EmeifsDr6Ge6KjhOsH1gqWIYYsbjTnZLcTj+TdVI1s7Re8ePO3klk1QwOliCSWmBGnWdxay5WJBABsTHVHo0oMmBJMEga/aUhi6780NjtTsD5Hqlr6ZZYrjcWDMWaLLmHeajYHZHIWjvKBxuoBkpsHV0RJPLzlHwxbRaxr4l7gInpM8zdI0MIV+GvzO1IA19fsqbEsIJG/qthi6xzFv9fzz5LMcVd2nRcT4rlkmsDoWbWjU+7orXkj3CTIBn7pmlcEnkkGPOxGUwF7EVTY2v781D5Q1Q6lSQO8+myAAbqpnT0XkcAe4XlcNGaGI39910Zj7JGkSSfVP0o/HPbZdckTVk6dvH8JmlG/gg0tdEYxCkx0HoUC52VoJdGi0HDeFupS90tqRYCJE7ERrbdV3wtS+ZWP8A8W9LctfDzWvo4RrJMku/9GDygdNVtAbCcMrtqRnsdDYRmjvsrCqcuuo35qn4gx7os0GDeDa3MaKnxjq1Mg53FuxDnEGBpB5J0LVmiq0Kd3OJaBuJ+i7iGNDIYRrob2MCfuqX5FWpTLnk6gNzHnIPcO9AwXE3MY9gAMBwcSLRz8h6ra2arNDieK5crKfafpvsNZKd4dTs4aaz37+pXzUfFRazJRbD5dnqG51tl5Wv4rdfB/GTWpNBgvaIcefWPJNTxYslSwWVSiYAcSY3jyR6TAGwG6awNUUgmNIE/pBcwzv4Jkq0Js58gG+SLdEpVj+Lbnpt1J2TVaiCNfUndCY2mza42t5wlkhkVvEg6Jz9jUg6yJFjy6JPD8RZUJABzNbmiwkTt5r3xDiS5hgWm53jqsLXxBb2QbgyCDBGxHctBdngpVLJrq1VlP5tSoe1AyNB3cdP30KS4fgalfENrOsGtkmTAI0AlZ7gmGfXrtmXQQTOkcjyC+ohwygMuARppbkmcCbl8K+uyZg7X57rMcTbM8lq69TMOyCL67HWT6Kj4rTGS27ibaAQBH3XNypDxKLv70Sg8EFADdu9Cp1g2ZXN1KFvQYCCq2s0i8p2jV3QXMkQgk7MKfNXlItA5+a8rUailZTHLrt+VOlTnwj3qiHS3cp4ZlyulsRBGgbKT3aLjf5Erz3dyT0Ylw/FvpvlmscgZnYyvonCuIMqNDmjSM7f/J6cxv3LA8EpMfWaHWEiT09Vuzh2NIawCAJJsT9dddUfbFaOcbfUdUDKR7UZoERA71Vv4nWF3DNuA7+N40nRMUMXD3Od1EnkdoC7isYHZIbyzDnBN4Oxb9E6o2hTEceqQRli1t466T9UljWM/wAZhAhzyWvId5CLWstSzDUvl53CGCzZ2kzA/HREwDqFRpa1nZaGgExBjcbouqB2PnGJwU9mkwmf7W+y+h/B3CjQZ2uV+/VM0qLKTYDRJ6fTku4jCve3tOcAREAxH7Uv6N4DJWXTqvLKhOxJ6LH4nhtMCBUM/wD3lNcHwzm/xe8jkTI9VdSwL/JIviHR/KO6yXc0XJTHzOzJWRx3ETUqFomBa33KhJsaMbHOI4ymAQHN3m4WU4jgGuJcBG6tjg6JmGgm/eksUyAcvgjxumNJYO/DtZjKFQA5XmJPfMR+lrOD0S1pAdmJEuP9Qb6HuMeCwOHw2choEk/XSAt/hajKFNlPU2mJJJjSN1eTSyQfxBq7XEW/j0iSsvj64Di2ZHdC1j3TciJ0+qxPFHg1nRpP0C5uRWykGLVnhKuaCYPNEcZ06qWQR78yoSwOTkc0Qn07lCjTkhHDCbeITRMQIZ7K8uT0XFbogGazGBtafsnMNeOcLop9gze11zDOgttt9kzdg0MuAykzCBE6L1a9OR79hCpVPcftKkMGpVA0yPRbd9VuSm5naEB2/iD72Xz2qTGiuOBcRc0wQHAiCDMX7ijQGat7mvzutJEG5H0RKWFYSDmhoAgc/wDpBXXMpB2bQnQN0nQgHb9ruKDXMblygXknVsEGPKfFFClgcIKggPloIc1sC3lr+imsBhAASRGawHcSo8IqU2s7MiwJLjczvZWjjIBFkcSQjbRX6CQJI25qm47gMTVYSHECR/raYkRubE32lX7RN5XQ089EkMZHMt8OfDppsPzQQ/XMDl1NhAOgHNafDYYBpCmKM9/VdFKBE96eVvIL8Amn/rcPRYahwsvbVbuHaSRIB35rdNFo5hZSo/5dctmM1/zCk50PFbKvB8ByZpBEucS6YyiBDReTfdDcxwaZ7QveNdvNaLFPzMyyCOusKl4lRIZax28Voy7SsNUhXgOJbTmbG8OjS0LUYGrRBac4c6RB1iRCyfDqGeoxkgS4X5LY0uH02Wtrvc62V+aNZJIYq147+7ZYXG1AXudzv6LbYt7c2gbIIkgXhYjGNaKjsv8AGbLl7Wx4rAKkBI7z9EfPBuECl0sjU23JOqnLY4bC1R+16viYI7tffiiNaI6rj2CZjbRU40rAxQyvLhqFeXV0E7FVq3ovVaeiizmia+/0p6YxL+vhukQLnvsmnvMaeqBmjSUUYnfUiye4DRmo0BpO5AMH/qri4myc4TWLKgcNiszGxbSLnAUwSBaQPWNB5JinTLT2hmJI0nVSwJmox8f10G8ifujUXkuLjJdBifDy2SJ4A9j1PC5e09xcT/W4AvMW5RqrF9VxGVouByt7hLYOgT2nQ28wE66sNuRCaCwJJ5E8K+SSbHQ+Caa/aFVGoQ863uU5Rq3U+1SHccDjEOo+5ugvq/dcixcY/Co5WhUiVIw6NlkviI5a4dyH02C0A4nSDjBNjEwYnvVB8Y1g51PLBmT4KC/SsVkk2sHNB5+56hV/F63ZcNYS7sSS1o5WtbRKY99gJ1I9FobDLCLb4fwzDknWfvzlaN9RrezmBMd+8rPcKpNsS4ATp771eOpUmNzACYsSTy6ronJzjTIUkwXEKhc06wNTbQ/hYyrcm6c4txB1xmMmxn6KmFbquZJ7ZUcw4mEWrUSlKsjntX3SPYQtGrFidSmnPL40ACCacW3J/wCLlOlB7Ws7T72VYyACdSvqvIxd1XU/9mCiiov0HPqjubH3SGGfJ7j7+qfr1tTvCeWGCIF7tb9EDmI8kbDCbqL2EEnyWCSYwSpgAAKUaLzha6DYUaj4ax+lM66NnY9ei0rKUFpLv4kSJsdvYWF4BUHzGzzm2oEdVsiQSA4kyTpqCNAfNLdCtFzRqzppp5botNkC3Un3Cr6rsrQGf20jkP2mqJ0JdsQRPqnj+iNAeIUbi1tJ8AoURBnwTOJOYRYm8fZApvsN/wBKHJV2ikW6CtbN9kYvsRtvpCg8W/CXxmCD2xmeDNoNvEbrKRtgq1KkWBlstzHqshxbBgVJBsTZX3EcPlbmNQg6XAiVnOIQ2AHF0HX3sh2KxihSsIFvfVLYZ+ZwnQIuPrw0nT30Q+DUMzQSb3KMNWJN+Gl4XwnMDUDwMrrA3BiNeQTdbEGZcC0z9B6967wdoDXAki1uhiZSHEuItDbgTyBI+myZvBJLJR8eZ255ibd6rWunnCNXrucfdugUWQdlvMjHmAD31TdB4CXcyD0jVGd9lKQw+ypLm20UqtW99ihUze28KT6Vz6qd5Ce+VN4K8uNcY19V5HIDMYNl5Gk3ToAOv75IGG070aIMnWLrtm8gig9Nm33QalM3PVGpVgL/AGXqtOR07kl/Q0LuMRO+iJVFiemqlWpA6IVatYWiBe/4WuzHsI4gggkQVuuDYn5jRmde4jy0svn1Ctr3rS/DOLmWm0mxGo9bXIPgi0Y2tEF0EEW67jvTeHZNyTrHf4KswweHXdNoMxPoncCXNaZNsx/fit+Mmx2oBo0X/X6VZi8O9kEOtv4qyoOvzny0TIZKHVTApdSuY+WA6+K45wmJuUxjMBMwcttRH0hVbME9suLpEKM4STqikZJojxLAZ9u6fqstjaQZIIgj3PVaXiOOc0XvrtosfVzV6mUEzvb0CXrkonSKqtQdVuP4t3+wV/wfCEtYRq3b30nyVizgRpssLWEb7X6p3AYQ0xA7pA0Bzc1aWkiN27GzDHAvH/mI069wusNxSrLzBsHENPQWHor/AOIeIZsrGaAR36LM16Xn9ErkroKQs64XZ2HIoVR4bM9UWk6dLIsNHhX7V05XpE3A2ugMwpJHeFb12dn31UZyXgwHBtjVHfeTsli0gouF/kQfPyUjARSK8nI6ryPZmMzRqyfpZNVNPFKYGn2xyVm6nK7eTEgIr2gk9Nk+1vZuhUaQzEDn+L++aYrtsBPhySt2wgGtibdUHEUvXVMOqx3pzBcIqVYjTUk6LLYGVvDOEOqOMWBMk8gtrg+GNo0wYBJnnqBqTH0T3DqFOkwAgAD/APR8UWQTDgQ06SOnXRO3YgD4aGZzgf63gmfHkrKm4GBPX11VfV7JIbo25de0yI8ZhF4Vi850i33SuSRqu2WNBnhcxfVN0SQAgh0CPL2fBFpUw1o3PNUjjRNhDUnXy96Jaty5zYflBxrdD3klcbUjlLpPglcvoUgGLw0NJmx10/CztBn+3PTA7NjbXvR+KYtxkTAP/LKODc0NAd/Yg3PuDb1U2slPCHEOJPd2Ijn0SuNxNQM/k6+t4dvEc1eVeFsc4PbEbtM7dTqqPiuFIbGoBsdOkIVbMmVtN8mPKZ9yoVYv+U06u4ickAWBSeIHMEdYU3DIVIrq7L23vrop4amJ96yiuZa0O+qnh2/VGTwMhtlAgBGedFNz7BBbUJN/d1z5CcxbxvKnw6c17iJ1UMY8Fo5iyFgq4BB/6jWADRaeq8u/5TeS6tcvhqRnqTCC2Ou3enwdbJCi+D+LorqpmF2zVsyJ03DNyhMupgxF5t1v4JSmy4tJ5QtX8NcPcXvdUblgWG/Tx0SvAXorsPwRxykCxI2vpfwWvwmFFNoEW9QnjSa0AWB66eKWxOKhsi820PX8FCmnkldksSQBIAmbWnaFWVa3+wl8vEWv0OyJTeDaxBuOn4Kaw1JrNh2t7X6Jo5NoUo1s4bnaA0k2bq47SOiUpECsIOWDppv/ABI23VlVe2m9rybHQXnv66whOax1WXN7RFvyUJfAouGNke7IlNw0vus7iOI/LcJPZ/tfTW/1VlRx1wNQTEi4j8Ip/QNDHEHEiOm3ih4dgda+a4Bjpp1C7WqOIc2NrHmoUMM4wX9l2kA2MWnuhM1m0Dwp+KcPc14cBmgCQNP3oqbF4gteI112ut3jQ0tAPPLO91ksbwcsfmk2P6npFkslTyFPBc4KsHtaYvFh5+qqePUiHsc8f684mNY5FN8NxbZET2jAbaJi5HKeSZxLwC4/2mACDA7+fJarVg9M+GtkiHOBJygbbidt1XYphZMjwPvRavECRqGDZrRqdykMTwxrWucZNgRMwkk7YVgyD6g2kfQIjJFz5iL9U87hVV4cQ1gAvrDj3HcpTAMns7T4ckZKkZM6zFHNCYNQA9UKtRa3Qidj3IDahn8KDiVsbe/smyTbsiGobyuYftLLApz5E3keq4jBo9yupuxqEKdO9tJXsQInkiuIzW0n34LmNA12/K6byNRofhLDgsLiATppoN9VpKNIDtTrpMkiPqPwsHwv4ho0SGOcGyeRMN5OM/ZbLD41tVmemZFg3rf6dUrg/UI2hlzahJBcMpuO/wB7KWNqtLBTiTyE2tsY1v0K63EFpbTIzOeJbaYjfoFGnVY59ruI8BGs3QTaFqxTAuIaWFpJkhpJibbqeMe5wYBsbjaec6wmKtVrRnBBGgI00vogtqAB73loAtfm6efS6NhD4lxyjI0Q0RLha/8AaJSgwRaWvD40m02vp0U2Y0OIbbKQAOXOfFCx/GKTaow0HOKYcCbAztr7grU2ANVwbTOYBwOovG9+v7TLnNbEDsaAt06adbKjxHxEykWuqOa1jgRG4M6wBdZ/GfGbKbfl0JfLgSS0hoG4veUVxt6QbS2fTaEFgMmYkc1N1awMi+ludlkcH8V06xljdBBBFrxe34TtXj2YGIGwsTCNuOAdLNBkBAGttfDVVnEXEgtMbgHnySreMAi56WnVV3EeMsiGmCNZn3Km2Moslw9jRVay5gTy1gSrjiN2OkmCIkG/gsNw/wCJclYyAQ5uUeYWuw/GqL2N7QzaZd5uPLRNTUaM1bsX4ZSLzmLoa0nW5921SuOxD+yXiQRZEo4lrWlubUnMM0RzPNWTCxzGmAS1oiOZH0UVkLtGd/yw7su7N4IBvB3XMTQaY7WUtmLQIHcrk4NrKUgAudqSLjoJ32SPEMGxoLQA98EucSYFtAFWsC+mZx1YBhjUxHfz6IdAZWZnERIm945o9bCU2gQe0TJ5Ryuqri7YpVB/UXHgfqgkpf8AIbLbEdNNuS5hhBVL8P8AGA6GP2/iT9FevsJ6qU4OEurCmnklk6LyI2qI09CvIWw0VzTfSdPdkp8UY0MZA/laPzHROUjlk8h4LGcdxfzKhIu0WB7l38MO/J+IXkl1iJueSZPv8q74RxurRbla85JDogaj3oqRlkZhXoyimqZx20fQ8J8bEPzuacxZlkEW0mARCjU+MQ0OcynByloJOk6n1WEce/TmoyYgqH+eFlFyM2HCfjMsYWVWl7ZzAiGkbREQZSPxD8UOxJDWgspNJIBN3O5nwsBsFmsx8JUXFMuCCd0B8jN3w347y0m030WucwQ1wdBtpmsszxXjFarVNZ7oeeVgI0A6CVUtcpF55oriinaQHNsYxWLc673lx6nqlRUIXNfNefdUSSFbssuG8SdTcHA9/UcltcLjQ5oc3Q+i+byrz4e4jlOUmx9Cufn4VJWtlOLkp0a355B8UpjKpOv5Xa3NJVne7rijG3Z0N4OFzell6oNwTAStZ4GoXv8AIBBAHcq9RUw1aqSJLjMWvH/UxhfiV7BEixGo5JI1Bl8FT16lz4Jo8alszm46Ni345IaZbM6mZN/pdTd8SUnMzZhMQGn+R7+RlYCq7vUKR1T/AOaIq5vwu8X8QvdEZRl2j+Xf3dFUcQ4lUqxmNhYARH7XKTQZnXZL1Gw6NlWHHCLwhJTk0So4gtII1Bn1W4wGP+ZTB5696wJcrngONg5DodFL/wBPF2ja8Bxzp0bNtYgCxXlBtQQF5eZg6Cj4nVsAdDrHoFH/AB6VWmQGZXjeLjSO8QqutxEue7MARoLTAnZWPDSwAlpLm8rSPDcXXq9HGJPsm6ZSYzBupmHC3PYqLHRtKvamOk5XslpsNLpbGcJLRmpiW7t1I7juLq0eTyROXH7ErxU6WQnaorHA9FGsyFQmQLuqihuCjmhGjMIT5rgF1Au5Luay1ACNKi48t9lxeLlqASy2KlRdF0Jy8w3QMbbh2L+bTF7ixUapjWyoeDYnK6Do6Ae/mruuZ3XDLj6y/DpjK0KV5mQg03Gf+hErvSztN1RRwaw+IJBB2hVuJeJsP2ma0x0jxSdRhTQiCbF64UWKTmqPgVesEgtK2iDiBdHbpog1wkWzN4AuCnQcQRCgWqTQnaEs2FOpIBk6dFxUDMQ8ALy5P8xb+p//2Q==">
            <a:extLst>
              <a:ext uri="{FF2B5EF4-FFF2-40B4-BE49-F238E27FC236}">
                <a16:creationId xmlns:a16="http://schemas.microsoft.com/office/drawing/2014/main" id="{87945396-8E1E-4F30-9844-7B13E5A3E0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D1EBE37-2E07-4934-9CF1-3C289955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954338"/>
            <a:ext cx="1711325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DF6487-D2EC-4AE4-B8DD-9B2152B1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68" y="116632"/>
            <a:ext cx="7467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250000"/>
              </a:lnSpc>
              <a:spcAft>
                <a:spcPts val="0"/>
              </a:spcAft>
              <a:defRPr/>
            </a:pPr>
            <a:r>
              <a:rPr lang="sl-SI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Začetki ustvarjanja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E6C014B-CF06-4988-96B9-44C869657E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Njegova prva poloneza v B-duru in G molu sta datirana v leto 1817 in izkazujeta izreden talent za improvizacijo.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 Njegov edini učitelj je bil v letih 1816-1822, češki pianist in violinist </a:t>
            </a:r>
            <a:r>
              <a:rPr lang="sl-SI" dirty="0" err="1"/>
              <a:t>Wojciech</a:t>
            </a:r>
            <a:r>
              <a:rPr lang="sl-SI" dirty="0"/>
              <a:t> </a:t>
            </a:r>
            <a:r>
              <a:rPr lang="sl-SI" dirty="0" err="1"/>
              <a:t>Ziwný</a:t>
            </a:r>
            <a:r>
              <a:rPr lang="sl-SI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Od leta 1818 dalje je igral na raznih dobrodelnih koncertih in v salonih poljskega plemstva.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pic>
        <p:nvPicPr>
          <p:cNvPr id="4" name="Polonez B-dur Chopina.mp3">
            <a:hlinkClick r:id="" action="ppaction://media"/>
            <a:extLst>
              <a:ext uri="{FF2B5EF4-FFF2-40B4-BE49-F238E27FC236}">
                <a16:creationId xmlns:a16="http://schemas.microsoft.com/office/drawing/2014/main" id="{DC4240CE-6151-4E29-AB91-E1A16EC4D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2764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2F591"/>
            </a:gs>
            <a:gs pos="50000">
              <a:srgbClr val="CEF7BD"/>
            </a:gs>
            <a:gs pos="100000">
              <a:srgbClr val="E7FA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3747D3-7BC9-458B-B84F-66CAEC07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/>
              <a:t>Pri 16…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BB5BDBB-4D96-4E37-8BA1-6E5A682723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288" y="2636838"/>
            <a:ext cx="6707187" cy="38369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b="1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Čeprav je živel v prvi polovici 19. stoletja, ni sledil tradicionalni tehniki tega obdobja.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 V svoja dela je vključeval Poljsko glasbeno tradicijo, kar se kaže tudi pri njihovih naslovih.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D8E6C80-A96A-4294-9D5F-9BE98B19655F}"/>
              </a:ext>
            </a:extLst>
          </p:cNvPr>
          <p:cNvSpPr txBox="1"/>
          <p:nvPr/>
        </p:nvSpPr>
        <p:spPr>
          <a:xfrm>
            <a:off x="395288" y="1641475"/>
            <a:ext cx="7777162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l-SI" sz="2400" dirty="0">
                <a:latin typeface="+mn-lt"/>
                <a:cs typeface="+mn-cs"/>
              </a:rPr>
              <a:t>Pri šestnajstih letih je začel glasbeni študij na konservatoriju in že takrat slovel kot </a:t>
            </a:r>
            <a:r>
              <a:rPr lang="sl-SI" sz="2400" b="1" dirty="0">
                <a:latin typeface="+mn-lt"/>
                <a:cs typeface="+mn-cs"/>
              </a:rPr>
              <a:t>briljanten virtuoz </a:t>
            </a:r>
            <a:r>
              <a:rPr lang="sl-SI" sz="2400" dirty="0">
                <a:latin typeface="+mn-lt"/>
                <a:cs typeface="+mn-cs"/>
              </a:rPr>
              <a:t>in </a:t>
            </a:r>
            <a:r>
              <a:rPr lang="sl-SI" sz="2400" b="1" dirty="0">
                <a:latin typeface="+mn-lt"/>
                <a:cs typeface="+mn-cs"/>
              </a:rPr>
              <a:t>skladatelj.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</p:txBody>
      </p:sp>
      <p:pic>
        <p:nvPicPr>
          <p:cNvPr id="1026" name="Picture 2" descr="https://encrypted-tbn2.gstatic.com/images?q=tbn:ANd9GcQaHMkGer-oNIryxnIWhtIN2axsprUkbxmKz-314ZScRfq6IcRb">
            <a:hlinkClick r:id="rId2"/>
            <a:extLst>
              <a:ext uri="{FF2B5EF4-FFF2-40B4-BE49-F238E27FC236}">
                <a16:creationId xmlns:a16="http://schemas.microsoft.com/office/drawing/2014/main" id="{00CBEEAB-4A3C-4ED2-90AC-30B086A03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61" y="2564904"/>
            <a:ext cx="2295525" cy="3829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58D01"/>
            </a:gs>
            <a:gs pos="50000">
              <a:srgbClr val="FED46C"/>
            </a:gs>
            <a:gs pos="100000">
              <a:srgbClr val="FFE39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5DE491-FD3E-46C3-822F-68E6383B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/>
              <a:t>Pri 22…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CCB2EDD-B279-444D-A5B1-618369159F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62500" cy="460375"/>
          </a:xfrm>
        </p:spPr>
        <p:txBody>
          <a:bodyPr/>
          <a:lstStyle/>
          <a:p>
            <a:r>
              <a:rPr lang="sl-SI" altLang="sl-SI"/>
              <a:t>Je že bil mojster </a:t>
            </a:r>
            <a:r>
              <a:rPr lang="sl-SI" altLang="sl-SI" b="1"/>
              <a:t>MINIATUR.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altLang="sl-SI" b="1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6AAABCE-8C53-4CE1-AF69-1D63DA472A94}"/>
              </a:ext>
            </a:extLst>
          </p:cNvPr>
          <p:cNvSpPr txBox="1"/>
          <p:nvPr/>
        </p:nvSpPr>
        <p:spPr>
          <a:xfrm>
            <a:off x="179388" y="2781300"/>
            <a:ext cx="2232025" cy="92233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  <a:cs typeface="+mn-cs"/>
              </a:rPr>
              <a:t>POLONEZE       poljski ples   mirnega tempa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68A1B0B-5468-49F2-BE89-C82F3703C0F3}"/>
              </a:ext>
            </a:extLst>
          </p:cNvPr>
          <p:cNvSpPr txBox="1"/>
          <p:nvPr/>
        </p:nvSpPr>
        <p:spPr>
          <a:xfrm>
            <a:off x="3378200" y="2462213"/>
            <a:ext cx="1871663" cy="923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  <a:cs typeface="+mn-cs"/>
              </a:rPr>
              <a:t>MAZURKA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  <a:cs typeface="+mn-cs"/>
              </a:rPr>
              <a:t>je poljski ljudski ples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F54896E-DDB4-4274-B065-99B2AA7C52C0}"/>
              </a:ext>
            </a:extLst>
          </p:cNvPr>
          <p:cNvSpPr txBox="1"/>
          <p:nvPr/>
        </p:nvSpPr>
        <p:spPr>
          <a:xfrm>
            <a:off x="631825" y="4437063"/>
            <a:ext cx="2663825" cy="17541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  <a:cs typeface="+mn-cs"/>
              </a:rPr>
              <a:t>ETUDA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  <a:cs typeface="+mn-cs"/>
              </a:rPr>
              <a:t>je skladba, ki je temelj urejanja določenih tehničnih spretnosti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02B0F95-21AC-46E5-9280-0B03E627BB43}"/>
              </a:ext>
            </a:extLst>
          </p:cNvPr>
          <p:cNvSpPr txBox="1"/>
          <p:nvPr/>
        </p:nvSpPr>
        <p:spPr>
          <a:xfrm>
            <a:off x="6853238" y="3386138"/>
            <a:ext cx="2087562" cy="17541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  <a:cs typeface="+mn-cs"/>
              </a:rPr>
              <a:t>NOKTURNO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  <a:cs typeface="+mn-cs"/>
              </a:rPr>
              <a:t>je zelo nežna in sanjava skladba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BF81553-3DA3-4A02-8439-CE1270E06578}"/>
              </a:ext>
            </a:extLst>
          </p:cNvPr>
          <p:cNvSpPr txBox="1"/>
          <p:nvPr/>
        </p:nvSpPr>
        <p:spPr>
          <a:xfrm>
            <a:off x="4170363" y="3986213"/>
            <a:ext cx="2232025" cy="17541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  <a:cs typeface="+mn-cs"/>
              </a:rPr>
              <a:t>BALADA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  <a:cs typeface="+mn-cs"/>
              </a:rPr>
              <a:t>Je v 19. stoletju dramatična inštrumentalna skladba brez stalne oblike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7B4C033-9B4B-4A61-8161-8999D5EDF6CA}"/>
              </a:ext>
            </a:extLst>
          </p:cNvPr>
          <p:cNvSpPr txBox="1"/>
          <p:nvPr/>
        </p:nvSpPr>
        <p:spPr>
          <a:xfrm>
            <a:off x="6011863" y="962025"/>
            <a:ext cx="2232025" cy="17541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  <a:cs typeface="+mn-cs"/>
              </a:rPr>
              <a:t>VALČEK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  <a:cs typeface="+mn-cs"/>
              </a:rPr>
              <a:t>je ples v 3/4 taktu, v umetnostno glasbo je prišel s Chopinom</a:t>
            </a:r>
          </a:p>
        </p:txBody>
      </p:sp>
      <p:sp>
        <p:nvSpPr>
          <p:cNvPr id="10" name="Puščica dol 9">
            <a:extLst>
              <a:ext uri="{FF2B5EF4-FFF2-40B4-BE49-F238E27FC236}">
                <a16:creationId xmlns:a16="http://schemas.microsoft.com/office/drawing/2014/main" id="{2025B03A-0E3A-4040-A46B-312542B138A3}"/>
              </a:ext>
            </a:extLst>
          </p:cNvPr>
          <p:cNvSpPr/>
          <p:nvPr/>
        </p:nvSpPr>
        <p:spPr>
          <a:xfrm rot="3380844">
            <a:off x="2601913" y="1690688"/>
            <a:ext cx="381000" cy="1581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Puščica dol 10">
            <a:extLst>
              <a:ext uri="{FF2B5EF4-FFF2-40B4-BE49-F238E27FC236}">
                <a16:creationId xmlns:a16="http://schemas.microsoft.com/office/drawing/2014/main" id="{A25E6BE6-B7C0-42CA-B0EF-797CCC3C5F15}"/>
              </a:ext>
            </a:extLst>
          </p:cNvPr>
          <p:cNvSpPr/>
          <p:nvPr/>
        </p:nvSpPr>
        <p:spPr>
          <a:xfrm rot="950051">
            <a:off x="2916238" y="1989138"/>
            <a:ext cx="379412" cy="2592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Puščica dol 11">
            <a:extLst>
              <a:ext uri="{FF2B5EF4-FFF2-40B4-BE49-F238E27FC236}">
                <a16:creationId xmlns:a16="http://schemas.microsoft.com/office/drawing/2014/main" id="{F0859316-5682-442A-B873-6307FC0E3BE4}"/>
              </a:ext>
            </a:extLst>
          </p:cNvPr>
          <p:cNvSpPr/>
          <p:nvPr/>
        </p:nvSpPr>
        <p:spPr>
          <a:xfrm rot="20008435">
            <a:off x="5341938" y="2025650"/>
            <a:ext cx="431800" cy="226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Puščica dol 12">
            <a:extLst>
              <a:ext uri="{FF2B5EF4-FFF2-40B4-BE49-F238E27FC236}">
                <a16:creationId xmlns:a16="http://schemas.microsoft.com/office/drawing/2014/main" id="{078028BF-8C3D-4D8E-90C3-919A28C8E3F4}"/>
              </a:ext>
            </a:extLst>
          </p:cNvPr>
          <p:cNvSpPr/>
          <p:nvPr/>
        </p:nvSpPr>
        <p:spPr>
          <a:xfrm rot="18346176">
            <a:off x="5927725" y="1533525"/>
            <a:ext cx="431800" cy="2559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Puščica dol 13">
            <a:extLst>
              <a:ext uri="{FF2B5EF4-FFF2-40B4-BE49-F238E27FC236}">
                <a16:creationId xmlns:a16="http://schemas.microsoft.com/office/drawing/2014/main" id="{A8375FB1-C777-49DB-AC68-656BB7E75594}"/>
              </a:ext>
            </a:extLst>
          </p:cNvPr>
          <p:cNvSpPr/>
          <p:nvPr/>
        </p:nvSpPr>
        <p:spPr>
          <a:xfrm rot="14591039">
            <a:off x="5526881" y="1262857"/>
            <a:ext cx="409575" cy="1179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Puščica dol 14">
            <a:extLst>
              <a:ext uri="{FF2B5EF4-FFF2-40B4-BE49-F238E27FC236}">
                <a16:creationId xmlns:a16="http://schemas.microsoft.com/office/drawing/2014/main" id="{26715577-9015-4C31-8B54-CD9A00D811E6}"/>
              </a:ext>
            </a:extLst>
          </p:cNvPr>
          <p:cNvSpPr/>
          <p:nvPr/>
        </p:nvSpPr>
        <p:spPr>
          <a:xfrm>
            <a:off x="3995738" y="1985963"/>
            <a:ext cx="3175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BA2C99-845C-4F99-8BBE-F0F12048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000" dirty="0"/>
              <a:t>SKLADBE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F6D35536-5D6A-4C6C-A6B0-B00343906B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819400" cy="4873625"/>
          </a:xfrm>
        </p:spPr>
        <p:txBody>
          <a:bodyPr/>
          <a:lstStyle/>
          <a:p>
            <a:r>
              <a:rPr lang="sl-SI" altLang="sl-SI"/>
              <a:t>NAPISAL JE:</a:t>
            </a:r>
          </a:p>
          <a:p>
            <a:endParaRPr lang="sl-SI" altLang="sl-SI"/>
          </a:p>
          <a:p>
            <a:r>
              <a:rPr lang="sl-SI" altLang="sl-SI"/>
              <a:t>58 mazurk</a:t>
            </a:r>
          </a:p>
          <a:p>
            <a:r>
              <a:rPr lang="sl-SI" altLang="sl-SI"/>
              <a:t> 16 polonez</a:t>
            </a:r>
          </a:p>
          <a:p>
            <a:r>
              <a:rPr lang="sl-SI" altLang="sl-SI"/>
              <a:t> 24 preludijev</a:t>
            </a:r>
          </a:p>
          <a:p>
            <a:r>
              <a:rPr lang="sl-SI" altLang="sl-SI"/>
              <a:t> 17 valčkov</a:t>
            </a:r>
          </a:p>
          <a:p>
            <a:r>
              <a:rPr lang="sl-SI" altLang="sl-SI"/>
              <a:t> 4 balade</a:t>
            </a:r>
          </a:p>
          <a:p>
            <a:r>
              <a:rPr lang="sl-SI" altLang="sl-SI"/>
              <a:t> 3 sonate</a:t>
            </a:r>
          </a:p>
          <a:p>
            <a:r>
              <a:rPr lang="sl-SI" altLang="sl-SI"/>
              <a:t> 24 etud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17E53E9-B916-4A96-B7BE-94D1C407F766}"/>
              </a:ext>
            </a:extLst>
          </p:cNvPr>
          <p:cNvSpPr txBox="1"/>
          <p:nvPr/>
        </p:nvSpPr>
        <p:spPr>
          <a:xfrm>
            <a:off x="4356100" y="2060575"/>
            <a:ext cx="3024188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  <a:cs typeface="+mn-cs"/>
              </a:rPr>
              <a:t>NAJBOL ZNANA DELA: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>
                <a:latin typeface="+mn-lt"/>
                <a:cs typeface="+mn-cs"/>
              </a:rPr>
              <a:t>"</a:t>
            </a:r>
            <a:r>
              <a:rPr lang="sl-SI" dirty="0" err="1">
                <a:latin typeface="+mn-lt"/>
                <a:cs typeface="+mn-cs"/>
              </a:rPr>
              <a:t>Zyczenie</a:t>
            </a:r>
            <a:r>
              <a:rPr lang="sl-SI" dirty="0">
                <a:latin typeface="+mn-lt"/>
                <a:cs typeface="+mn-cs"/>
              </a:rPr>
              <a:t>" OZ. dekličina želja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dirty="0">
                <a:latin typeface="+mn-lt"/>
                <a:cs typeface="+mn-cs"/>
              </a:rPr>
              <a:t>Etuda v e-duru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</p:txBody>
      </p:sp>
      <p:pic>
        <p:nvPicPr>
          <p:cNvPr id="5" name="freddy kempf - chopin, etude op. 10 no. 3.mp3">
            <a:hlinkClick r:id="" action="ppaction://media"/>
            <a:extLst>
              <a:ext uri="{FF2B5EF4-FFF2-40B4-BE49-F238E27FC236}">
                <a16:creationId xmlns:a16="http://schemas.microsoft.com/office/drawing/2014/main" id="{FADAD782-AC33-4870-AC53-8B7B5116C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433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ergei Rachmaninoff plays Chopin-Liszt, &amp;quot;The Maiden's Wish&amp;quot;.mp3">
            <a:hlinkClick r:id="" action="ppaction://media"/>
            <a:extLst>
              <a:ext uri="{FF2B5EF4-FFF2-40B4-BE49-F238E27FC236}">
                <a16:creationId xmlns:a16="http://schemas.microsoft.com/office/drawing/2014/main" id="{4586540D-7B89-41BE-BA02-005163405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jeZBesedilom 3">
            <a:extLst>
              <a:ext uri="{FF2B5EF4-FFF2-40B4-BE49-F238E27FC236}">
                <a16:creationId xmlns:a16="http://schemas.microsoft.com/office/drawing/2014/main" id="{1D343F2D-6FC5-47B9-8D6C-4F29C03D6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20713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ROJSTNA HIŠA: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59EFD664-DCEE-45B6-84FC-08E741BB7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990600"/>
            <a:ext cx="3578225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08831025-7ED4-4758-9FB0-F5420BE0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628775"/>
            <a:ext cx="2665413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7224E0B-D4B2-411F-9671-E3A32FA2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4" y="3862095"/>
            <a:ext cx="2121024" cy="2758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oljeZBesedilom 4">
            <a:extLst>
              <a:ext uri="{FF2B5EF4-FFF2-40B4-BE49-F238E27FC236}">
                <a16:creationId xmlns:a16="http://schemas.microsoft.com/office/drawing/2014/main" id="{CD220C33-274D-4EC4-8AC7-8ECF612B8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149725"/>
            <a:ext cx="1655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SPOMENIK V VARŠAVI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73CD54-F415-49AF-8EED-F9AB6999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       viri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5FEA7CBB-71A2-4B96-B6EE-B1391F1F1A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>
                <a:hlinkClick r:id="rId2"/>
              </a:rPr>
              <a:t>http://sl.wikipedia.org/wiki/Fr%C3%A9d%C3%A9ric_Chopin</a:t>
            </a:r>
            <a:endParaRPr lang="sl-SI" altLang="sl-SI"/>
          </a:p>
          <a:p>
            <a:endParaRPr lang="sl-SI" altLang="sl-SI"/>
          </a:p>
          <a:p>
            <a:r>
              <a:rPr lang="sl-SI" altLang="sl-SI">
                <a:hlinkClick r:id="rId3"/>
              </a:rPr>
              <a:t>http://www.youtube.com/watch?v=u-n-1T9FU6U</a:t>
            </a:r>
            <a:endParaRPr lang="sl-SI" altLang="sl-SI"/>
          </a:p>
          <a:p>
            <a:endParaRPr lang="sl-SI" altLang="sl-SI"/>
          </a:p>
          <a:p>
            <a:r>
              <a:rPr lang="sl-SI" altLang="sl-SI">
                <a:hlinkClick r:id="rId4"/>
              </a:rPr>
              <a:t>http://www.pianoparadise.com/chopin.html</a:t>
            </a:r>
            <a:endParaRPr lang="sl-SI" altLang="sl-SI"/>
          </a:p>
          <a:p>
            <a:endParaRPr lang="sl-SI" altLang="sl-SI"/>
          </a:p>
          <a:p>
            <a:r>
              <a:rPr lang="sl-SI" altLang="sl-SI">
                <a:hlinkClick r:id="rId5"/>
              </a:rPr>
              <a:t>http://www.bbc.co.uk/news/entertainment-arts-18846834</a:t>
            </a:r>
            <a:r>
              <a:rPr lang="sl-SI" altLang="sl-SI"/>
              <a:t> 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341</Words>
  <Application>Microsoft Office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Century Schoolbook</vt:lpstr>
      <vt:lpstr>Courier New</vt:lpstr>
      <vt:lpstr>Wingdings</vt:lpstr>
      <vt:lpstr>Wingdings 2</vt:lpstr>
      <vt:lpstr>Altana</vt:lpstr>
      <vt:lpstr>Frederic chopin</vt:lpstr>
      <vt:lpstr>OTROŠTVO</vt:lpstr>
      <vt:lpstr>Začetki ustvarjanja</vt:lpstr>
      <vt:lpstr>Pri 16…</vt:lpstr>
      <vt:lpstr>Pri 22…</vt:lpstr>
      <vt:lpstr>SKLADBE</vt:lpstr>
      <vt:lpstr>PowerPoint Presentation</vt:lpstr>
      <vt:lpstr>                         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2019-05-31T08:41:56Z</dcterms:created>
  <dcterms:modified xsi:type="dcterms:W3CDTF">2019-05-31T08:41:56Z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