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0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74" d="100"/>
          <a:sy n="74" d="100"/>
        </p:scale>
        <p:origin x="-103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horizon.png">
            <a:extLst>
              <a:ext uri="{FF2B5EF4-FFF2-40B4-BE49-F238E27FC236}">
                <a16:creationId xmlns:a16="http://schemas.microsoft.com/office/drawing/2014/main" id="{141A71B6-F866-46D9-BE48-89342E6998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333"/>
          <a:stretch>
            <a:fillRect/>
          </a:stretch>
        </p:blipFill>
        <p:spPr bwMode="auto">
          <a:xfrm>
            <a:off x="0" y="0"/>
            <a:ext cx="91440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/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761FDB-2D5D-4872-AD70-9F1AB6A7C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B9EEA-BC4E-43DB-8379-735C274CDA38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D09BEDB-BE86-4638-B147-EE5EA05C4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C1802EC-A18B-4CC7-B9E3-3F110695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6C87D-46F0-49A0-A526-51A8CB90946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5680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1CFDF-6057-4B93-8B74-AD2081EB3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A8ED4-A807-4504-A37D-385D321CD83B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2E95BA-0D31-4D1E-A17E-995FCDDEE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A0252-A66A-41B2-8B10-FF4DA7B2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1565F7-2AF7-4371-B9A4-93BD58C909D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626604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E867-10B3-4BB0-91BC-CF621FD6B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F34B1-802C-4B66-B3FD-C9283B55D8C5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1309B-2EC2-4AC1-97A4-5108F2B2D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E69503-76C7-40E7-BA4A-539602F0C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FA49F3-51C3-400F-9136-133CCFD6BF9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45099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BC74E3-F51C-4C90-9C9E-88FA9C42DB2D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2B2C9-767D-428C-AA43-3041B8954014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02C9E-C5AF-40C9-B686-58397DE8A53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305FA0-3246-4D65-885E-4ED4CA95FDE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83D194B-4D51-40A3-AFBF-620E2C1ED6F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05727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/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7452F-6018-417E-8DA6-1F6CBB4BA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CA5E4-A5BD-48FF-88DC-6F07FEACECC5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01B3F-0F2E-4DCE-8FC5-71A4E4DAC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0C20B-D0E3-4102-931C-85085ABF0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BD1186-9B1D-4EA7-8D12-F550706EAF2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88072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0856464-AD92-4AE2-A893-35F9F0A660BD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8FA44-7636-424E-A969-4D77EF04B70C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A282B45-9B5C-4196-8BA8-A12AA80EE436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C1754F2-2B08-432A-94C5-DC4551F2AA6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F5752955-58B0-4CF7-A32D-BB3C3FBE3EA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4186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/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CDBE7A69-115D-40FE-8BAE-643D6DC1C1E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2BEC7-AC74-41AC-98DB-199B9EF3589D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136BFBE-8B8D-4EA7-AF56-13CC6D3EB29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7D5AAC6-DDBB-4F3A-A71E-197D6C9B0F0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ECE6121B-6304-4277-B45F-6209CCBAA03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18341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D1A015F-027C-4EBC-9122-CBEA19638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4E99C-2881-43DD-9080-0AA3809AB683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837E218-D3C4-41A8-8729-8E1FDD82B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2B55360-6812-42B9-A533-EBE771AA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24CEE-5E74-4400-B3C7-CCCF8C53D6C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715628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663EBEF-065F-42DF-A8EE-B2578E362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12C99-DA98-459B-8B4A-9BE0CE554251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536984E-E9A4-4D72-85E7-8644CC9C4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3BD116E-3F7E-4BFD-8A3F-1DC92A323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342A8E-0899-40EC-9128-9C948D58D93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63481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49681DE-0A66-4763-A58D-7F131FB7D25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1ED0E-67AD-481E-B1BA-A7BAA2025A21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BB24F53-200D-4329-92C1-09C918E8D12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8611BDE-12C0-4B15-8A9A-79D6165F48C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A020D8E0-F87A-40F4-919F-F5BF5662DF6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062860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horizon.png">
            <a:extLst>
              <a:ext uri="{FF2B5EF4-FFF2-40B4-BE49-F238E27FC236}">
                <a16:creationId xmlns:a16="http://schemas.microsoft.com/office/drawing/2014/main" id="{82368519-7C86-4136-B0B9-27CDC816D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AF3B92F-E8BF-4BC9-8651-42DCB5486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045FD-397A-404B-A689-B3A5496DAC6D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A91B813B-EF51-4726-A8CB-F8205B206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7CF4F59-C52E-46FA-A235-87E94CCC9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042E4-C694-4BCC-89B8-F9920D19BD5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901734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383838"/>
            </a:gs>
            <a:gs pos="31000">
              <a:srgbClr val="000000"/>
            </a:gs>
            <a:gs pos="100000">
              <a:srgbClr val="0000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horizon.png">
            <a:extLst>
              <a:ext uri="{FF2B5EF4-FFF2-40B4-BE49-F238E27FC236}">
                <a16:creationId xmlns:a16="http://schemas.microsoft.com/office/drawing/2014/main" id="{8B6A0D6B-8687-46BE-9076-B177A3798264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6D2E62-2830-44E8-A97B-F132BED81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l-SI"/>
              <a:t>Uredite slog naslova matrice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B29016-9667-4CDB-9E81-738C2BD3CB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85F2A0-FC93-49BC-9F0A-B1CF42A99E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trike="noStrike" spc="60" baseline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92495B-24C7-47A3-966F-CFADDDC78E0D}" type="datetimeFigureOut">
              <a:rPr lang="sl-SI"/>
              <a:pPr>
                <a:defRPr/>
              </a:pPr>
              <a:t>31. 05. 2019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E24FDE-7A4B-4ADE-94F9-4099D05758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 cap="all" spc="60" baseline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721AD-147A-4412-9971-B9CA24E74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EEB66C0C-0360-463E-BBE3-6DDA850FC418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23" r:id="rId1"/>
    <p:sldLayoutId id="2147483915" r:id="rId2"/>
    <p:sldLayoutId id="2147483924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5" r:id="rId9"/>
    <p:sldLayoutId id="2147483921" r:id="rId10"/>
    <p:sldLayoutId id="214748392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all" spc="5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Arial Narrow" panose="020B060602020203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ts val="600"/>
        </a:spcAft>
        <a:buClr>
          <a:schemeClr val="tx2"/>
        </a:buClr>
        <a:buFont typeface="Arial" panose="020B0604020202020204" pitchFamily="34" charset="0"/>
        <a:buChar char="•"/>
        <a:defRPr sz="1700" kern="1200" spc="3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si/url?sa=i&amp;rct=j&amp;q=&amp;esrc=s&amp;source=images&amp;cd=&amp;cad=rja&amp;uact=8&amp;ved=0CAcQjRw&amp;url=http://sl.wikipedia.org/wiki/Slovenska_glasba&amp;ei=pCe9VIjHOsvEPKu8gLgJ&amp;bvm=bv.83829542,d.d24&amp;psig=AFQjCNHlJOlaxgm_k7uRO3TkIWoY-5u9BA&amp;ust=142176898107434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google.si/url?sa=i&amp;rct=j&amp;q=&amp;esrc=s&amp;source=images&amp;cd=&amp;cad=rja&amp;uact=8&amp;ved=0CAcQjRw&amp;url=http://www.vsi.si/zeleni-zajec/konstrukcijski-les&amp;ei=g56_VKeiL4rnaIGugPgP&amp;bvm=bv.83829542,d.d2s&amp;psig=AFQjCNHgJsiIwcy8VMr4QDRdbGr2EMdkKg&amp;ust=142193049639622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>
            <a:extLst>
              <a:ext uri="{FF2B5EF4-FFF2-40B4-BE49-F238E27FC236}">
                <a16:creationId xmlns:a16="http://schemas.microsoft.com/office/drawing/2014/main" id="{B475F5E3-F8A5-45D6-932F-821FE65B3E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6013" y="1700213"/>
            <a:ext cx="3816350" cy="46037"/>
          </a:xfrm>
        </p:spPr>
        <p:txBody>
          <a:bodyPr>
            <a:normAutofit fontScale="25000" lnSpcReduction="20000"/>
          </a:bodyPr>
          <a:lstStyle/>
          <a:p>
            <a:pPr fontAlgn="auto">
              <a:defRPr/>
            </a:pPr>
            <a:endParaRPr lang="sl-SI" dirty="0"/>
          </a:p>
          <a:p>
            <a:pPr fontAlgn="auto">
              <a:defRPr/>
            </a:pPr>
            <a:endParaRPr lang="sl-SI" dirty="0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9E19322-08D8-4514-807A-120507CDA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08188"/>
            <a:ext cx="7772400" cy="1470025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sz="7200" dirty="0">
                <a:solidFill>
                  <a:srgbClr val="FF0000"/>
                </a:solidFill>
                <a:latin typeface="Goudy Stout" panose="0202090407030B020401" pitchFamily="18" charset="0"/>
              </a:rPr>
              <a:t>CITRE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168F25D-E4E2-4991-8270-6579337DD0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080046"/>
            <a:ext cx="3456384" cy="20929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s://encrypted-tbn0.gstatic.com/images?q=tbn:ANd9GcTU-PH69h1ley81NtnpNbNOBEsmndeHVnPSkLzCP1JuBqTb9b8D">
            <a:hlinkClick r:id="rId3"/>
            <a:extLst>
              <a:ext uri="{FF2B5EF4-FFF2-40B4-BE49-F238E27FC236}">
                <a16:creationId xmlns:a16="http://schemas.microsoft.com/office/drawing/2014/main" id="{18416C51-029D-46D1-82E5-635F606CC7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3"/>
            <a:ext cx="3064412" cy="213796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6592602-8556-4E4C-AC26-E1554E284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Goudy Stout" panose="0202090407030B020401" pitchFamily="18" charset="0"/>
              </a:rPr>
              <a:t>MATERIAL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373B83C6-6F17-498A-A4BC-13C3AEB2213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750" y="1628775"/>
            <a:ext cx="3024188" cy="3313113"/>
          </a:xfrm>
        </p:spPr>
        <p:txBody>
          <a:bodyPr/>
          <a:lstStyle/>
          <a:p>
            <a:pPr marL="742950" indent="-742950" fontAlgn="auto">
              <a:buFont typeface="+mj-lt"/>
              <a:buAutoNum type="arabicPeriod"/>
              <a:defRPr/>
            </a:pPr>
            <a:r>
              <a:rPr lang="sl-SI" sz="4000" dirty="0">
                <a:latin typeface="Aldhabi" panose="01000000000000000000" pitchFamily="2" charset="-78"/>
                <a:cs typeface="Aldhabi" panose="01000000000000000000" pitchFamily="2" charset="-78"/>
              </a:rPr>
              <a:t>Les </a:t>
            </a:r>
          </a:p>
          <a:p>
            <a:pPr marL="742950" indent="-742950" fontAlgn="auto">
              <a:buFont typeface="+mj-lt"/>
              <a:buAutoNum type="arabicPeriod"/>
              <a:defRPr/>
            </a:pPr>
            <a:r>
              <a:rPr lang="sl-SI" sz="4000" dirty="0">
                <a:latin typeface="Aldhabi" panose="01000000000000000000" pitchFamily="2" charset="-78"/>
                <a:cs typeface="Aldhabi" panose="01000000000000000000" pitchFamily="2" charset="-78"/>
              </a:rPr>
              <a:t>Strune</a:t>
            </a:r>
          </a:p>
          <a:p>
            <a:pPr marL="742950" indent="-742950" fontAlgn="auto">
              <a:buFont typeface="+mj-lt"/>
              <a:buAutoNum type="arabicPeriod"/>
              <a:defRPr/>
            </a:pPr>
            <a:r>
              <a:rPr lang="sl-SI" sz="4000" dirty="0">
                <a:latin typeface="Aldhabi" panose="01000000000000000000" pitchFamily="2" charset="-78"/>
                <a:cs typeface="Aldhabi" panose="01000000000000000000" pitchFamily="2" charset="-78"/>
              </a:rPr>
              <a:t>Vijaki</a:t>
            </a:r>
          </a:p>
          <a:p>
            <a:pPr marL="742950" indent="-742950" fontAlgn="auto">
              <a:buFont typeface="+mj-lt"/>
              <a:buAutoNum type="arabicPeriod"/>
              <a:defRPr/>
            </a:pPr>
            <a:r>
              <a:rPr lang="sl-SI" sz="4000" dirty="0">
                <a:latin typeface="Aldhabi" panose="01000000000000000000" pitchFamily="2" charset="-78"/>
                <a:cs typeface="Aldhabi" panose="01000000000000000000" pitchFamily="2" charset="-78"/>
              </a:rPr>
              <a:t>Barvno pisalo</a:t>
            </a:r>
            <a:endParaRPr lang="sl-SI" dirty="0"/>
          </a:p>
        </p:txBody>
      </p:sp>
      <p:sp>
        <p:nvSpPr>
          <p:cNvPr id="6148" name="AutoShape 2" descr="data:image/jpeg;base64,/9j/4AAQSkZJRgABAQAAAQABAAD/2wCEAAkGBxISEhUUEhIVEhQUEA8VFBUVFBQPFBQPFBUWFhUUFBQYHCggGBolHBQUITEhJSkrLi4uFx8zODMsNygtLisBCgoKDg0OFxAQFywkHCQsLCwsLCwsLCwsLCwsLCwsLCwsLCwsLCwsLCwsLCwsLCwsLCwsLCwsNyw3LCwsLCw3N//AABEIAMsA+AMBIgACEQEDEQH/xAAbAAACAwEBAQAAAAAAAAAAAAABAgADBAUGB//EAD8QAAIBAgMDCAkDAgQHAAAAAAABAgMRBCFREjFBBSJhcXKBobEGEzIzc5Gy0fAjwfEUUkJjkuEkQ1NigpOz/8QAGQEAAwEBAQAAAAAAAAAAAAAAAAEDAgQF/8QAIhEBAQADAQACAgIDAAAAAAAAAAECAxExIUEyURIiBBNS/9oADAMBAAIRAxEAPwD6LifeS7c/MW4cV7yXxJ+bEADYZIEWNcANgpATJtADWDYXaDcAjJclyAEGQtw3AGDcFxWwCzaDcquTaEFtybQiYUxhbclxAoAjCiMAA4AJhsAJICQ1gMAiRLCpliAFSGuQiAGpPnR7UfMJKPtR7UfMIBz8V7c+3PzZTtD4t8+fbn9TK7CMykPFlKgWxAGCiJhGQguS4oAdoZTE2RlAAa5CJBsAKmMg7IUgCKIdkFw7QAbEuJVrKKvJ2XScvE8qN5Qy6X+yMZZzH1rHC5eOnWxMYLnPu3vuOVieVJP2eb5swTk27t36WC5z57bfF8dUnrZDlSqt7T60aIcsvjD5OxzLajQhcxNmU+2rrxv07NPleD3prxNMMdTe6XzyOBsBjC5SbsmLqxekjUT3NPvDI865KPGx0+SqrlF3/u8CmG7+V4xnr/jOtgVIUNiyQ3CmLclwC6i+dHtR8yC0Hz49uPmiAHNxb/Un8Sf1MSLGxcf1J/En9TK1ERrbki9QDRiAMmEisECNFBaFzDEYNYINom0ICFC3DcAcDYjkYMTymllHnPwQsspPTmNvjfOaWbyRzsTypwgr9L3fI51fESn7Tv0cCuxz5b7fF8dM+z1ark7t3fSLcA6iQ6twLNjJWInfcMogBjEs2tBVElSpGG/N6Ct4OdOolFXFJZR+ZmrYly6EZ5zsTy2dbmC2VVveeh5E93/5M8pSrJ3d8k7d528FyooUrJXk3J23JLpK6MpMu1jdjbjyO7XxEYK8nZeLOWuXVf2HbhnmcivWlN3k7vyBGBTL/Itv9U8dMk+XehyxTe+67rmunjIPdJeR5qK0HjlvCf5OU9H+iXx6ug+dHtx80QTAL3fXD9iHZPHKx4z3k+3P6mIkTGe8n8Sf1MVSAzNjQYtwpgFtwplaYbgS24GJtEUgBxbg2jNiMbCG93eiFbJO05LfGq5mxHKEY7uc9F9zl4jHSn0LRfczqJz57/8AlfHT+2mvi5T3vLRbigBCFtvq0knhrhSuCw8cxGNgxjqRKw0VcAiLVHi8kJOoo9L8usxV8Q2YufDmPWivjEso/PizDKV82JJ8WU1KuV92nAjcrVJFk6unAy1at7bLu9Ne8FKUp5LKPF6muhQUd3z4sU7TqrD4e2/f4I2U4hjTLl0FZGLSqOo6XciWtvElU7guXBIZzzsLKoY5Yi17fyJRm5Nda8zMp2ce8we+HXD9iFVGqlOGu3BL/UgHr/yjzrGfF+8n8Sf1MRMfGe8n8Sf1MquMjBFSCgBkEAlWsornO3n8gtkC25VXxMYb33cTnV+UW8o5LXiYdq/Sc+e+T8VsdN+23EcoSlkuavF9ZlQIhuc+WVvq8xk8RDJ6C7NyxZGTBRCgqLGEAUdRkwwpt/lh3VUVzc+ngK3h8GMLZyyXiymtisrLJeL7zPWr3zvdmdNsnlna3MVjk2VSnbrK6tdJ2vbUpqPbfN3JdSX7sl/L9N8TESe6+eVrZu+liUsI3nP5fcuw9BLr13GyFLXcamJXJXCn0F8adiXS3fMaEHLoWpT4jHoX0H2lHrFc0so97Zmq1TNyamJ6tXUxV8QV1q98kUt239y4mOtcCMr9R0uTsM5WluindatoPJ/Jj9qp3R+510vzQrhinll9Rowcr1YfEp/UiAwT/Up2/wCpT+pEOrBy7PWrGe8n8Sf1MrsW4z3k/iT+plE2krtpLVnagewtatGCbk0kuL/Y5tfla+VNbXS8l3Lic5xqSd5tz6JK6XUQz3yefK2Gm334dKlyxGqn6pp21ydtUiqrG+d7vpZzlyZneN4PVZG6lh3bnPaeu457nll6tMZj4ySqq9rlinpmGvyfd3vmWU6FuP7E2yKLLEkguRFHUAKd9w6VhYstp0b5vJagASbLdlR9p93ErqYhRyj8/sY6lW5i588amK3F4pyy3LTXrM8quVip5kjruS8SPbapxHqxXiEl0lc67eUF+dJbRw/F5vX7CCmFFy3rZWi3vrZrp0VoXQhYNzcx4zaiil0himwwjqWN/wAadZrvGfRUEs3mU1qt+haEq1bfmRgr1/mYyy6pMeHr17dWn3MU6rYsrvqDRpym9mC63wS1Zn00im2oxW1JnZwPJqhzpc6fhHqHwOFjSWSu3vlxZsLYYcSyzFActA2b6hlFI3WZFuCjapD4lP6lkEOBjepB/wCZD6kQ6tF5L1Hb6txnvJ/EqfUzynpDiJqrk8lGNlvXyPWYz3k/iVPqZ5P0i97bWMf3K7vxS1fkowvKD4w+WR0KPKEemPX9zmqCaK5Np24HF11O9HEp7mn1FiqHDitPAtjiJrc78M8x9pOpOoC1zJHFarcaIYmL426xfJrUrDRhfpHp01a97Ik61slkteJm5SHJ0Xsx35vTQy18S3x+xXUqGVVb7k302yI5ZdUmPFs5lNSeV+5dL6AxptvPJceGWrZTiqsZO0Y7Wjvsonl3jcNXmlFras2t9xaFOUkr81aLNsmHwC3ySv3tL57zoxjYeM78lbxXToJL8/Gy1PQIVHUpxjoLMZR/NAr5L83CTn/H3Fllw5DOX869RnqV/wA+4lasYpTciVrfFlStfcUyVt4ZTSX54GrBcmufOqZR4R4vrHjLRbxnwmFlV/7YLe9eiP3O5hqEYK0VZeb6SyEOC3cFuLNxfHCRK5dHcSNHaze4NOm3n8i65tnivoQ8YDKJGOC1ZhH+pD4kPNELuT6PPi3wnHvzRDo1y8c+yzrPjX+rP4lT6meX5f8AfR7Hk2ejx8/1KnxKn1M85y3nUh2H5l9v4savyZKb3DtZ9xRKeZanmcddJlF8Pxj0fLzElLIak8hQDLNpd7LoIpou7k+4vGVbsPPm97BVZMIm426WWVY7Kva74Lp6Wcuz2r4+Rz5wbdui9ugaNfYgk8n/AGrguspnUcbuVk3v4v8A2KaE4yzfH5fPUnjbfG7yerHKU30eH+5oo0Evz9yyk48GmW7PcikxYuX6BZbgpZ6seMdMlqOujvb/ADM0RVG2/Nhktc3wXBB3bu98X1FFSZPLP9NSDUqfz9jHVraC1q18kV2JtK2m30AcuEVd6IeClN7MFd+R18DglTz3y4v7aGscLRcuKMByco86ecuC4R+7Ons3IkV1bfwdMkxiFvask0iRp3zeRXQwmzJyu81ubvZ9GhuhDUPWviEcrJfIsjYWtSva/B5BRpjvUZfh6F83u8xqGHvm93maGy+vX35qWef1D0Pbj24eaIDDvnx7cPNEOmRCuDyk/wBWp8Wr9TOFyr7cOzLzOtynU/Wq/Fq/Uzkcoyzj1tC2/iev8mGccx1vRKvAkZZo466kk8i6G781KqqGoPLvALcKspdbNGhnwr9rr8zRJ5XAnQ5PnaLyvzgYiq7Mqw0nsu2v7CVo2Tv0nHtt7Y6Nc+Hl+WMY03mbeRntUoPVPzf2PO8vVeez0Ho4r4enbSX1M1rhZ10fU/yPCUlxb68/AtUSub0zLRir6OJbaTV/DwRukcyF9pZ8Ub6s9CW3jWCutOxgqybNE03vM1WSRzrQrsiUKMqjtHJcWW4TBOpzpZR01OvTgkkkrJFMMO/NYyy4rw2GjBWS6+k0JEjEDz3F/iRL1JS0HpUrZvePCFi+MLBzvo7wIw1HYGwLMp4yDdzVQw/F7uCDh8Nxl3L7miTLa9f3Us8/qA5CNhYDpR6fDPnx7cPNEJh/bj24eaINl5LlX39X41X6mcvlDcutnb5Yov1tR/5tT6mcjEwuu8zt/Gta/wAoytXXVmRQyyGhvsPGNjjdSPNdwmHebXeMsn1lU04yv+WEF9LKXay7+BrguBnkrothK6v8+sZNWElaLWjJWhk+pl2GtZvpKcXO6dtGcm2f2rp1/jHzv0knao7HpPRaf/C0lbep/XI8v6Se2z0/og/+EpvpqW/9kimE/qxl67zQltEOiJGmVdP2l1m+UfzoMNJ89W1XX+dZ09j83k9s8bw+2LEuyuciliVKrGO+7fgmdLlmdoO27PM8pyRV2sVBdMvCLJYztbt+HuIVXd9ZbTrLe9bGZPO+tiXyfQ7nZyOe2tsHt7t2pfTjwRTgIZPtM2qJjny13kGESNh2rCqJplLGyhh+Mu5fuNh6Fs3v8i6Ujo16/uo55/ULJiDXA2dESKAYjQ2emw/tx7cPNEDh/bj24eaIPhMWPwqlOfbn5s8r6Q8n1oR2qavsyUnps8Uz2eJ9ufbn5lYsp2cPG8vXzrD4pT3ZNfmRsWaPWYrkXD1XedKN/wC6K2Jf6o5nPrei7Xuqr7NTnLq2lmc11ZR0TbHCcR5RujRiMBWp+3Slb+6H6kfDNd6M1OS4O/mn0onY33oUZW5r7h9rZd+D3oTEU+KGhLaXmIN2FV726CYiNl3E5Oi811W6tC+tTusv92cu2W5OjXf6vmHpRlUZ6P0OlfCU+ur/APSRV6QejFSUtueUeEfuzocg4fYoxjo5275Nlpj/ABx5U7e114vIN+BTF2LNq3WKAKNlNdpZHVqeBysPT58W/wC5W+fE7Tp95ja1g4HpA/02eS9G3fFwXRU+lntPSGi3Taim291jy/o3ydKniIylvtPLS6Ma8b61nXq15eRdGN8+7uEnv/O8ahLgzpiNdXBLm97LpSKMJLmLrZfGPexEkYm/D4fZze/yJh6Gzm95bJnTr18+alnn34iMRhuLcukDQBiDZ6UFxgMZHw3tx7cPNEJh/bj24eaCMlGKfPn25+ZVcsxT58+3PzZXcDMmOpFaImILlUM+JwNKr7ynGXTaz+azHQ20Kzp9cqt6Ow/5c5R6JfqL7+JysTyLXg7qCn0wd/nF2Z6q4ykTurGtzZY8zyXTk21sSTy9pONvmd/DYeMOl6/Y0r84kdNMWOmS9+2rttnFFejGas1dHHl6PuN/VyTV20pZNX4XO46IVFjywmXpTOzx5WtyfUi+dB21Wa8BbHr0ymrhKc/agutZP5ojdH6rc3ft5egufHtI9DSoOWSX50lK5GipJxk8mnZ57uFzqrLcsjM0W3+zX+2c+Cf0sUrWvqzjY3kPn7dPPfeO59aO05MG0XuuWcTmdl68zVoyjlKLXWrGZv8AP2PYN33q/XmY6/JtKX+HZeqy8CV0X6bm2fbJyfnBW43OvQpKPWVYPCqmrR+b3lzTN4av4/NZy2d8FzFciWIkWkStRMJLEsPhdKyDbIrGSEuQjGD4f249uHmiEwy58e3DzQQJkxfvJ9uf1MRHSr4aDlLL/FLi9WL/AE0NPFjDChkbVhoaeLD/AE0dPFi4GNMNjX/Tx08WNHDx08WAY7ERt/p46eLA8PHTxYcDKNGRo9RHTxYf6eOnixcNn2g3NCoR08WN6iOniw4GRgNnqI6eLB6iOniw4GSwbmv1EdPFg9THTxYcPrJcFjasPHTxZHh46eLDg6xbJEjb6iOnixlQjp4sOF1iQUbPUR08WD1EdPFhwdZbgNnqI6eLJ6iOnix8HWMhs9RHTxZPUR08WHCYiG31EdPFk9RHTxYBhAzc6EdPFiuhHTxYwzYb249uPmiGqlRjtRy/xR4vVEAP/9k=">
            <a:hlinkClick r:id="rId2"/>
            <a:extLst>
              <a:ext uri="{FF2B5EF4-FFF2-40B4-BE49-F238E27FC236}">
                <a16:creationId xmlns:a16="http://schemas.microsoft.com/office/drawing/2014/main" id="{7ABE2C24-3547-4B8C-BF17-D533911DC2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975" y="-1812925"/>
            <a:ext cx="4638675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sl-SI" altLang="sl-SI"/>
          </a:p>
        </p:txBody>
      </p:sp>
      <p:sp>
        <p:nvSpPr>
          <p:cNvPr id="6149" name="AutoShape 4" descr="data:image/jpeg;base64,/9j/4AAQSkZJRgABAQAAAQABAAD/2wCEAAkGBxISEhUUEhIVEhQUEA8VFBUVFBQPFBQPFBUWFhUUFBQYHCggGBolHBQUITEhJSkrLi4uFx8zODMsNygtLisBCgoKDg0OFxAQFywkHCQsLCwsLCwsLCwsLCwsLCwsLCwsLCwsLCwsLCwsLCwsLCwsLCwsLCwsNyw3LCwsLCw3N//AABEIAMsA+AMBIgACEQEDEQH/xAAbAAACAwEBAQAAAAAAAAAAAAABAgADBAUGB//EAD8QAAIBAgMDCAkDAgQHAAAAAAABAgMRBCFREjFBBSJhcXKBobEGEzIzc5Gy0fAjwfEUUkJjkuEkQ1NigpOz/8QAGQEAAwEBAQAAAAAAAAAAAAAAAAEDAgQF/8QAIhEBAQADAQACAgIDAAAAAAAAAAECAxExIUEyURIiBBNS/9oADAMBAAIRAxEAPwD6LifeS7c/MW4cV7yXxJ+bEADYZIEWNcANgpATJtADWDYXaDcAjJclyAEGQtw3AGDcFxWwCzaDcquTaEFtybQiYUxhbclxAoAjCiMAA4AJhsAJICQ1gMAiRLCpliAFSGuQiAGpPnR7UfMJKPtR7UfMIBz8V7c+3PzZTtD4t8+fbn9TK7CMykPFlKgWxAGCiJhGQguS4oAdoZTE2RlAAa5CJBsAKmMg7IUgCKIdkFw7QAbEuJVrKKvJ2XScvE8qN5Qy6X+yMZZzH1rHC5eOnWxMYLnPu3vuOVieVJP2eb5swTk27t36WC5z57bfF8dUnrZDlSqt7T60aIcsvjD5OxzLajQhcxNmU+2rrxv07NPleD3prxNMMdTe6XzyOBsBjC5SbsmLqxekjUT3NPvDI865KPGx0+SqrlF3/u8CmG7+V4xnr/jOtgVIUNiyQ3CmLclwC6i+dHtR8yC0Hz49uPmiAHNxb/Un8Sf1MSLGxcf1J/En9TK1ERrbki9QDRiAMmEisECNFBaFzDEYNYINom0ICFC3DcAcDYjkYMTymllHnPwQsspPTmNvjfOaWbyRzsTypwgr9L3fI51fESn7Tv0cCuxz5b7fF8dM+z1ark7t3fSLcA6iQ6twLNjJWInfcMogBjEs2tBVElSpGG/N6Ct4OdOolFXFJZR+ZmrYly6EZ5zsTy2dbmC2VVveeh5E93/5M8pSrJ3d8k7d528FyooUrJXk3J23JLpK6MpMu1jdjbjyO7XxEYK8nZeLOWuXVf2HbhnmcivWlN3k7vyBGBTL/Itv9U8dMk+XehyxTe+67rmunjIPdJeR5qK0HjlvCf5OU9H+iXx6ug+dHtx80QTAL3fXD9iHZPHKx4z3k+3P6mIkTGe8n8Sf1MVSAzNjQYtwpgFtwplaYbgS24GJtEUgBxbg2jNiMbCG93eiFbJO05LfGq5mxHKEY7uc9F9zl4jHSn0LRfczqJz57/8AlfHT+2mvi5T3vLRbigBCFtvq0knhrhSuCw8cxGNgxjqRKw0VcAiLVHi8kJOoo9L8usxV8Q2YufDmPWivjEso/PizDKV82JJ8WU1KuV92nAjcrVJFk6unAy1at7bLu9Ne8FKUp5LKPF6muhQUd3z4sU7TqrD4e2/f4I2U4hjTLl0FZGLSqOo6XciWtvElU7guXBIZzzsLKoY5Yi17fyJRm5Nda8zMp2ce8we+HXD9iFVGqlOGu3BL/UgHr/yjzrGfF+8n8Sf1MRMfGe8n8Sf1MquMjBFSCgBkEAlWsornO3n8gtkC25VXxMYb33cTnV+UW8o5LXiYdq/Sc+e+T8VsdN+23EcoSlkuavF9ZlQIhuc+WVvq8xk8RDJ6C7NyxZGTBRCgqLGEAUdRkwwpt/lh3VUVzc+ngK3h8GMLZyyXiymtisrLJeL7zPWr3zvdmdNsnlna3MVjk2VSnbrK6tdJ2vbUpqPbfN3JdSX7sl/L9N8TESe6+eVrZu+liUsI3nP5fcuw9BLr13GyFLXcamJXJXCn0F8adiXS3fMaEHLoWpT4jHoX0H2lHrFc0so97Zmq1TNyamJ6tXUxV8QV1q98kUt239y4mOtcCMr9R0uTsM5WluindatoPJ/Jj9qp3R+510vzQrhinll9Rowcr1YfEp/UiAwT/Up2/wCpT+pEOrBy7PWrGe8n8Sf1MrsW4z3k/iT+plE2krtpLVnagewtatGCbk0kuL/Y5tfla+VNbXS8l3Lic5xqSd5tz6JK6XUQz3yefK2Gm334dKlyxGqn6pp21ydtUiqrG+d7vpZzlyZneN4PVZG6lh3bnPaeu457nll6tMZj4ySqq9rlinpmGvyfd3vmWU6FuP7E2yKLLEkguRFHUAKd9w6VhYstp0b5vJagASbLdlR9p93ErqYhRyj8/sY6lW5i588amK3F4pyy3LTXrM8quVip5kjruS8SPbapxHqxXiEl0lc67eUF+dJbRw/F5vX7CCmFFy3rZWi3vrZrp0VoXQhYNzcx4zaiil0himwwjqWN/wAadZrvGfRUEs3mU1qt+haEq1bfmRgr1/mYyy6pMeHr17dWn3MU6rYsrvqDRpym9mC63wS1Zn00im2oxW1JnZwPJqhzpc6fhHqHwOFjSWSu3vlxZsLYYcSyzFActA2b6hlFI3WZFuCjapD4lP6lkEOBjepB/wCZD6kQ6tF5L1Hb6txnvJ/EqfUzynpDiJqrk8lGNlvXyPWYz3k/iVPqZ5P0i97bWMf3K7vxS1fkowvKD4w+WR0KPKEemPX9zmqCaK5Np24HF11O9HEp7mn1FiqHDitPAtjiJrc78M8x9pOpOoC1zJHFarcaIYmL426xfJrUrDRhfpHp01a97Ik61slkteJm5SHJ0Xsx35vTQy18S3x+xXUqGVVb7k302yI5ZdUmPFs5lNSeV+5dL6AxptvPJceGWrZTiqsZO0Y7Wjvsonl3jcNXmlFras2t9xaFOUkr81aLNsmHwC3ySv3tL57zoxjYeM78lbxXToJL8/Gy1PQIVHUpxjoLMZR/NAr5L83CTn/H3Fllw5DOX869RnqV/wA+4lasYpTciVrfFlStfcUyVt4ZTSX54GrBcmufOqZR4R4vrHjLRbxnwmFlV/7YLe9eiP3O5hqEYK0VZeb6SyEOC3cFuLNxfHCRK5dHcSNHaze4NOm3n8i65tnivoQ8YDKJGOC1ZhH+pD4kPNELuT6PPi3wnHvzRDo1y8c+yzrPjX+rP4lT6meX5f8AfR7Hk2ejx8/1KnxKn1M85y3nUh2H5l9v4savyZKb3DtZ9xRKeZanmcddJlF8Pxj0fLzElLIak8hQDLNpd7LoIpou7k+4vGVbsPPm97BVZMIm426WWVY7Kva74Lp6Wcuz2r4+Rz5wbdui9ugaNfYgk8n/AGrguspnUcbuVk3v4v8A2KaE4yzfH5fPUnjbfG7yerHKU30eH+5oo0Evz9yyk48GmW7PcikxYuX6BZbgpZ6seMdMlqOujvb/ADM0RVG2/Nhktc3wXBB3bu98X1FFSZPLP9NSDUqfz9jHVraC1q18kV2JtK2m30AcuEVd6IeClN7MFd+R18DglTz3y4v7aGscLRcuKMByco86ecuC4R+7Ons3IkV1bfwdMkxiFvask0iRp3zeRXQwmzJyu81ubvZ9GhuhDUPWviEcrJfIsjYWtSva/B5BRpjvUZfh6F83u8xqGHvm93maGy+vX35qWef1D0Pbj24eaIDDvnx7cPNEOmRCuDyk/wBWp8Wr9TOFyr7cOzLzOtynU/Wq/Fq/Uzkcoyzj1tC2/iev8mGccx1vRKvAkZZo466kk8i6G781KqqGoPLvALcKspdbNGhnwr9rr8zRJ5XAnQ5PnaLyvzgYiq7Mqw0nsu2v7CVo2Tv0nHtt7Y6Nc+Hl+WMY03mbeRntUoPVPzf2PO8vVeez0Ho4r4enbSX1M1rhZ10fU/yPCUlxb68/AtUSub0zLRir6OJbaTV/DwRukcyF9pZ8Ub6s9CW3jWCutOxgqybNE03vM1WSRzrQrsiUKMqjtHJcWW4TBOpzpZR01OvTgkkkrJFMMO/NYyy4rw2GjBWS6+k0JEjEDz3F/iRL1JS0HpUrZvePCFi+MLBzvo7wIw1HYGwLMp4yDdzVQw/F7uCDh8Nxl3L7miTLa9f3Us8/qA5CNhYDpR6fDPnx7cPNEJh/bj24eaINl5LlX39X41X6mcvlDcutnb5Yov1tR/5tT6mcjEwuu8zt/Gta/wAoytXXVmRQyyGhvsPGNjjdSPNdwmHebXeMsn1lU04yv+WEF9LKXay7+BrguBnkrothK6v8+sZNWElaLWjJWhk+pl2GtZvpKcXO6dtGcm2f2rp1/jHzv0knao7HpPRaf/C0lbep/XI8v6Se2z0/og/+EpvpqW/9kimE/qxl67zQltEOiJGmVdP2l1m+UfzoMNJ89W1XX+dZ09j83k9s8bw+2LEuyuciliVKrGO+7fgmdLlmdoO27PM8pyRV2sVBdMvCLJYztbt+HuIVXd9ZbTrLe9bGZPO+tiXyfQ7nZyOe2tsHt7t2pfTjwRTgIZPtM2qJjny13kGESNh2rCqJplLGyhh+Mu5fuNh6Fs3v8i6Ujo16/uo55/ULJiDXA2dESKAYjQ2emw/tx7cPNEDh/bj24eaIPhMWPwqlOfbn5s8r6Q8n1oR2qavsyUnps8Uz2eJ9ufbn5lYsp2cPG8vXzrD4pT3ZNfmRsWaPWYrkXD1XedKN/wC6K2Jf6o5nPrei7Xuqr7NTnLq2lmc11ZR0TbHCcR5RujRiMBWp+3Slb+6H6kfDNd6M1OS4O/mn0onY33oUZW5r7h9rZd+D3oTEU+KGhLaXmIN2FV726CYiNl3E5Oi811W6tC+tTusv92cu2W5OjXf6vmHpRlUZ6P0OlfCU+ur/APSRV6QejFSUtueUeEfuzocg4fYoxjo5275Nlpj/ABx5U7e114vIN+BTF2LNq3WKAKNlNdpZHVqeBysPT58W/wC5W+fE7Tp95ja1g4HpA/02eS9G3fFwXRU+lntPSGi3Taim291jy/o3ydKniIylvtPLS6Ma8b61nXq15eRdGN8+7uEnv/O8ahLgzpiNdXBLm97LpSKMJLmLrZfGPexEkYm/D4fZze/yJh6Gzm95bJnTr18+alnn34iMRhuLcukDQBiDZ6UFxgMZHw3tx7cPNEJh/bj24eaCMlGKfPn25+ZVcsxT58+3PzZXcDMmOpFaImILlUM+JwNKr7ynGXTaz+azHQ20Kzp9cqt6Ow/5c5R6JfqL7+JysTyLXg7qCn0wd/nF2Z6q4ykTurGtzZY8zyXTk21sSTy9pONvmd/DYeMOl6/Y0r84kdNMWOmS9+2rttnFFejGas1dHHl6PuN/VyTV20pZNX4XO46IVFjywmXpTOzx5WtyfUi+dB21Wa8BbHr0ymrhKc/agutZP5ojdH6rc3ft5egufHtI9DSoOWSX50lK5GipJxk8mnZ57uFzqrLcsjM0W3+zX+2c+Cf0sUrWvqzjY3kPn7dPPfeO59aO05MG0XuuWcTmdl68zVoyjlKLXWrGZv8AP2PYN33q/XmY6/JtKX+HZeqy8CV0X6bm2fbJyfnBW43OvQpKPWVYPCqmrR+b3lzTN4av4/NZy2d8FzFciWIkWkStRMJLEsPhdKyDbIrGSEuQjGD4f249uHmiEwy58e3DzQQJkxfvJ9uf1MRHSr4aDlLL/FLi9WL/AE0NPFjDChkbVhoaeLD/AE0dPFi4GNMNjX/Tx08WNHDx08WAY7ERt/p46eLA8PHTxYcDKNGRo9RHTxYf6eOnixcNn2g3NCoR08WN6iOniw4GRgNnqI6eLB6iOniw4GSwbmv1EdPFg9THTxYcPrJcFjasPHTxZHh46eLDg6xbJEjb6iOnixlQjp4sOF1iQUbPUR08WD1EdPFhwdZbgNnqI6eLJ6iOnix8HWMhs9RHTxZPUR08WHCYiG31EdPFk9RHTxYBhAzc6EdPFiuhHTxYwzYb249uPmiGqlRjtRy/xR4vVEAP/9k=">
            <a:hlinkClick r:id="rId2"/>
            <a:extLst>
              <a:ext uri="{FF2B5EF4-FFF2-40B4-BE49-F238E27FC236}">
                <a16:creationId xmlns:a16="http://schemas.microsoft.com/office/drawing/2014/main" id="{92A8432E-2B15-4A28-A0CC-25B96DAD66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06375" y="-1660525"/>
            <a:ext cx="4638675" cy="379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endParaRPr lang="sl-SI" altLang="sl-SI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32C243DA-497A-4559-B30E-EFBBAEC7CE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561063"/>
            <a:ext cx="1699220" cy="13908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57CC8FD4-F0C7-403A-8B71-124DB98467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809" y="1417421"/>
            <a:ext cx="1251047" cy="153453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463B0B77-1FB2-4A41-ADE2-865CA79AF74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809" y="3356992"/>
            <a:ext cx="1794034" cy="13437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Slika 8">
            <a:extLst>
              <a:ext uri="{FF2B5EF4-FFF2-40B4-BE49-F238E27FC236}">
                <a16:creationId xmlns:a16="http://schemas.microsoft.com/office/drawing/2014/main" id="{D2D8B518-35B3-49E4-9462-05010FDC45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7333" y="3181335"/>
            <a:ext cx="1664638" cy="15194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D3E25CF-371F-494E-A5BA-069948A12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3" y="260350"/>
            <a:ext cx="79248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Goudy Stout" panose="0202090407030B020401" pitchFamily="18" charset="0"/>
              </a:rPr>
              <a:t>SPLOŠNO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021A21A5-88BF-4D7C-9E01-5532AEBE07F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68313" y="1916113"/>
            <a:ext cx="5903912" cy="2592387"/>
          </a:xfrm>
        </p:spPr>
        <p:txBody>
          <a:bodyPr>
            <a:noAutofit/>
          </a:bodyPr>
          <a:lstStyle/>
          <a:p>
            <a:pPr fontAlgn="auto">
              <a:defRPr/>
            </a:pPr>
            <a:r>
              <a:rPr lang="sl-SI" sz="2400" dirty="0"/>
              <a:t>brenkala</a:t>
            </a:r>
          </a:p>
          <a:p>
            <a:pPr fontAlgn="auto">
              <a:defRPr/>
            </a:pPr>
            <a:r>
              <a:rPr lang="sl-SI" sz="2400" dirty="0"/>
              <a:t>Alpske dežele</a:t>
            </a:r>
          </a:p>
          <a:p>
            <a:pPr fontAlgn="auto">
              <a:defRPr/>
            </a:pPr>
            <a:r>
              <a:rPr lang="sl-SI" sz="2400" dirty="0"/>
              <a:t>klavir malega človeka</a:t>
            </a:r>
          </a:p>
          <a:p>
            <a:pPr fontAlgn="auto">
              <a:defRPr/>
            </a:pPr>
            <a:r>
              <a:rPr lang="sl-SI" sz="2400" dirty="0"/>
              <a:t>Imajo 30 do 45 strun,od tega 4 ali 5 melodijskih</a:t>
            </a:r>
          </a:p>
          <a:p>
            <a:pPr fontAlgn="auto">
              <a:defRPr/>
            </a:pPr>
            <a:r>
              <a:rPr lang="sl-SI" sz="2400" dirty="0"/>
              <a:t> Izvor ni jasen</a:t>
            </a:r>
          </a:p>
          <a:p>
            <a:pPr fontAlgn="auto">
              <a:defRPr/>
            </a:pPr>
            <a:r>
              <a:rPr lang="sl-SI" sz="2400" dirty="0"/>
              <a:t>Igra se s trzalico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744FFD6-6C6A-489C-A9E4-9F08874062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1412776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8C64841C-2CF4-4F21-9C94-5F3FE44976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871" y="4005064"/>
            <a:ext cx="2466975" cy="1847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3B01E49-A8C8-44B6-821F-5F0F3E78D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188" y="260350"/>
            <a:ext cx="79248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>
                <a:solidFill>
                  <a:srgbClr val="FF0000"/>
                </a:solidFill>
                <a:latin typeface="Goudy Stout" panose="0202090407030B020401" pitchFamily="18" charset="0"/>
              </a:rPr>
              <a:t>ZGODOVINA</a:t>
            </a:r>
          </a:p>
        </p:txBody>
      </p:sp>
      <p:sp>
        <p:nvSpPr>
          <p:cNvPr id="3" name="Ograda vsebine 2">
            <a:extLst>
              <a:ext uri="{FF2B5EF4-FFF2-40B4-BE49-F238E27FC236}">
                <a16:creationId xmlns:a16="http://schemas.microsoft.com/office/drawing/2014/main" id="{B58BFB43-7F59-4A1E-8418-6D4B220327A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27088" y="1773238"/>
            <a:ext cx="3024187" cy="1943100"/>
          </a:xfrm>
        </p:spPr>
        <p:txBody>
          <a:bodyPr>
            <a:normAutofit lnSpcReduction="10000"/>
          </a:bodyPr>
          <a:lstStyle/>
          <a:p>
            <a:pPr fontAlgn="auto">
              <a:defRPr/>
            </a:pPr>
            <a:r>
              <a:rPr lang="sl-SI" sz="2400" dirty="0">
                <a:cs typeface="Aharoni" panose="02010803020104030203" pitchFamily="2" charset="-79"/>
              </a:rPr>
              <a:t>tristo citrarjev. </a:t>
            </a:r>
          </a:p>
          <a:p>
            <a:pPr fontAlgn="auto">
              <a:defRPr/>
            </a:pPr>
            <a:r>
              <a:rPr lang="sl-SI" sz="2400" dirty="0">
                <a:cs typeface="Aharoni" panose="02010803020104030203" pitchFamily="2" charset="-79"/>
              </a:rPr>
              <a:t>knjige starih prerokov</a:t>
            </a:r>
          </a:p>
          <a:p>
            <a:pPr fontAlgn="auto">
              <a:defRPr/>
            </a:pPr>
            <a:r>
              <a:rPr lang="sl-SI" sz="2400" dirty="0">
                <a:cs typeface="Aharoni" panose="02010803020104030203" pitchFamily="2" charset="-79"/>
              </a:rPr>
              <a:t>imenovali </a:t>
            </a:r>
            <a:r>
              <a:rPr lang="sl-SI" sz="2400" dirty="0" err="1">
                <a:cs typeface="Aharoni" panose="02010803020104030203" pitchFamily="2" charset="-79"/>
              </a:rPr>
              <a:t>chetarah</a:t>
            </a:r>
            <a:r>
              <a:rPr lang="sl-SI" sz="2400" dirty="0">
                <a:cs typeface="Aharoni" panose="02010803020104030203" pitchFamily="2" charset="-79"/>
              </a:rPr>
              <a:t>.</a:t>
            </a:r>
          </a:p>
          <a:p>
            <a:pPr fontAlgn="auto">
              <a:defRPr/>
            </a:pPr>
            <a:r>
              <a:rPr lang="sl-SI" sz="2400" dirty="0">
                <a:cs typeface="Aharoni" panose="02010803020104030203" pitchFamily="2" charset="-79"/>
              </a:rPr>
              <a:t>Arabci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44D757E-355D-4E4B-896E-4E2F8EEF21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907772"/>
            <a:ext cx="1800200" cy="27299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8E70A56A-DAE6-45FB-9D74-67E4944783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636" y="3647480"/>
            <a:ext cx="2610379" cy="19577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C014E2E-8768-4F64-854D-BE6E2D577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2513" y="881063"/>
            <a:ext cx="7924800" cy="9366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sz="4000" dirty="0">
                <a:latin typeface="Elephant" panose="02020904090505020303" pitchFamily="18" charset="0"/>
              </a:rPr>
              <a:t>Hvala za pozornost!!!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3A1BEFFC-559C-4813-A334-33891E617C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5445" y="1844824"/>
            <a:ext cx="5481960" cy="410617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orizont">
  <a:themeElements>
    <a:clrScheme name="Horizont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0</TotalTime>
  <Words>49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Aldhabi</vt:lpstr>
      <vt:lpstr>Arial</vt:lpstr>
      <vt:lpstr>Arial Narrow</vt:lpstr>
      <vt:lpstr>Elephant</vt:lpstr>
      <vt:lpstr>Goudy Stout</vt:lpstr>
      <vt:lpstr>Horizont</vt:lpstr>
      <vt:lpstr>CITRE</vt:lpstr>
      <vt:lpstr>MATERIAL</vt:lpstr>
      <vt:lpstr>SPLOŠNO</vt:lpstr>
      <vt:lpstr>ZGODOVINA</vt:lpstr>
      <vt:lpstr>Hvala za pozornost!!!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2019-05-31T08:41:57Z</dcterms:created>
  <dcterms:modified xsi:type="dcterms:W3CDTF">2019-05-31T08:41:57Z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