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0"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7" r:id="rId11"/>
    <p:sldId id="266"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0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92743E-E15C-4A44-A2AE-0CE39BF03D0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7AF6D8-6E79-4F5A-A358-4AFFAB81445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05C1C1B-8660-4BC9-8FB1-07F4E6493D0E}" type="datetimeFigureOut">
              <a:rPr lang="en-US"/>
              <a:pPr>
                <a:defRPr/>
              </a:pPr>
              <a:t>5/31/2019</a:t>
            </a:fld>
            <a:endParaRPr lang="en-US"/>
          </a:p>
        </p:txBody>
      </p:sp>
      <p:sp>
        <p:nvSpPr>
          <p:cNvPr id="4" name="Slide Image Placeholder 3">
            <a:extLst>
              <a:ext uri="{FF2B5EF4-FFF2-40B4-BE49-F238E27FC236}">
                <a16:creationId xmlns:a16="http://schemas.microsoft.com/office/drawing/2014/main" id="{C757D7BF-8A99-4712-AE74-027E959A858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645D456-7C38-42ED-97E4-BBF4DCD4713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FA320F9-8B5F-49D8-BFCC-D59BFBF6398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EBDD464-8701-4B33-9449-6A5D7AC2585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2E9472B-6C70-42FC-AB9C-0D01EB714019}"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AA05C14-4CA8-431D-9452-973F2310C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E03EC99-6131-439E-AC44-C345E46809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sl-SI"/>
          </a:p>
        </p:txBody>
      </p:sp>
      <p:sp>
        <p:nvSpPr>
          <p:cNvPr id="19460" name="Slide Number Placeholder 3">
            <a:extLst>
              <a:ext uri="{FF2B5EF4-FFF2-40B4-BE49-F238E27FC236}">
                <a16:creationId xmlns:a16="http://schemas.microsoft.com/office/drawing/2014/main" id="{50B8110D-D81D-4E79-8D59-BAAAA01A41E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92A896-3771-4E88-913E-0BAC44098ACE}" type="slidenum">
              <a:rPr lang="en-US" altLang="sl-SI">
                <a:latin typeface="Calibri" panose="020F0502020204030204" pitchFamily="34" charset="0"/>
              </a:rPr>
              <a:pPr eaLnBrk="1" hangingPunct="1"/>
              <a:t>10</a:t>
            </a:fld>
            <a:endParaRPr lang="en-US"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E6D9A4A4-ADE0-4B04-BAFD-5B705B40719C}"/>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10">
            <a:extLst>
              <a:ext uri="{FF2B5EF4-FFF2-40B4-BE49-F238E27FC236}">
                <a16:creationId xmlns:a16="http://schemas.microsoft.com/office/drawing/2014/main" id="{D1212B19-204D-4D38-A681-71A2154D6104}"/>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7E2BE1E3-5A3F-42E1-BBD1-185A07CD39E2}"/>
              </a:ext>
            </a:extLst>
          </p:cNvPr>
          <p:cNvSpPr>
            <a:spLocks noGrp="1"/>
          </p:cNvSpPr>
          <p:nvPr>
            <p:ph type="dt" sz="half" idx="10"/>
          </p:nvPr>
        </p:nvSpPr>
        <p:spPr/>
        <p:txBody>
          <a:bodyPr/>
          <a:lstStyle>
            <a:lvl1pPr>
              <a:defRPr/>
            </a:lvl1pPr>
          </a:lstStyle>
          <a:p>
            <a:pPr>
              <a:defRPr/>
            </a:pPr>
            <a:fld id="{105F781A-7590-4225-B882-EDDBB32483FA}" type="datetimeFigureOut">
              <a:rPr lang="sl-SI"/>
              <a:pPr>
                <a:defRPr/>
              </a:pPr>
              <a:t>31. 05. 2019</a:t>
            </a:fld>
            <a:endParaRPr lang="sl-SI"/>
          </a:p>
        </p:txBody>
      </p:sp>
      <p:sp>
        <p:nvSpPr>
          <p:cNvPr id="7" name="Footer Placeholder 18">
            <a:extLst>
              <a:ext uri="{FF2B5EF4-FFF2-40B4-BE49-F238E27FC236}">
                <a16:creationId xmlns:a16="http://schemas.microsoft.com/office/drawing/2014/main" id="{DE481706-ADEC-491A-BBB5-25B76E78782D}"/>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26">
            <a:extLst>
              <a:ext uri="{FF2B5EF4-FFF2-40B4-BE49-F238E27FC236}">
                <a16:creationId xmlns:a16="http://schemas.microsoft.com/office/drawing/2014/main" id="{FF4E3CB3-E6F8-44E9-9E9D-90EF5C44E294}"/>
              </a:ext>
            </a:extLst>
          </p:cNvPr>
          <p:cNvSpPr>
            <a:spLocks noGrp="1"/>
          </p:cNvSpPr>
          <p:nvPr>
            <p:ph type="sldNum" sz="quarter" idx="12"/>
          </p:nvPr>
        </p:nvSpPr>
        <p:spPr/>
        <p:txBody>
          <a:bodyPr/>
          <a:lstStyle>
            <a:lvl1pPr>
              <a:defRPr/>
            </a:lvl1pPr>
          </a:lstStyle>
          <a:p>
            <a:fld id="{DCA07BD6-EC1D-428F-A7B5-A776F9A24370}" type="slidenum">
              <a:rPr lang="sl-SI" altLang="sl-SI"/>
              <a:pPr/>
              <a:t>‹#›</a:t>
            </a:fld>
            <a:endParaRPr lang="sl-SI" altLang="sl-SI"/>
          </a:p>
        </p:txBody>
      </p:sp>
    </p:spTree>
    <p:extLst>
      <p:ext uri="{BB962C8B-B14F-4D97-AF65-F5344CB8AC3E}">
        <p14:creationId xmlns:p14="http://schemas.microsoft.com/office/powerpoint/2010/main" val="228180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7C04641-0B85-4403-B927-561986400ACD}"/>
              </a:ext>
            </a:extLst>
          </p:cNvPr>
          <p:cNvSpPr>
            <a:spLocks noGrp="1"/>
          </p:cNvSpPr>
          <p:nvPr>
            <p:ph type="dt" sz="half" idx="10"/>
          </p:nvPr>
        </p:nvSpPr>
        <p:spPr/>
        <p:txBody>
          <a:bodyPr/>
          <a:lstStyle>
            <a:lvl1pPr>
              <a:defRPr/>
            </a:lvl1pPr>
          </a:lstStyle>
          <a:p>
            <a:pPr>
              <a:defRPr/>
            </a:pPr>
            <a:fld id="{E8D4B0BB-788D-4C53-8B1B-B2E3AE52A6BB}" type="datetimeFigureOut">
              <a:rPr lang="sl-SI"/>
              <a:pPr>
                <a:defRPr/>
              </a:pPr>
              <a:t>31. 05. 2019</a:t>
            </a:fld>
            <a:endParaRPr lang="sl-SI"/>
          </a:p>
        </p:txBody>
      </p:sp>
      <p:sp>
        <p:nvSpPr>
          <p:cNvPr id="5" name="Footer Placeholder 21">
            <a:extLst>
              <a:ext uri="{FF2B5EF4-FFF2-40B4-BE49-F238E27FC236}">
                <a16:creationId xmlns:a16="http://schemas.microsoft.com/office/drawing/2014/main" id="{00CA249B-86F7-4A9C-82E4-FCF7911AF567}"/>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A1387403-F9C7-47AB-A09F-A5FD7362A5F1}"/>
              </a:ext>
            </a:extLst>
          </p:cNvPr>
          <p:cNvSpPr>
            <a:spLocks noGrp="1"/>
          </p:cNvSpPr>
          <p:nvPr>
            <p:ph type="sldNum" sz="quarter" idx="12"/>
          </p:nvPr>
        </p:nvSpPr>
        <p:spPr/>
        <p:txBody>
          <a:bodyPr/>
          <a:lstStyle>
            <a:lvl1pPr>
              <a:defRPr/>
            </a:lvl1pPr>
          </a:lstStyle>
          <a:p>
            <a:fld id="{DA67A63B-8D0E-4255-A44F-158EC28B19E0}" type="slidenum">
              <a:rPr lang="sl-SI" altLang="sl-SI"/>
              <a:pPr/>
              <a:t>‹#›</a:t>
            </a:fld>
            <a:endParaRPr lang="sl-SI" altLang="sl-SI"/>
          </a:p>
        </p:txBody>
      </p:sp>
    </p:spTree>
    <p:extLst>
      <p:ext uri="{BB962C8B-B14F-4D97-AF65-F5344CB8AC3E}">
        <p14:creationId xmlns:p14="http://schemas.microsoft.com/office/powerpoint/2010/main" val="348338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4CDC6E7-2278-4596-AF87-A48F88F240F4}"/>
              </a:ext>
            </a:extLst>
          </p:cNvPr>
          <p:cNvSpPr>
            <a:spLocks noGrp="1"/>
          </p:cNvSpPr>
          <p:nvPr>
            <p:ph type="dt" sz="half" idx="10"/>
          </p:nvPr>
        </p:nvSpPr>
        <p:spPr/>
        <p:txBody>
          <a:bodyPr/>
          <a:lstStyle>
            <a:lvl1pPr>
              <a:defRPr/>
            </a:lvl1pPr>
          </a:lstStyle>
          <a:p>
            <a:pPr>
              <a:defRPr/>
            </a:pPr>
            <a:fld id="{1FB9A706-15EC-444A-9B1E-6C4856BC5DC7}" type="datetimeFigureOut">
              <a:rPr lang="sl-SI"/>
              <a:pPr>
                <a:defRPr/>
              </a:pPr>
              <a:t>31. 05. 2019</a:t>
            </a:fld>
            <a:endParaRPr lang="sl-SI"/>
          </a:p>
        </p:txBody>
      </p:sp>
      <p:sp>
        <p:nvSpPr>
          <p:cNvPr id="5" name="Footer Placeholder 21">
            <a:extLst>
              <a:ext uri="{FF2B5EF4-FFF2-40B4-BE49-F238E27FC236}">
                <a16:creationId xmlns:a16="http://schemas.microsoft.com/office/drawing/2014/main" id="{7C96B130-ED65-416C-AAC8-6470F1800F03}"/>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2906E6B3-1BBA-4089-934D-AA3337B93CFF}"/>
              </a:ext>
            </a:extLst>
          </p:cNvPr>
          <p:cNvSpPr>
            <a:spLocks noGrp="1"/>
          </p:cNvSpPr>
          <p:nvPr>
            <p:ph type="sldNum" sz="quarter" idx="12"/>
          </p:nvPr>
        </p:nvSpPr>
        <p:spPr/>
        <p:txBody>
          <a:bodyPr/>
          <a:lstStyle>
            <a:lvl1pPr>
              <a:defRPr/>
            </a:lvl1pPr>
          </a:lstStyle>
          <a:p>
            <a:fld id="{0FBE1ECD-996A-4D2B-B497-8A2F9A06BF46}" type="slidenum">
              <a:rPr lang="sl-SI" altLang="sl-SI"/>
              <a:pPr/>
              <a:t>‹#›</a:t>
            </a:fld>
            <a:endParaRPr lang="sl-SI" altLang="sl-SI"/>
          </a:p>
        </p:txBody>
      </p:sp>
    </p:spTree>
    <p:extLst>
      <p:ext uri="{BB962C8B-B14F-4D97-AF65-F5344CB8AC3E}">
        <p14:creationId xmlns:p14="http://schemas.microsoft.com/office/powerpoint/2010/main" val="381057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7022491-98B4-4158-9B93-386C1542EA86}"/>
              </a:ext>
            </a:extLst>
          </p:cNvPr>
          <p:cNvSpPr>
            <a:spLocks noGrp="1"/>
          </p:cNvSpPr>
          <p:nvPr>
            <p:ph type="dt" sz="half" idx="10"/>
          </p:nvPr>
        </p:nvSpPr>
        <p:spPr/>
        <p:txBody>
          <a:bodyPr/>
          <a:lstStyle>
            <a:lvl1pPr>
              <a:defRPr/>
            </a:lvl1pPr>
          </a:lstStyle>
          <a:p>
            <a:pPr>
              <a:defRPr/>
            </a:pPr>
            <a:fld id="{40DFAB5C-E35D-4CC5-B807-DB9BD4021918}" type="datetimeFigureOut">
              <a:rPr lang="sl-SI"/>
              <a:pPr>
                <a:defRPr/>
              </a:pPr>
              <a:t>31. 05. 2019</a:t>
            </a:fld>
            <a:endParaRPr lang="sl-SI"/>
          </a:p>
        </p:txBody>
      </p:sp>
      <p:sp>
        <p:nvSpPr>
          <p:cNvPr id="5" name="Footer Placeholder 21">
            <a:extLst>
              <a:ext uri="{FF2B5EF4-FFF2-40B4-BE49-F238E27FC236}">
                <a16:creationId xmlns:a16="http://schemas.microsoft.com/office/drawing/2014/main" id="{696C036A-109B-48C7-A149-EA41D0E32F8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1AE39204-6B62-4595-950F-ABC169BC6B03}"/>
              </a:ext>
            </a:extLst>
          </p:cNvPr>
          <p:cNvSpPr>
            <a:spLocks noGrp="1"/>
          </p:cNvSpPr>
          <p:nvPr>
            <p:ph type="sldNum" sz="quarter" idx="12"/>
          </p:nvPr>
        </p:nvSpPr>
        <p:spPr/>
        <p:txBody>
          <a:bodyPr/>
          <a:lstStyle>
            <a:lvl1pPr>
              <a:defRPr/>
            </a:lvl1pPr>
          </a:lstStyle>
          <a:p>
            <a:fld id="{4137CDCE-0531-4A5B-AD62-E6E629A09277}" type="slidenum">
              <a:rPr lang="sl-SI" altLang="sl-SI"/>
              <a:pPr/>
              <a:t>‹#›</a:t>
            </a:fld>
            <a:endParaRPr lang="sl-SI" altLang="sl-SI"/>
          </a:p>
        </p:txBody>
      </p:sp>
    </p:spTree>
    <p:extLst>
      <p:ext uri="{BB962C8B-B14F-4D97-AF65-F5344CB8AC3E}">
        <p14:creationId xmlns:p14="http://schemas.microsoft.com/office/powerpoint/2010/main" val="74386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B0AEE49A-8395-425F-83E2-71CE5B536260}"/>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10">
            <a:extLst>
              <a:ext uri="{FF2B5EF4-FFF2-40B4-BE49-F238E27FC236}">
                <a16:creationId xmlns:a16="http://schemas.microsoft.com/office/drawing/2014/main" id="{28D610B9-1CB5-4EFA-9EBE-0B14920C11D9}"/>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A79AB3FE-65E5-448E-B8E0-5050DD994109}"/>
              </a:ext>
            </a:extLst>
          </p:cNvPr>
          <p:cNvSpPr>
            <a:spLocks noGrp="1"/>
          </p:cNvSpPr>
          <p:nvPr>
            <p:ph type="dt" sz="half" idx="10"/>
          </p:nvPr>
        </p:nvSpPr>
        <p:spPr/>
        <p:txBody>
          <a:bodyPr/>
          <a:lstStyle>
            <a:lvl1pPr>
              <a:defRPr/>
            </a:lvl1pPr>
          </a:lstStyle>
          <a:p>
            <a:pPr>
              <a:defRPr/>
            </a:pPr>
            <a:fld id="{6AC469D5-D1B8-452A-8ACC-44E3B346E5A7}" type="datetimeFigureOut">
              <a:rPr lang="sl-SI"/>
              <a:pPr>
                <a:defRPr/>
              </a:pPr>
              <a:t>31. 05. 2019</a:t>
            </a:fld>
            <a:endParaRPr lang="sl-SI"/>
          </a:p>
        </p:txBody>
      </p:sp>
      <p:sp>
        <p:nvSpPr>
          <p:cNvPr id="7" name="Footer Placeholder 4">
            <a:extLst>
              <a:ext uri="{FF2B5EF4-FFF2-40B4-BE49-F238E27FC236}">
                <a16:creationId xmlns:a16="http://schemas.microsoft.com/office/drawing/2014/main" id="{E2F6626A-EE58-4526-A842-183C30712712}"/>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id="{38E22B47-C085-489B-9E8E-8DBD54FD5D78}"/>
              </a:ext>
            </a:extLst>
          </p:cNvPr>
          <p:cNvSpPr>
            <a:spLocks noGrp="1"/>
          </p:cNvSpPr>
          <p:nvPr>
            <p:ph type="sldNum" sz="quarter" idx="12"/>
          </p:nvPr>
        </p:nvSpPr>
        <p:spPr/>
        <p:txBody>
          <a:bodyPr/>
          <a:lstStyle>
            <a:lvl1pPr>
              <a:defRPr/>
            </a:lvl1pPr>
          </a:lstStyle>
          <a:p>
            <a:fld id="{12EA8498-E22D-4EBC-998D-F40E0DF82307}" type="slidenum">
              <a:rPr lang="sl-SI" altLang="sl-SI"/>
              <a:pPr/>
              <a:t>‹#›</a:t>
            </a:fld>
            <a:endParaRPr lang="sl-SI" altLang="sl-SI"/>
          </a:p>
        </p:txBody>
      </p:sp>
    </p:spTree>
    <p:extLst>
      <p:ext uri="{BB962C8B-B14F-4D97-AF65-F5344CB8AC3E}">
        <p14:creationId xmlns:p14="http://schemas.microsoft.com/office/powerpoint/2010/main" val="24606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C5056DBB-C823-493D-B82D-AE55F47CB8EB}"/>
              </a:ext>
            </a:extLst>
          </p:cNvPr>
          <p:cNvSpPr>
            <a:spLocks noGrp="1"/>
          </p:cNvSpPr>
          <p:nvPr>
            <p:ph type="dt" sz="half" idx="10"/>
          </p:nvPr>
        </p:nvSpPr>
        <p:spPr/>
        <p:txBody>
          <a:bodyPr/>
          <a:lstStyle>
            <a:lvl1pPr>
              <a:defRPr/>
            </a:lvl1pPr>
          </a:lstStyle>
          <a:p>
            <a:pPr>
              <a:defRPr/>
            </a:pPr>
            <a:fld id="{91335DD8-8439-4BB2-8FC2-B5D8FF72BC37}" type="datetimeFigureOut">
              <a:rPr lang="sl-SI"/>
              <a:pPr>
                <a:defRPr/>
              </a:pPr>
              <a:t>31. 05. 2019</a:t>
            </a:fld>
            <a:endParaRPr lang="sl-SI"/>
          </a:p>
        </p:txBody>
      </p:sp>
      <p:sp>
        <p:nvSpPr>
          <p:cNvPr id="6" name="Footer Placeholder 21">
            <a:extLst>
              <a:ext uri="{FF2B5EF4-FFF2-40B4-BE49-F238E27FC236}">
                <a16:creationId xmlns:a16="http://schemas.microsoft.com/office/drawing/2014/main" id="{E34ED8F2-2531-4A04-A7F0-B806D10F385F}"/>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4BB7CF59-6857-4BBC-868E-DC4B1443FBC5}"/>
              </a:ext>
            </a:extLst>
          </p:cNvPr>
          <p:cNvSpPr>
            <a:spLocks noGrp="1"/>
          </p:cNvSpPr>
          <p:nvPr>
            <p:ph type="sldNum" sz="quarter" idx="12"/>
          </p:nvPr>
        </p:nvSpPr>
        <p:spPr/>
        <p:txBody>
          <a:bodyPr/>
          <a:lstStyle>
            <a:lvl1pPr>
              <a:defRPr/>
            </a:lvl1pPr>
          </a:lstStyle>
          <a:p>
            <a:fld id="{39178AED-7523-432D-B2F4-68D5FE5A9C1A}" type="slidenum">
              <a:rPr lang="sl-SI" altLang="sl-SI"/>
              <a:pPr/>
              <a:t>‹#›</a:t>
            </a:fld>
            <a:endParaRPr lang="sl-SI" altLang="sl-SI"/>
          </a:p>
        </p:txBody>
      </p:sp>
    </p:spTree>
    <p:extLst>
      <p:ext uri="{BB962C8B-B14F-4D97-AF65-F5344CB8AC3E}">
        <p14:creationId xmlns:p14="http://schemas.microsoft.com/office/powerpoint/2010/main" val="212318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27446D-75BE-4D8F-961C-93335DE47542}"/>
              </a:ext>
            </a:extLst>
          </p:cNvPr>
          <p:cNvSpPr>
            <a:spLocks noGrp="1"/>
          </p:cNvSpPr>
          <p:nvPr>
            <p:ph type="dt" sz="half" idx="10"/>
          </p:nvPr>
        </p:nvSpPr>
        <p:spPr/>
        <p:txBody>
          <a:bodyPr/>
          <a:lstStyle>
            <a:lvl1pPr>
              <a:defRPr/>
            </a:lvl1pPr>
          </a:lstStyle>
          <a:p>
            <a:pPr>
              <a:defRPr/>
            </a:pPr>
            <a:fld id="{EC5ABDFF-5B17-469F-B89C-7C55A4064CCD}" type="datetimeFigureOut">
              <a:rPr lang="sl-SI"/>
              <a:pPr>
                <a:defRPr/>
              </a:pPr>
              <a:t>31. 05. 2019</a:t>
            </a:fld>
            <a:endParaRPr lang="sl-SI"/>
          </a:p>
        </p:txBody>
      </p:sp>
      <p:sp>
        <p:nvSpPr>
          <p:cNvPr id="8" name="Footer Placeholder 7">
            <a:extLst>
              <a:ext uri="{FF2B5EF4-FFF2-40B4-BE49-F238E27FC236}">
                <a16:creationId xmlns:a16="http://schemas.microsoft.com/office/drawing/2014/main" id="{B4669E5C-1DEE-4727-8BAD-8503A00A41DD}"/>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8">
            <a:extLst>
              <a:ext uri="{FF2B5EF4-FFF2-40B4-BE49-F238E27FC236}">
                <a16:creationId xmlns:a16="http://schemas.microsoft.com/office/drawing/2014/main" id="{E635FA42-2128-4C17-8ECE-50763AA90465}"/>
              </a:ext>
            </a:extLst>
          </p:cNvPr>
          <p:cNvSpPr>
            <a:spLocks noGrp="1"/>
          </p:cNvSpPr>
          <p:nvPr>
            <p:ph type="sldNum" sz="quarter" idx="12"/>
          </p:nvPr>
        </p:nvSpPr>
        <p:spPr/>
        <p:txBody>
          <a:bodyPr/>
          <a:lstStyle>
            <a:lvl1pPr>
              <a:defRPr/>
            </a:lvl1pPr>
          </a:lstStyle>
          <a:p>
            <a:fld id="{D9814646-C82D-4311-A134-666F27DC965D}" type="slidenum">
              <a:rPr lang="sl-SI" altLang="sl-SI"/>
              <a:pPr/>
              <a:t>‹#›</a:t>
            </a:fld>
            <a:endParaRPr lang="sl-SI" altLang="sl-SI"/>
          </a:p>
        </p:txBody>
      </p:sp>
    </p:spTree>
    <p:extLst>
      <p:ext uri="{BB962C8B-B14F-4D97-AF65-F5344CB8AC3E}">
        <p14:creationId xmlns:p14="http://schemas.microsoft.com/office/powerpoint/2010/main" val="235376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B07054B9-E05A-4A6A-A891-BC721F4ECD8C}"/>
              </a:ext>
            </a:extLst>
          </p:cNvPr>
          <p:cNvSpPr>
            <a:spLocks noGrp="1"/>
          </p:cNvSpPr>
          <p:nvPr>
            <p:ph type="dt" sz="half" idx="10"/>
          </p:nvPr>
        </p:nvSpPr>
        <p:spPr/>
        <p:txBody>
          <a:bodyPr/>
          <a:lstStyle>
            <a:lvl1pPr>
              <a:defRPr/>
            </a:lvl1pPr>
          </a:lstStyle>
          <a:p>
            <a:pPr>
              <a:defRPr/>
            </a:pPr>
            <a:fld id="{A9641167-6E3A-4BC6-869E-8B74FB47E215}" type="datetimeFigureOut">
              <a:rPr lang="sl-SI"/>
              <a:pPr>
                <a:defRPr/>
              </a:pPr>
              <a:t>31. 05. 2019</a:t>
            </a:fld>
            <a:endParaRPr lang="sl-SI"/>
          </a:p>
        </p:txBody>
      </p:sp>
      <p:sp>
        <p:nvSpPr>
          <p:cNvPr id="4" name="Footer Placeholder 21">
            <a:extLst>
              <a:ext uri="{FF2B5EF4-FFF2-40B4-BE49-F238E27FC236}">
                <a16:creationId xmlns:a16="http://schemas.microsoft.com/office/drawing/2014/main" id="{795244C6-959D-462B-8DED-5B9D10B63C84}"/>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17">
            <a:extLst>
              <a:ext uri="{FF2B5EF4-FFF2-40B4-BE49-F238E27FC236}">
                <a16:creationId xmlns:a16="http://schemas.microsoft.com/office/drawing/2014/main" id="{E2B0E702-C0AE-4082-8E1F-D7185F32D459}"/>
              </a:ext>
            </a:extLst>
          </p:cNvPr>
          <p:cNvSpPr>
            <a:spLocks noGrp="1"/>
          </p:cNvSpPr>
          <p:nvPr>
            <p:ph type="sldNum" sz="quarter" idx="12"/>
          </p:nvPr>
        </p:nvSpPr>
        <p:spPr/>
        <p:txBody>
          <a:bodyPr/>
          <a:lstStyle>
            <a:lvl1pPr>
              <a:defRPr/>
            </a:lvl1pPr>
          </a:lstStyle>
          <a:p>
            <a:fld id="{5BF22054-8466-4FD2-BCC3-853C34CE19D3}" type="slidenum">
              <a:rPr lang="sl-SI" altLang="sl-SI"/>
              <a:pPr/>
              <a:t>‹#›</a:t>
            </a:fld>
            <a:endParaRPr lang="sl-SI" altLang="sl-SI"/>
          </a:p>
        </p:txBody>
      </p:sp>
    </p:spTree>
    <p:extLst>
      <p:ext uri="{BB962C8B-B14F-4D97-AF65-F5344CB8AC3E}">
        <p14:creationId xmlns:p14="http://schemas.microsoft.com/office/powerpoint/2010/main" val="234027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653CEA8E-4D06-4E11-A477-5FF779CED4DA}"/>
              </a:ext>
            </a:extLst>
          </p:cNvPr>
          <p:cNvSpPr>
            <a:spLocks noGrp="1"/>
          </p:cNvSpPr>
          <p:nvPr>
            <p:ph type="dt" sz="half" idx="10"/>
          </p:nvPr>
        </p:nvSpPr>
        <p:spPr/>
        <p:txBody>
          <a:bodyPr/>
          <a:lstStyle>
            <a:lvl1pPr>
              <a:defRPr/>
            </a:lvl1pPr>
          </a:lstStyle>
          <a:p>
            <a:pPr>
              <a:defRPr/>
            </a:pPr>
            <a:fld id="{A6B70A0A-3753-4538-A038-500460652D89}" type="datetimeFigureOut">
              <a:rPr lang="sl-SI"/>
              <a:pPr>
                <a:defRPr/>
              </a:pPr>
              <a:t>31. 05. 2019</a:t>
            </a:fld>
            <a:endParaRPr lang="sl-SI"/>
          </a:p>
        </p:txBody>
      </p:sp>
      <p:sp>
        <p:nvSpPr>
          <p:cNvPr id="3" name="Footer Placeholder 21">
            <a:extLst>
              <a:ext uri="{FF2B5EF4-FFF2-40B4-BE49-F238E27FC236}">
                <a16:creationId xmlns:a16="http://schemas.microsoft.com/office/drawing/2014/main" id="{D10D2631-77CB-4CCC-B289-A232334702E8}"/>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17">
            <a:extLst>
              <a:ext uri="{FF2B5EF4-FFF2-40B4-BE49-F238E27FC236}">
                <a16:creationId xmlns:a16="http://schemas.microsoft.com/office/drawing/2014/main" id="{668E1E90-DD0B-4B7D-BD06-48555190CCC9}"/>
              </a:ext>
            </a:extLst>
          </p:cNvPr>
          <p:cNvSpPr>
            <a:spLocks noGrp="1"/>
          </p:cNvSpPr>
          <p:nvPr>
            <p:ph type="sldNum" sz="quarter" idx="12"/>
          </p:nvPr>
        </p:nvSpPr>
        <p:spPr/>
        <p:txBody>
          <a:bodyPr/>
          <a:lstStyle>
            <a:lvl1pPr>
              <a:defRPr/>
            </a:lvl1pPr>
          </a:lstStyle>
          <a:p>
            <a:fld id="{60D601E9-19F7-4C7A-A41A-77041A2DBBDE}" type="slidenum">
              <a:rPr lang="sl-SI" altLang="sl-SI"/>
              <a:pPr/>
              <a:t>‹#›</a:t>
            </a:fld>
            <a:endParaRPr lang="sl-SI" altLang="sl-SI"/>
          </a:p>
        </p:txBody>
      </p:sp>
    </p:spTree>
    <p:extLst>
      <p:ext uri="{BB962C8B-B14F-4D97-AF65-F5344CB8AC3E}">
        <p14:creationId xmlns:p14="http://schemas.microsoft.com/office/powerpoint/2010/main" val="229336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7473D-B41D-4CA0-B29F-6196EDB3FA22}"/>
              </a:ext>
            </a:extLst>
          </p:cNvPr>
          <p:cNvSpPr>
            <a:spLocks noGrp="1"/>
          </p:cNvSpPr>
          <p:nvPr>
            <p:ph type="dt" sz="half" idx="10"/>
          </p:nvPr>
        </p:nvSpPr>
        <p:spPr/>
        <p:txBody>
          <a:bodyPr/>
          <a:lstStyle>
            <a:lvl1pPr>
              <a:defRPr/>
            </a:lvl1pPr>
          </a:lstStyle>
          <a:p>
            <a:pPr>
              <a:defRPr/>
            </a:pPr>
            <a:fld id="{1F64D42C-53B4-4E67-8AED-3359F97C107A}" type="datetimeFigureOut">
              <a:rPr lang="sl-SI"/>
              <a:pPr>
                <a:defRPr/>
              </a:pPr>
              <a:t>31. 05. 2019</a:t>
            </a:fld>
            <a:endParaRPr lang="sl-SI"/>
          </a:p>
        </p:txBody>
      </p:sp>
      <p:sp>
        <p:nvSpPr>
          <p:cNvPr id="6" name="Footer Placeholder 5">
            <a:extLst>
              <a:ext uri="{FF2B5EF4-FFF2-40B4-BE49-F238E27FC236}">
                <a16:creationId xmlns:a16="http://schemas.microsoft.com/office/drawing/2014/main" id="{7F7C0BC1-D96E-421A-9364-FB5640FFE8CB}"/>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A0D9A9D8-EF9B-410B-B98A-6E68ADF66862}"/>
              </a:ext>
            </a:extLst>
          </p:cNvPr>
          <p:cNvSpPr>
            <a:spLocks noGrp="1"/>
          </p:cNvSpPr>
          <p:nvPr>
            <p:ph type="sldNum" sz="quarter" idx="12"/>
          </p:nvPr>
        </p:nvSpPr>
        <p:spPr>
          <a:xfrm>
            <a:off x="8156575" y="6421438"/>
            <a:ext cx="762000" cy="365125"/>
          </a:xfrm>
        </p:spPr>
        <p:txBody>
          <a:bodyPr/>
          <a:lstStyle>
            <a:lvl1pPr>
              <a:defRPr/>
            </a:lvl1pPr>
          </a:lstStyle>
          <a:p>
            <a:fld id="{3FEF6D2C-0F19-4CD2-BA7B-41B311299412}" type="slidenum">
              <a:rPr lang="sl-SI" altLang="sl-SI"/>
              <a:pPr/>
              <a:t>‹#›</a:t>
            </a:fld>
            <a:endParaRPr lang="sl-SI" altLang="sl-SI"/>
          </a:p>
        </p:txBody>
      </p:sp>
    </p:spTree>
    <p:extLst>
      <p:ext uri="{BB962C8B-B14F-4D97-AF65-F5344CB8AC3E}">
        <p14:creationId xmlns:p14="http://schemas.microsoft.com/office/powerpoint/2010/main" val="224577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D6FCDAE5-33B0-4FD7-91A7-B5090312DEE9}"/>
              </a:ext>
            </a:extLst>
          </p:cNvPr>
          <p:cNvSpPr>
            <a:spLocks noGrp="1"/>
          </p:cNvSpPr>
          <p:nvPr>
            <p:ph type="dt" sz="half" idx="10"/>
          </p:nvPr>
        </p:nvSpPr>
        <p:spPr/>
        <p:txBody>
          <a:bodyPr/>
          <a:lstStyle>
            <a:lvl1pPr>
              <a:defRPr/>
            </a:lvl1pPr>
          </a:lstStyle>
          <a:p>
            <a:pPr>
              <a:defRPr/>
            </a:pPr>
            <a:fld id="{ED730DBD-A317-4B9C-A9E4-063C6AA27782}" type="datetimeFigureOut">
              <a:rPr lang="sl-SI"/>
              <a:pPr>
                <a:defRPr/>
              </a:pPr>
              <a:t>31. 05. 2019</a:t>
            </a:fld>
            <a:endParaRPr lang="sl-SI"/>
          </a:p>
        </p:txBody>
      </p:sp>
      <p:sp>
        <p:nvSpPr>
          <p:cNvPr id="6" name="Footer Placeholder 5">
            <a:extLst>
              <a:ext uri="{FF2B5EF4-FFF2-40B4-BE49-F238E27FC236}">
                <a16:creationId xmlns:a16="http://schemas.microsoft.com/office/drawing/2014/main" id="{B004A277-C867-47E8-BDD1-4409019C9F56}"/>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956E3D59-3674-4314-8ED0-653E537F58F5}"/>
              </a:ext>
            </a:extLst>
          </p:cNvPr>
          <p:cNvSpPr>
            <a:spLocks noGrp="1"/>
          </p:cNvSpPr>
          <p:nvPr>
            <p:ph type="sldNum" sz="quarter" idx="12"/>
          </p:nvPr>
        </p:nvSpPr>
        <p:spPr/>
        <p:txBody>
          <a:bodyPr/>
          <a:lstStyle>
            <a:lvl1pPr>
              <a:defRPr/>
            </a:lvl1pPr>
          </a:lstStyle>
          <a:p>
            <a:fld id="{74EB11B2-FA1C-44F7-85FF-0D92300BE41E}" type="slidenum">
              <a:rPr lang="sl-SI" altLang="sl-SI"/>
              <a:pPr/>
              <a:t>‹#›</a:t>
            </a:fld>
            <a:endParaRPr lang="sl-SI" altLang="sl-SI"/>
          </a:p>
        </p:txBody>
      </p:sp>
    </p:spTree>
    <p:extLst>
      <p:ext uri="{BB962C8B-B14F-4D97-AF65-F5344CB8AC3E}">
        <p14:creationId xmlns:p14="http://schemas.microsoft.com/office/powerpoint/2010/main" val="70415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1A1C4CB-8AA9-4CEF-89A2-C624D0B22944}"/>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a:extLst>
              <a:ext uri="{FF2B5EF4-FFF2-40B4-BE49-F238E27FC236}">
                <a16:creationId xmlns:a16="http://schemas.microsoft.com/office/drawing/2014/main" id="{BFDEA6BF-4B60-4F54-A4B6-43374A079195}"/>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a:extLst>
              <a:ext uri="{FF2B5EF4-FFF2-40B4-BE49-F238E27FC236}">
                <a16:creationId xmlns:a16="http://schemas.microsoft.com/office/drawing/2014/main" id="{7A2B07CF-3472-4131-9562-6C6DB7958D2F}"/>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sl-SI"/>
              <a:t>Click to edit Master title style</a:t>
            </a:r>
          </a:p>
        </p:txBody>
      </p:sp>
      <p:sp>
        <p:nvSpPr>
          <p:cNvPr id="1029" name="Text Placeholder 29">
            <a:extLst>
              <a:ext uri="{FF2B5EF4-FFF2-40B4-BE49-F238E27FC236}">
                <a16:creationId xmlns:a16="http://schemas.microsoft.com/office/drawing/2014/main" id="{BECC8981-0733-4ACE-B01B-626F3E766C27}"/>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0" name="Date Placeholder 9">
            <a:extLst>
              <a:ext uri="{FF2B5EF4-FFF2-40B4-BE49-F238E27FC236}">
                <a16:creationId xmlns:a16="http://schemas.microsoft.com/office/drawing/2014/main" id="{53A4C400-C001-4CC6-9653-FBFE9C8397B5}"/>
              </a:ext>
            </a:extLst>
          </p:cNvPr>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B20BC81E-A2C9-42D8-843C-8C3468CDF35D}" type="datetimeFigureOut">
              <a:rPr lang="sl-SI"/>
              <a:pPr>
                <a:defRPr/>
              </a:pPr>
              <a:t>31. 05. 2019</a:t>
            </a:fld>
            <a:endParaRPr lang="sl-SI"/>
          </a:p>
        </p:txBody>
      </p:sp>
      <p:sp>
        <p:nvSpPr>
          <p:cNvPr id="22" name="Footer Placeholder 21">
            <a:extLst>
              <a:ext uri="{FF2B5EF4-FFF2-40B4-BE49-F238E27FC236}">
                <a16:creationId xmlns:a16="http://schemas.microsoft.com/office/drawing/2014/main" id="{5969730E-2735-4440-B5C3-3E1E256A0C2B}"/>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sl-SI"/>
          </a:p>
        </p:txBody>
      </p:sp>
      <p:sp>
        <p:nvSpPr>
          <p:cNvPr id="18" name="Slide Number Placeholder 17">
            <a:extLst>
              <a:ext uri="{FF2B5EF4-FFF2-40B4-BE49-F238E27FC236}">
                <a16:creationId xmlns:a16="http://schemas.microsoft.com/office/drawing/2014/main" id="{AF72BCD3-865A-43C0-93CE-4F4F3A5C6ED7}"/>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fld id="{DE19CB15-A942-46EE-B89D-1CD1818E5866}"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899" r:id="rId1"/>
    <p:sldLayoutId id="2147483893" r:id="rId2"/>
    <p:sldLayoutId id="2147483900" r:id="rId3"/>
    <p:sldLayoutId id="2147483894" r:id="rId4"/>
    <p:sldLayoutId id="2147483901" r:id="rId5"/>
    <p:sldLayoutId id="2147483895" r:id="rId6"/>
    <p:sldLayoutId id="2147483896" r:id="rId7"/>
    <p:sldLayoutId id="2147483902" r:id="rId8"/>
    <p:sldLayoutId id="2147483903" r:id="rId9"/>
    <p:sldLayoutId id="2147483897" r:id="rId10"/>
    <p:sldLayoutId id="2147483898"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D:\Coldplay%20-%20Discography\Albums\2000%20-%20Parachutes\06%20-%20Trouble.mp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Coldplay_discography" TargetMode="External"/><Relationship Id="rId3" Type="http://schemas.openxmlformats.org/officeDocument/2006/relationships/hyperlink" Target="http://www.studentsoftheworld.info/sites/music/img/23492_coldplay1.JPG" TargetMode="External"/><Relationship Id="rId7" Type="http://schemas.openxmlformats.org/officeDocument/2006/relationships/hyperlink" Target="http://images.google.si/images?hl=sl&amp;cr=countrySI&amp;um=1&amp;sa=1&amp;q=coldplay&amp;btnG=Iskanje&amp;aq=f&amp;oq=&amp;start=0" TargetMode="External"/><Relationship Id="rId2" Type="http://schemas.openxmlformats.org/officeDocument/2006/relationships/hyperlink" Target="http://sl.wikipedia.org/wiki/Alternativni_rock" TargetMode="External"/><Relationship Id="rId1" Type="http://schemas.openxmlformats.org/officeDocument/2006/relationships/slideLayout" Target="../slideLayouts/slideLayout2.xml"/><Relationship Id="rId6" Type="http://schemas.openxmlformats.org/officeDocument/2006/relationships/hyperlink" Target="http://images.google.si/images?hl=sl&amp;q=alternativni%20rock&amp;cr=countrySI&amp;um=1&amp;ie=UTF-8&amp;sa=N&amp;tab=wi" TargetMode="External"/><Relationship Id="rId5" Type="http://schemas.openxmlformats.org/officeDocument/2006/relationships/hyperlink" Target="http://www.zurnal24.si/reportaze/viva-la-coldpkay-videm-88167" TargetMode="External"/><Relationship Id="rId4" Type="http://schemas.openxmlformats.org/officeDocument/2006/relationships/hyperlink" Target="http://www.southshields-sanddancers.co.uk/photos_posters/coldplay_calendar_photo.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D:\Coldplay%20-%20Discography\Albums\Coldplay%20-%20Viva%20La%20Vida%202008\07%20%20Coldplay%20-%20Viva%20La%20Vida.mp3"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52FB-4366-4FD5-B2FC-4DA46BD77D8D}"/>
              </a:ext>
            </a:extLst>
          </p:cNvPr>
          <p:cNvSpPr>
            <a:spLocks noGrp="1"/>
          </p:cNvSpPr>
          <p:nvPr>
            <p:ph type="ctrTitle"/>
          </p:nvPr>
        </p:nvSpPr>
        <p:spPr>
          <a:ln>
            <a:miter lim="800000"/>
            <a:headEnd/>
            <a:tailEnd/>
          </a:ln>
        </p:spPr>
        <p:txBody>
          <a:bodyPr>
            <a:noAutofit/>
          </a:bodyPr>
          <a:lstStyle/>
          <a:p>
            <a:pPr algn="ctr" eaLnBrk="1" fontAlgn="auto" hangingPunct="1">
              <a:spcAft>
                <a:spcPts val="0"/>
              </a:spcAft>
              <a:defRPr/>
            </a:pPr>
            <a:r>
              <a:rPr lang="sl-SI" sz="11000"/>
              <a:t>Coldplay</a:t>
            </a:r>
          </a:p>
        </p:txBody>
      </p:sp>
      <p:sp>
        <p:nvSpPr>
          <p:cNvPr id="7171" name="Subtitle 3">
            <a:extLst>
              <a:ext uri="{FF2B5EF4-FFF2-40B4-BE49-F238E27FC236}">
                <a16:creationId xmlns:a16="http://schemas.microsoft.com/office/drawing/2014/main" id="{11790892-0BAC-48A6-AE6D-B8FFAD77F5E8}"/>
              </a:ext>
            </a:extLst>
          </p:cNvPr>
          <p:cNvSpPr>
            <a:spLocks noGrp="1"/>
          </p:cNvSpPr>
          <p:nvPr>
            <p:ph type="subTitle" idx="1"/>
          </p:nvPr>
        </p:nvSpPr>
        <p:spPr>
          <a:xfrm>
            <a:off x="433388" y="1544638"/>
            <a:ext cx="6480175" cy="1752600"/>
          </a:xfrm>
        </p:spPr>
        <p:txBody>
          <a:bodyPr/>
          <a:lstStyle/>
          <a:p>
            <a:pPr algn="ctr" eaLnBrk="1" hangingPunct="1"/>
            <a:r>
              <a:rPr lang="sl-SI" altLang="sl-SI" sz="2400" dirty="0"/>
              <a:t> </a:t>
            </a:r>
          </a:p>
        </p:txBody>
      </p:sp>
      <p:pic>
        <p:nvPicPr>
          <p:cNvPr id="5" name="06 - Trouble.mp3">
            <a:hlinkClick r:id="" action="ppaction://media"/>
            <a:extLst>
              <a:ext uri="{FF2B5EF4-FFF2-40B4-BE49-F238E27FC236}">
                <a16:creationId xmlns:a16="http://schemas.microsoft.com/office/drawing/2014/main" id="{C992CF87-80C3-4ECC-A30A-B8AA58BAAEA3}"/>
              </a:ext>
            </a:extLst>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5"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717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94A711B-E6D6-4105-969F-8880D1D563FC}"/>
              </a:ext>
            </a:extLst>
          </p:cNvPr>
          <p:cNvSpPr>
            <a:spLocks noGrp="1"/>
          </p:cNvSpPr>
          <p:nvPr>
            <p:ph type="title"/>
          </p:nvPr>
        </p:nvSpPr>
        <p:spPr/>
        <p:txBody>
          <a:bodyPr/>
          <a:lstStyle/>
          <a:p>
            <a:pPr eaLnBrk="1" hangingPunct="1"/>
            <a:r>
              <a:rPr lang="sl-SI" altLang="sl-SI" b="1" i="1"/>
              <a:t>Zanimivosti:</a:t>
            </a:r>
            <a:endParaRPr lang="en-US" altLang="sl-SI" b="1" i="1"/>
          </a:p>
        </p:txBody>
      </p:sp>
      <p:sp>
        <p:nvSpPr>
          <p:cNvPr id="16387" name="Content Placeholder 2">
            <a:extLst>
              <a:ext uri="{FF2B5EF4-FFF2-40B4-BE49-F238E27FC236}">
                <a16:creationId xmlns:a16="http://schemas.microsoft.com/office/drawing/2014/main" id="{295C363E-EEAA-4C14-954E-8E23FAE1407A}"/>
              </a:ext>
            </a:extLst>
          </p:cNvPr>
          <p:cNvSpPr>
            <a:spLocks noGrp="1"/>
          </p:cNvSpPr>
          <p:nvPr>
            <p:ph idx="1"/>
          </p:nvPr>
        </p:nvSpPr>
        <p:spPr/>
        <p:txBody>
          <a:bodyPr/>
          <a:lstStyle/>
          <a:p>
            <a:pPr algn="just" eaLnBrk="1" hangingPunct="1"/>
            <a:r>
              <a:rPr lang="sl-SI" altLang="sl-SI"/>
              <a:t>Kot alternativni band si skupina še vedno privošči dosti improvizacije na odru. </a:t>
            </a:r>
          </a:p>
          <a:p>
            <a:pPr algn="just" eaLnBrk="1" hangingPunct="1"/>
            <a:r>
              <a:rPr lang="sl-SI" altLang="sl-SI"/>
              <a:t>Nam najbližji koncert so imeli v Videmu pred približno šestimi meseci.</a:t>
            </a:r>
          </a:p>
          <a:p>
            <a:pPr algn="just" eaLnBrk="1" hangingPunct="1"/>
            <a:r>
              <a:rPr lang="sl-SI" altLang="sl-SI"/>
              <a:t>Vsako leto dajo 10% dobička v dobrodelne namene.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3770135-0E70-4795-B33E-C74CC6BC8232}"/>
              </a:ext>
            </a:extLst>
          </p:cNvPr>
          <p:cNvSpPr>
            <a:spLocks noGrp="1"/>
          </p:cNvSpPr>
          <p:nvPr>
            <p:ph type="title"/>
          </p:nvPr>
        </p:nvSpPr>
        <p:spPr/>
        <p:txBody>
          <a:bodyPr/>
          <a:lstStyle/>
          <a:p>
            <a:pPr eaLnBrk="1" hangingPunct="1"/>
            <a:r>
              <a:rPr lang="sl-SI" altLang="sl-SI" b="1" i="1"/>
              <a:t>Viri:</a:t>
            </a:r>
          </a:p>
        </p:txBody>
      </p:sp>
      <p:sp>
        <p:nvSpPr>
          <p:cNvPr id="17411" name="Content Placeholder 2">
            <a:extLst>
              <a:ext uri="{FF2B5EF4-FFF2-40B4-BE49-F238E27FC236}">
                <a16:creationId xmlns:a16="http://schemas.microsoft.com/office/drawing/2014/main" id="{521CDC1A-3B00-4A28-A25D-0ACC8C508F5F}"/>
              </a:ext>
            </a:extLst>
          </p:cNvPr>
          <p:cNvSpPr>
            <a:spLocks noGrp="1"/>
          </p:cNvSpPr>
          <p:nvPr>
            <p:ph idx="1"/>
          </p:nvPr>
        </p:nvSpPr>
        <p:spPr/>
        <p:txBody>
          <a:bodyPr/>
          <a:lstStyle/>
          <a:p>
            <a:pPr eaLnBrk="1" hangingPunct="1"/>
            <a:r>
              <a:rPr lang="sl-SI" altLang="sl-SI" sz="1800"/>
              <a:t>Slovenska in angleška wikipedija</a:t>
            </a:r>
          </a:p>
          <a:p>
            <a:pPr eaLnBrk="1" hangingPunct="1"/>
            <a:r>
              <a:rPr lang="sl-SI" altLang="sl-SI" sz="1800">
                <a:hlinkClick r:id="rId2"/>
              </a:rPr>
              <a:t>http://sl.wikipedia.org/wiki/Alternativni_rock</a:t>
            </a:r>
            <a:endParaRPr lang="sl-SI" altLang="sl-SI" sz="1800"/>
          </a:p>
          <a:p>
            <a:pPr eaLnBrk="1" hangingPunct="1"/>
            <a:r>
              <a:rPr lang="sl-SI" altLang="sl-SI" sz="1800">
                <a:hlinkClick r:id="rId3"/>
              </a:rPr>
              <a:t>http://www.studentsoftheworld.info/sites/music/img/23492_coldplay1.JPG</a:t>
            </a:r>
            <a:endParaRPr lang="sl-SI" altLang="sl-SI" sz="1800"/>
          </a:p>
          <a:p>
            <a:pPr eaLnBrk="1" hangingPunct="1"/>
            <a:r>
              <a:rPr lang="sl-SI" altLang="sl-SI" sz="1800">
                <a:hlinkClick r:id="rId4"/>
              </a:rPr>
              <a:t>http://www.southshields-sanddancers.co.uk/photos_posters/coldplay_calendar_photo.jpg</a:t>
            </a:r>
            <a:endParaRPr lang="sl-SI" altLang="sl-SI" sz="1800"/>
          </a:p>
          <a:p>
            <a:pPr eaLnBrk="1" hangingPunct="1"/>
            <a:r>
              <a:rPr lang="sl-SI" altLang="sl-SI" sz="1800">
                <a:hlinkClick r:id="rId5"/>
              </a:rPr>
              <a:t>http://www.zurnal24.si/reportaze/viva-la-coldpkay-videm-88167</a:t>
            </a:r>
            <a:endParaRPr lang="sl-SI" altLang="sl-SI" sz="1800"/>
          </a:p>
          <a:p>
            <a:pPr eaLnBrk="1" hangingPunct="1"/>
            <a:r>
              <a:rPr lang="sl-SI" altLang="sl-SI" sz="1800">
                <a:hlinkClick r:id="rId6"/>
              </a:rPr>
              <a:t>http://images.google.si/images?hl=sl&amp;q=alternativni%20rock&amp;cr=countrySI&amp;um=1&amp;ie=UTF-8&amp;sa=N&amp;tab=wi</a:t>
            </a:r>
            <a:endParaRPr lang="sl-SI" altLang="sl-SI" sz="1800"/>
          </a:p>
          <a:p>
            <a:pPr eaLnBrk="1" hangingPunct="1"/>
            <a:r>
              <a:rPr lang="sl-SI" altLang="sl-SI" sz="1800">
                <a:hlinkClick r:id="rId7"/>
              </a:rPr>
              <a:t>http://images.google.si/images?hl=sl&amp;cr=countrySI&amp;um=1&amp;sa=1&amp;q=coldplay&amp;btnG=Iskanje&amp;aq=f&amp;oq=&amp;start=0</a:t>
            </a:r>
            <a:endParaRPr lang="sl-SI" altLang="sl-SI" sz="1800"/>
          </a:p>
          <a:p>
            <a:pPr eaLnBrk="1" hangingPunct="1"/>
            <a:r>
              <a:rPr lang="sl-SI" altLang="sl-SI" sz="1800">
                <a:hlinkClick r:id="rId8"/>
              </a:rPr>
              <a:t>http://en.wikipedia.org/wiki/Coldplay_discography</a:t>
            </a:r>
            <a:endParaRPr lang="sl-SI" altLang="sl-SI" sz="1800"/>
          </a:p>
          <a:p>
            <a:pPr eaLnBrk="1" hangingPunct="1"/>
            <a:endParaRPr lang="sl-SI" altLang="sl-SI" sz="1800"/>
          </a:p>
          <a:p>
            <a:pPr eaLnBrk="1" hangingPunct="1"/>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92EDA1E-0E29-475F-A075-DCA77498E9D8}"/>
              </a:ext>
            </a:extLst>
          </p:cNvPr>
          <p:cNvSpPr>
            <a:spLocks noGrp="1"/>
          </p:cNvSpPr>
          <p:nvPr>
            <p:ph type="title"/>
          </p:nvPr>
        </p:nvSpPr>
        <p:spPr/>
        <p:txBody>
          <a:bodyPr/>
          <a:lstStyle/>
          <a:p>
            <a:pPr eaLnBrk="1" hangingPunct="1"/>
            <a:r>
              <a:rPr lang="sl-SI" altLang="sl-SI" b="1"/>
              <a:t>Uvod:</a:t>
            </a:r>
          </a:p>
        </p:txBody>
      </p:sp>
      <p:sp>
        <p:nvSpPr>
          <p:cNvPr id="3" name="Content Placeholder 2">
            <a:extLst>
              <a:ext uri="{FF2B5EF4-FFF2-40B4-BE49-F238E27FC236}">
                <a16:creationId xmlns:a16="http://schemas.microsoft.com/office/drawing/2014/main" id="{1B30F184-E1AF-486E-A7F3-F51F79FDBCCC}"/>
              </a:ext>
            </a:extLst>
          </p:cNvPr>
          <p:cNvSpPr>
            <a:spLocks noGrp="1"/>
          </p:cNvSpPr>
          <p:nvPr>
            <p:ph idx="1"/>
          </p:nvPr>
        </p:nvSpPr>
        <p:spPr>
          <a:xfrm>
            <a:off x="457200" y="1600200"/>
            <a:ext cx="4900613" cy="4525963"/>
          </a:xfrm>
        </p:spPr>
        <p:txBody>
          <a:bodyPr>
            <a:normAutofit/>
          </a:bodyPr>
          <a:lstStyle/>
          <a:p>
            <a:pPr marL="420624" indent="-384048" algn="just" eaLnBrk="1" fontAlgn="auto" hangingPunct="1">
              <a:spcAft>
                <a:spcPts val="0"/>
              </a:spcAft>
              <a:buFont typeface="Wingdings 2"/>
              <a:buChar char=""/>
              <a:defRPr/>
            </a:pPr>
            <a:r>
              <a:rPr lang="sl-SI" sz="3200" dirty="0">
                <a:latin typeface="+mj-lt"/>
              </a:rPr>
              <a:t>Skupino Coldplay so leta 1998 v Londonu ustanovili pevec Chris Martin, kitarist Jonny Buckland, basist Guy Berryman in bobnar Will Champion. </a:t>
            </a:r>
            <a:endParaRPr lang="sl-SI" sz="3200" dirty="0"/>
          </a:p>
        </p:txBody>
      </p:sp>
      <p:pic>
        <p:nvPicPr>
          <p:cNvPr id="8196" name="Picture 2">
            <a:extLst>
              <a:ext uri="{FF2B5EF4-FFF2-40B4-BE49-F238E27FC236}">
                <a16:creationId xmlns:a16="http://schemas.microsoft.com/office/drawing/2014/main" id="{71AFD9AC-E4FF-4DCD-BAA5-72840EBC9328}"/>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14500"/>
            <a:ext cx="317023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5BD720B5-578A-4A67-AC4F-A81091222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643313"/>
            <a:ext cx="350043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D195C7-BD86-44A8-9C70-DAB80F704D2D}"/>
              </a:ext>
            </a:extLst>
          </p:cNvPr>
          <p:cNvSpPr>
            <a:spLocks noGrp="1"/>
          </p:cNvSpPr>
          <p:nvPr>
            <p:ph type="title"/>
          </p:nvPr>
        </p:nvSpPr>
        <p:spPr/>
        <p:txBody>
          <a:bodyPr/>
          <a:lstStyle/>
          <a:p>
            <a:pPr eaLnBrk="1" hangingPunct="1"/>
            <a:r>
              <a:rPr lang="sl-SI" altLang="sl-SI" b="1"/>
              <a:t>O skupini:</a:t>
            </a:r>
          </a:p>
        </p:txBody>
      </p:sp>
      <p:sp>
        <p:nvSpPr>
          <p:cNvPr id="3" name="Content Placeholder 2">
            <a:extLst>
              <a:ext uri="{FF2B5EF4-FFF2-40B4-BE49-F238E27FC236}">
                <a16:creationId xmlns:a16="http://schemas.microsoft.com/office/drawing/2014/main" id="{F170A8DF-307B-4786-89F0-639E24BC84FA}"/>
              </a:ext>
            </a:extLst>
          </p:cNvPr>
          <p:cNvSpPr>
            <a:spLocks noGrp="1"/>
          </p:cNvSpPr>
          <p:nvPr>
            <p:ph idx="1"/>
          </p:nvPr>
        </p:nvSpPr>
        <p:spPr>
          <a:xfrm>
            <a:off x="457200" y="1600200"/>
            <a:ext cx="7400925" cy="4471988"/>
          </a:xfrm>
        </p:spPr>
        <p:txBody>
          <a:bodyPr>
            <a:normAutofit fontScale="92500" lnSpcReduction="20000"/>
          </a:bodyPr>
          <a:lstStyle/>
          <a:p>
            <a:pPr marL="420624" indent="-384048" algn="just" eaLnBrk="1" fontAlgn="auto" hangingPunct="1">
              <a:spcAft>
                <a:spcPts val="0"/>
              </a:spcAft>
              <a:buFont typeface="Wingdings 2"/>
              <a:buChar char=""/>
              <a:defRPr/>
            </a:pPr>
            <a:r>
              <a:rPr lang="sl-SI" dirty="0">
                <a:latin typeface="+mj-lt"/>
              </a:rPr>
              <a:t>Dve leti po ustanovitvi skupine so postali slavni po vsem svetu. </a:t>
            </a:r>
          </a:p>
          <a:p>
            <a:pPr marL="420624" indent="-384048" algn="just" eaLnBrk="1" fontAlgn="auto" hangingPunct="1">
              <a:spcAft>
                <a:spcPts val="0"/>
              </a:spcAft>
              <a:buFont typeface="Wingdings 2"/>
              <a:buChar char=""/>
              <a:defRPr/>
            </a:pPr>
            <a:r>
              <a:rPr lang="sl-SI" dirty="0">
                <a:latin typeface="+mj-lt"/>
              </a:rPr>
              <a:t>V enajstih letih obstoja skupine se je po vsem svetu prodalo več kot 50 milijonov njihovih albumov. Glasbo skupine lahko uvrstimo med alternativni rock. </a:t>
            </a:r>
          </a:p>
          <a:p>
            <a:pPr marL="420624" indent="-384048" algn="just" eaLnBrk="1" fontAlgn="auto" hangingPunct="1">
              <a:spcAft>
                <a:spcPts val="0"/>
              </a:spcAft>
              <a:buFont typeface="Wingdings 2"/>
              <a:buChar char=""/>
              <a:defRPr/>
            </a:pPr>
            <a:r>
              <a:rPr lang="sl-SI" dirty="0">
                <a:latin typeface="+mj-lt"/>
              </a:rPr>
              <a:t>Za skupino velja, da je ena izmed redkih, ki se je v zadnjih letih prebila do prave stadionske atrakcije in se lahko po obiskanosti, kosa z velikimi imeni, kot so Rolling Stones, U2 ali AC/DC. </a:t>
            </a:r>
          </a:p>
          <a:p>
            <a:pPr marL="420624" indent="-384048" algn="just" eaLnBrk="1" fontAlgn="auto" hangingPunct="1">
              <a:spcAft>
                <a:spcPts val="0"/>
              </a:spcAft>
              <a:buFont typeface="Wingdings 2"/>
              <a:buChar char=""/>
              <a:defRPr/>
            </a:pPr>
            <a:endParaRPr lang="sl-SI" dirty="0"/>
          </a:p>
        </p:txBody>
      </p:sp>
      <p:pic>
        <p:nvPicPr>
          <p:cNvPr id="9220" name="Picture 2">
            <a:extLst>
              <a:ext uri="{FF2B5EF4-FFF2-40B4-BE49-F238E27FC236}">
                <a16:creationId xmlns:a16="http://schemas.microsoft.com/office/drawing/2014/main" id="{E1122FC2-D94C-4B51-AD99-033A49D57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500063"/>
            <a:ext cx="55435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A14672B-733F-4B8E-9BFA-739DDF156E33}"/>
              </a:ext>
            </a:extLst>
          </p:cNvPr>
          <p:cNvSpPr>
            <a:spLocks noGrp="1"/>
          </p:cNvSpPr>
          <p:nvPr>
            <p:ph type="title"/>
          </p:nvPr>
        </p:nvSpPr>
        <p:spPr/>
        <p:txBody>
          <a:bodyPr/>
          <a:lstStyle/>
          <a:p>
            <a:pPr eaLnBrk="1" hangingPunct="1"/>
            <a:r>
              <a:rPr lang="sl-SI" altLang="sl-SI" b="1"/>
              <a:t>Diskografija:</a:t>
            </a:r>
          </a:p>
        </p:txBody>
      </p:sp>
      <p:sp>
        <p:nvSpPr>
          <p:cNvPr id="3" name="Content Placeholder 2">
            <a:extLst>
              <a:ext uri="{FF2B5EF4-FFF2-40B4-BE49-F238E27FC236}">
                <a16:creationId xmlns:a16="http://schemas.microsoft.com/office/drawing/2014/main" id="{A08E70A9-4ABE-4794-9A2B-BDFDFAEB465C}"/>
              </a:ext>
            </a:extLst>
          </p:cNvPr>
          <p:cNvSpPr>
            <a:spLocks noGrp="1"/>
          </p:cNvSpPr>
          <p:nvPr>
            <p:ph idx="1"/>
          </p:nvPr>
        </p:nvSpPr>
        <p:spPr/>
        <p:txBody>
          <a:bodyPr>
            <a:normAutofit fontScale="92500" lnSpcReduction="20000"/>
          </a:bodyPr>
          <a:lstStyle/>
          <a:p>
            <a:pPr marL="420624" indent="-384048" algn="just" eaLnBrk="1" fontAlgn="auto" hangingPunct="1">
              <a:spcAft>
                <a:spcPts val="0"/>
              </a:spcAft>
              <a:buFont typeface="Wingdings 2"/>
              <a:buChar char=""/>
              <a:defRPr/>
            </a:pPr>
            <a:r>
              <a:rPr lang="sl-SI" dirty="0">
                <a:latin typeface="+mj-lt"/>
              </a:rPr>
              <a:t>Parachutes </a:t>
            </a:r>
          </a:p>
          <a:p>
            <a:pPr marL="1281049" lvl="3" indent="-384048" algn="just" eaLnBrk="1" fontAlgn="auto" hangingPunct="1">
              <a:spcAft>
                <a:spcPts val="0"/>
              </a:spcAft>
              <a:buFont typeface="Wingdings 2"/>
              <a:buChar char=""/>
              <a:defRPr/>
            </a:pPr>
            <a:r>
              <a:rPr lang="sl-SI" dirty="0">
                <a:latin typeface="+mj-lt"/>
              </a:rPr>
              <a:t>leta 2000  </a:t>
            </a:r>
          </a:p>
          <a:p>
            <a:pPr marL="1281049" lvl="3" indent="-384048" algn="just" eaLnBrk="1" fontAlgn="auto" hangingPunct="1">
              <a:spcAft>
                <a:spcPts val="0"/>
              </a:spcAft>
              <a:buFont typeface="Wingdings 2"/>
              <a:buChar char=""/>
              <a:defRPr/>
            </a:pPr>
            <a:r>
              <a:rPr lang="sl-SI" dirty="0">
                <a:latin typeface="+mj-lt"/>
              </a:rPr>
              <a:t>Skladba “Shiver”.</a:t>
            </a:r>
          </a:p>
          <a:p>
            <a:pPr marL="420624" indent="-384048" algn="just" eaLnBrk="1" fontAlgn="auto" hangingPunct="1">
              <a:spcAft>
                <a:spcPts val="0"/>
              </a:spcAft>
              <a:buFont typeface="Wingdings 2"/>
              <a:buChar char=""/>
              <a:defRPr/>
            </a:pPr>
            <a:r>
              <a:rPr lang="sl-SI" dirty="0">
                <a:latin typeface="+mj-lt"/>
              </a:rPr>
              <a:t>A Rush of Blood to the Head</a:t>
            </a:r>
          </a:p>
          <a:p>
            <a:pPr marL="1281049" lvl="3" indent="-384048" algn="just" eaLnBrk="1" fontAlgn="auto" hangingPunct="1">
              <a:spcAft>
                <a:spcPts val="0"/>
              </a:spcAft>
              <a:buFont typeface="Wingdings 2"/>
              <a:buChar char=""/>
              <a:defRPr/>
            </a:pPr>
            <a:r>
              <a:rPr lang="sl-SI" dirty="0">
                <a:latin typeface="+mj-lt"/>
              </a:rPr>
              <a:t>Avgusta 2002   Skladbe  “In my place”, “Clocks” ter “The Scientist”.</a:t>
            </a:r>
          </a:p>
          <a:p>
            <a:pPr marL="420624" indent="-384048" algn="just" eaLnBrk="1" fontAlgn="auto" hangingPunct="1">
              <a:spcAft>
                <a:spcPts val="0"/>
              </a:spcAft>
              <a:buFont typeface="Wingdings 2"/>
              <a:buChar char=""/>
              <a:defRPr/>
            </a:pPr>
            <a:r>
              <a:rPr lang="sl-SI" dirty="0">
                <a:latin typeface="+mj-lt"/>
              </a:rPr>
              <a:t>X&amp;Y</a:t>
            </a:r>
          </a:p>
          <a:p>
            <a:pPr marL="1281049" lvl="3" indent="-384048" algn="just" eaLnBrk="1" fontAlgn="auto" hangingPunct="1">
              <a:spcAft>
                <a:spcPts val="0"/>
              </a:spcAft>
              <a:buFont typeface="Wingdings 2"/>
              <a:buChar char=""/>
              <a:defRPr/>
            </a:pPr>
            <a:r>
              <a:rPr lang="sl-SI" dirty="0">
                <a:latin typeface="+mj-lt"/>
              </a:rPr>
              <a:t>Junija 2005              </a:t>
            </a:r>
          </a:p>
          <a:p>
            <a:pPr marL="1281049" lvl="3" indent="-384048" algn="just" eaLnBrk="1" fontAlgn="auto" hangingPunct="1">
              <a:spcAft>
                <a:spcPts val="0"/>
              </a:spcAft>
              <a:buFont typeface="Wingdings 2"/>
              <a:buChar char=""/>
              <a:defRPr/>
            </a:pPr>
            <a:r>
              <a:rPr lang="sl-SI" dirty="0">
                <a:latin typeface="+mj-lt"/>
              </a:rPr>
              <a:t>skladbi “X&amp;Y”, “The hardest part”.</a:t>
            </a:r>
          </a:p>
          <a:p>
            <a:pPr marL="420624" indent="-384048" algn="just" eaLnBrk="1" fontAlgn="auto" hangingPunct="1">
              <a:spcAft>
                <a:spcPts val="0"/>
              </a:spcAft>
              <a:buFont typeface="Wingdings 2"/>
              <a:buChar char=""/>
              <a:defRPr/>
            </a:pPr>
            <a:r>
              <a:rPr lang="sl-SI" dirty="0">
                <a:latin typeface="+mj-lt"/>
              </a:rPr>
              <a:t>Viva la vida or death and all his friends- </a:t>
            </a:r>
          </a:p>
          <a:p>
            <a:pPr marL="1281049" lvl="3" indent="-384048" algn="just" eaLnBrk="1" fontAlgn="auto" hangingPunct="1">
              <a:spcAft>
                <a:spcPts val="0"/>
              </a:spcAft>
              <a:buFont typeface="Wingdings 2"/>
              <a:buChar char=""/>
              <a:defRPr/>
            </a:pPr>
            <a:r>
              <a:rPr lang="sl-SI" dirty="0">
                <a:latin typeface="+mj-lt"/>
              </a:rPr>
              <a:t>Junija leta 2008. </a:t>
            </a:r>
          </a:p>
          <a:p>
            <a:pPr marL="1281049" lvl="3" indent="-384048" algn="just" eaLnBrk="1" fontAlgn="auto" hangingPunct="1">
              <a:spcAft>
                <a:spcPts val="0"/>
              </a:spcAft>
              <a:buFont typeface="Wingdings 2"/>
              <a:buChar char=""/>
              <a:defRPr/>
            </a:pPr>
            <a:r>
              <a:rPr lang="sl-SI" dirty="0">
                <a:latin typeface="+mj-lt"/>
              </a:rPr>
              <a:t>Skladbe “Violent hill”, “Life in the technocolor II” in “Viva la vida”.</a:t>
            </a:r>
          </a:p>
          <a:p>
            <a:pPr marL="420624" indent="-384048" eaLnBrk="1" fontAlgn="auto" hangingPunct="1">
              <a:spcAft>
                <a:spcPts val="0"/>
              </a:spcAft>
              <a:buFont typeface="Wingdings 2"/>
              <a:buChar char=""/>
              <a:defRPr/>
            </a:pPr>
            <a:endParaRPr lang="sl-SI" dirty="0"/>
          </a:p>
        </p:txBody>
      </p:sp>
      <p:pic>
        <p:nvPicPr>
          <p:cNvPr id="10244" name="Picture 2">
            <a:extLst>
              <a:ext uri="{FF2B5EF4-FFF2-40B4-BE49-F238E27FC236}">
                <a16:creationId xmlns:a16="http://schemas.microsoft.com/office/drawing/2014/main" id="{BA12B8D8-95CE-4921-B308-47C9ED6A7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85750"/>
            <a:ext cx="46958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EEF0A64A-37AC-4D2E-870F-D81A67132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785813"/>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a:extLst>
              <a:ext uri="{FF2B5EF4-FFF2-40B4-BE49-F238E27FC236}">
                <a16:creationId xmlns:a16="http://schemas.microsoft.com/office/drawing/2014/main" id="{1A2EABD8-D80D-4FAB-A8F8-0056AEAAB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285875"/>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a:extLst>
              <a:ext uri="{FF2B5EF4-FFF2-40B4-BE49-F238E27FC236}">
                <a16:creationId xmlns:a16="http://schemas.microsoft.com/office/drawing/2014/main" id="{2721E866-9215-4C61-AD4F-346787F48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3" y="1785938"/>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0245"/>
                                        </p:tgtEl>
                                        <p:attrNameLst>
                                          <p:attrName>style.visibility</p:attrName>
                                        </p:attrNameLst>
                                      </p:cBhvr>
                                      <p:to>
                                        <p:strVal val="visible"/>
                                      </p:to>
                                    </p:set>
                                    <p:animEffect transition="in" filter="fade">
                                      <p:cBhvr>
                                        <p:cTn id="11" dur="2000"/>
                                        <p:tgtEl>
                                          <p:spTgt spid="10245"/>
                                        </p:tgtEl>
                                      </p:cBhvr>
                                    </p:animEffect>
                                  </p:childTnLst>
                                </p:cTn>
                              </p:par>
                            </p:childTnLst>
                          </p:cTn>
                        </p:par>
                        <p:par>
                          <p:cTn id="12" fill="hold" nodeType="afterGroup">
                            <p:stCondLst>
                              <p:cond delay="5000"/>
                            </p:stCondLst>
                            <p:childTnLst>
                              <p:par>
                                <p:cTn id="13" presetID="22" presetClass="entr" presetSubtype="4" fill="hold" nodeType="afterEffect">
                                  <p:stCondLst>
                                    <p:cond delay="1000"/>
                                  </p:stCondLst>
                                  <p:childTnLst>
                                    <p:set>
                                      <p:cBhvr>
                                        <p:cTn id="14" dur="1" fill="hold">
                                          <p:stCondLst>
                                            <p:cond delay="0"/>
                                          </p:stCondLst>
                                        </p:cTn>
                                        <p:tgtEl>
                                          <p:spTgt spid="10246"/>
                                        </p:tgtEl>
                                        <p:attrNameLst>
                                          <p:attrName>style.visibility</p:attrName>
                                        </p:attrNameLst>
                                      </p:cBhvr>
                                      <p:to>
                                        <p:strVal val="visible"/>
                                      </p:to>
                                    </p:set>
                                    <p:animEffect transition="in" filter="wipe(down)">
                                      <p:cBhvr>
                                        <p:cTn id="15" dur="2000"/>
                                        <p:tgtEl>
                                          <p:spTgt spid="10246"/>
                                        </p:tgtEl>
                                      </p:cBhvr>
                                    </p:animEffect>
                                  </p:childTnLst>
                                </p:cTn>
                              </p:par>
                            </p:childTnLst>
                          </p:cTn>
                        </p:par>
                        <p:par>
                          <p:cTn id="16" fill="hold" nodeType="afterGroup">
                            <p:stCondLst>
                              <p:cond delay="8000"/>
                            </p:stCondLst>
                            <p:childTnLst>
                              <p:par>
                                <p:cTn id="17" presetID="22" presetClass="entr" presetSubtype="1" fill="hold" nodeType="afterEffect">
                                  <p:stCondLst>
                                    <p:cond delay="1000"/>
                                  </p:stCondLst>
                                  <p:childTnLst>
                                    <p:set>
                                      <p:cBhvr>
                                        <p:cTn id="18" dur="1" fill="hold">
                                          <p:stCondLst>
                                            <p:cond delay="0"/>
                                          </p:stCondLst>
                                        </p:cTn>
                                        <p:tgtEl>
                                          <p:spTgt spid="10247"/>
                                        </p:tgtEl>
                                        <p:attrNameLst>
                                          <p:attrName>style.visibility</p:attrName>
                                        </p:attrNameLst>
                                      </p:cBhvr>
                                      <p:to>
                                        <p:strVal val="visible"/>
                                      </p:to>
                                    </p:set>
                                    <p:animEffect transition="in" filter="wipe(up)">
                                      <p:cBhvr>
                                        <p:cTn id="19"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F90B62A-26CE-418E-A13B-539AEBB71A26}"/>
              </a:ext>
            </a:extLst>
          </p:cNvPr>
          <p:cNvSpPr>
            <a:spLocks noGrp="1"/>
          </p:cNvSpPr>
          <p:nvPr>
            <p:ph type="title"/>
          </p:nvPr>
        </p:nvSpPr>
        <p:spPr/>
        <p:txBody>
          <a:bodyPr/>
          <a:lstStyle/>
          <a:p>
            <a:pPr eaLnBrk="1" hangingPunct="1"/>
            <a:r>
              <a:rPr lang="sl-SI" altLang="sl-SI" b="1"/>
              <a:t>Chris Martin:</a:t>
            </a:r>
          </a:p>
        </p:txBody>
      </p:sp>
      <p:sp>
        <p:nvSpPr>
          <p:cNvPr id="3" name="Content Placeholder 2">
            <a:extLst>
              <a:ext uri="{FF2B5EF4-FFF2-40B4-BE49-F238E27FC236}">
                <a16:creationId xmlns:a16="http://schemas.microsoft.com/office/drawing/2014/main" id="{24D00B63-8C88-414C-B93D-F201C36C30A3}"/>
              </a:ext>
            </a:extLst>
          </p:cNvPr>
          <p:cNvSpPr>
            <a:spLocks noGrp="1"/>
          </p:cNvSpPr>
          <p:nvPr>
            <p:ph idx="1"/>
          </p:nvPr>
        </p:nvSpPr>
        <p:spPr/>
        <p:txBody>
          <a:bodyPr>
            <a:normAutofit lnSpcReduction="10000"/>
          </a:bodyPr>
          <a:lstStyle/>
          <a:p>
            <a:pPr marL="420624" indent="-384048" algn="just" eaLnBrk="1" fontAlgn="auto" hangingPunct="1">
              <a:spcAft>
                <a:spcPts val="0"/>
              </a:spcAft>
              <a:buFont typeface="Wingdings 2"/>
              <a:buChar char=""/>
              <a:defRPr/>
            </a:pPr>
            <a:r>
              <a:rPr lang="sl-SI" b="1" dirty="0">
                <a:latin typeface="+mj-lt"/>
              </a:rPr>
              <a:t>Vokalist Chris Martin</a:t>
            </a:r>
            <a:r>
              <a:rPr lang="sl-SI" dirty="0">
                <a:latin typeface="+mj-lt"/>
              </a:rPr>
              <a:t> igra kitaro ter je odličen pisec pesmi. V gimnaziji je ustanovil svoj prvi bend. Študij je nadaljeval na Londonski univerzi, kjer je srečal Will Championa, Jonny Bucklanda ter Guy Berrymana. Že pred univerzo pa je spoznal Phil Harveya, ki je kasneje postal menedžer skupine Coldplay.</a:t>
            </a:r>
          </a:p>
          <a:p>
            <a:pPr marL="420624" indent="-384048" algn="just" eaLnBrk="1" fontAlgn="auto" hangingPunct="1">
              <a:spcAft>
                <a:spcPts val="0"/>
              </a:spcAft>
              <a:buFont typeface="Wingdings 2"/>
              <a:buChar char=""/>
              <a:defRPr/>
            </a:pPr>
            <a:r>
              <a:rPr lang="sl-SI" dirty="0">
                <a:latin typeface="+mj-lt"/>
              </a:rPr>
              <a:t> Chris je na nastopih zadolžen predvsem za igranje kitare ter petje pesmi.</a:t>
            </a:r>
          </a:p>
          <a:p>
            <a:pPr marL="420624" indent="-384048" eaLnBrk="1" fontAlgn="auto" hangingPunct="1">
              <a:spcAft>
                <a:spcPts val="0"/>
              </a:spcAft>
              <a:buFont typeface="Wingdings 2"/>
              <a:buChar char=""/>
              <a:defRPr/>
            </a:pPr>
            <a:endParaRPr lang="sl-SI" dirty="0"/>
          </a:p>
        </p:txBody>
      </p:sp>
      <p:pic>
        <p:nvPicPr>
          <p:cNvPr id="11268" name="Picture 2">
            <a:extLst>
              <a:ext uri="{FF2B5EF4-FFF2-40B4-BE49-F238E27FC236}">
                <a16:creationId xmlns:a16="http://schemas.microsoft.com/office/drawing/2014/main" id="{D866E122-CFA0-46A8-A83C-7E001F36D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857250"/>
            <a:ext cx="5424487"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5176F46-F97A-449F-90C3-D57BFFA75B09}"/>
              </a:ext>
            </a:extLst>
          </p:cNvPr>
          <p:cNvSpPr>
            <a:spLocks noGrp="1"/>
          </p:cNvSpPr>
          <p:nvPr>
            <p:ph type="title"/>
          </p:nvPr>
        </p:nvSpPr>
        <p:spPr/>
        <p:txBody>
          <a:bodyPr/>
          <a:lstStyle/>
          <a:p>
            <a:pPr eaLnBrk="1" hangingPunct="1"/>
            <a:r>
              <a:rPr lang="sl-SI" altLang="sl-SI" b="1" i="1"/>
              <a:t>Will Champion:</a:t>
            </a:r>
            <a:endParaRPr lang="sl-SI" altLang="sl-SI"/>
          </a:p>
        </p:txBody>
      </p:sp>
      <p:sp>
        <p:nvSpPr>
          <p:cNvPr id="3" name="Content Placeholder 2">
            <a:extLst>
              <a:ext uri="{FF2B5EF4-FFF2-40B4-BE49-F238E27FC236}">
                <a16:creationId xmlns:a16="http://schemas.microsoft.com/office/drawing/2014/main" id="{9FA025B4-C551-42BB-A454-B93DB5FB6397}"/>
              </a:ext>
            </a:extLst>
          </p:cNvPr>
          <p:cNvSpPr>
            <a:spLocks noGrp="1"/>
          </p:cNvSpPr>
          <p:nvPr>
            <p:ph idx="1"/>
          </p:nvPr>
        </p:nvSpPr>
        <p:spPr/>
        <p:txBody>
          <a:bodyPr>
            <a:normAutofit/>
          </a:bodyPr>
          <a:lstStyle/>
          <a:p>
            <a:pPr marL="420624" indent="-384048" algn="just" eaLnBrk="1" fontAlgn="auto" hangingPunct="1">
              <a:spcAft>
                <a:spcPts val="0"/>
              </a:spcAft>
              <a:buFont typeface="Wingdings 2"/>
              <a:buChar char=""/>
              <a:defRPr/>
            </a:pPr>
            <a:r>
              <a:rPr lang="sl-SI" b="1" i="1" dirty="0">
                <a:latin typeface="+mj-lt"/>
              </a:rPr>
              <a:t>Bobnar Will Champion</a:t>
            </a:r>
            <a:r>
              <a:rPr lang="sl-SI" dirty="0">
                <a:latin typeface="+mj-lt"/>
              </a:rPr>
              <a:t> je odraščal ob igranju kitare ter občasno tudi ostalih inštrumentov (bas, klavir, flavta). Preden se je pridružil skupini Coldplay je ustanovil svoj bend imenovan Fat Hamster. Kot zadnji se je pridružil skupini ter prevzel vlogo bobnarja.</a:t>
            </a:r>
          </a:p>
        </p:txBody>
      </p:sp>
      <p:pic>
        <p:nvPicPr>
          <p:cNvPr id="12292" name="Picture 2">
            <a:extLst>
              <a:ext uri="{FF2B5EF4-FFF2-40B4-BE49-F238E27FC236}">
                <a16:creationId xmlns:a16="http://schemas.microsoft.com/office/drawing/2014/main" id="{7326F442-01C0-4338-8A62-1F1076A3D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714375"/>
            <a:ext cx="4424363"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07  Coldplay - Viva La Vida.mp3">
            <a:hlinkClick r:id="" action="ppaction://media"/>
            <a:extLst>
              <a:ext uri="{FF2B5EF4-FFF2-40B4-BE49-F238E27FC236}">
                <a16:creationId xmlns:a16="http://schemas.microsoft.com/office/drawing/2014/main" id="{E7D2E549-9A3B-4C9A-BCD7-51F419E2EB18}"/>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1000" fill="hold"/>
                                        <p:tgtEl>
                                          <p:spTgt spid="12292"/>
                                        </p:tgtEl>
                                        <p:attrNameLst>
                                          <p:attrName>ppt_x</p:attrName>
                                        </p:attrNameLst>
                                      </p:cBhvr>
                                      <p:tavLst>
                                        <p:tav tm="0">
                                          <p:val>
                                            <p:strVal val="#ppt_x"/>
                                          </p:val>
                                        </p:tav>
                                        <p:tav tm="100000">
                                          <p:val>
                                            <p:strVal val="#ppt_x"/>
                                          </p:val>
                                        </p:tav>
                                      </p:tavLst>
                                    </p:anim>
                                    <p:anim calcmode="lin" valueType="num">
                                      <p:cBhvr additive="base">
                                        <p:cTn id="12" dur="10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0000" numSld="10" showWhenStopped="0">
                <p:cTn id="13"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B1B336-8BB1-47DE-9767-688C2E0E032B}"/>
              </a:ext>
            </a:extLst>
          </p:cNvPr>
          <p:cNvSpPr>
            <a:spLocks noGrp="1"/>
          </p:cNvSpPr>
          <p:nvPr>
            <p:ph type="title"/>
          </p:nvPr>
        </p:nvSpPr>
        <p:spPr/>
        <p:txBody>
          <a:bodyPr/>
          <a:lstStyle/>
          <a:p>
            <a:pPr eaLnBrk="1" hangingPunct="1"/>
            <a:r>
              <a:rPr lang="sl-SI" altLang="sl-SI" b="1" i="1"/>
              <a:t>Guy Rupert Berryman:</a:t>
            </a:r>
            <a:endParaRPr lang="sl-SI" altLang="sl-SI"/>
          </a:p>
        </p:txBody>
      </p:sp>
      <p:sp>
        <p:nvSpPr>
          <p:cNvPr id="3" name="Content Placeholder 2">
            <a:extLst>
              <a:ext uri="{FF2B5EF4-FFF2-40B4-BE49-F238E27FC236}">
                <a16:creationId xmlns:a16="http://schemas.microsoft.com/office/drawing/2014/main" id="{0852A3FA-6923-49A3-B20B-CA3C863B5B81}"/>
              </a:ext>
            </a:extLst>
          </p:cNvPr>
          <p:cNvSpPr>
            <a:spLocks noGrp="1"/>
          </p:cNvSpPr>
          <p:nvPr>
            <p:ph idx="1"/>
          </p:nvPr>
        </p:nvSpPr>
        <p:spPr/>
        <p:txBody>
          <a:bodyPr>
            <a:normAutofit/>
          </a:bodyPr>
          <a:lstStyle/>
          <a:p>
            <a:pPr marL="420624" indent="-384048" algn="just" eaLnBrk="1" fontAlgn="auto" hangingPunct="1">
              <a:spcAft>
                <a:spcPts val="0"/>
              </a:spcAft>
              <a:buFont typeface="Wingdings 2"/>
              <a:buChar char=""/>
              <a:defRPr/>
            </a:pPr>
            <a:r>
              <a:rPr lang="sl-SI" b="1" i="1" dirty="0">
                <a:latin typeface="+mj-lt"/>
              </a:rPr>
              <a:t>Guy Rupert Berryman</a:t>
            </a:r>
            <a:r>
              <a:rPr lang="sl-SI" dirty="0">
                <a:latin typeface="+mj-lt"/>
              </a:rPr>
              <a:t> je odličen basist, ki se je rodil leta 1978 na Škotskem. V zgodnih letih je študiral inžinirstvo na londonski univerzi. Ko je slišal za Chrisov band je pristopil k skupini.</a:t>
            </a:r>
          </a:p>
        </p:txBody>
      </p:sp>
      <p:pic>
        <p:nvPicPr>
          <p:cNvPr id="13316" name="Picture 2">
            <a:extLst>
              <a:ext uri="{FF2B5EF4-FFF2-40B4-BE49-F238E27FC236}">
                <a16:creationId xmlns:a16="http://schemas.microsoft.com/office/drawing/2014/main" id="{E8F1EC8B-9E58-4A37-8180-E255D65B2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214438"/>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827D0EC-DDA8-414F-8B7C-5CFB94ECD300}"/>
              </a:ext>
            </a:extLst>
          </p:cNvPr>
          <p:cNvSpPr>
            <a:spLocks noGrp="1"/>
          </p:cNvSpPr>
          <p:nvPr>
            <p:ph type="title"/>
          </p:nvPr>
        </p:nvSpPr>
        <p:spPr/>
        <p:txBody>
          <a:bodyPr/>
          <a:lstStyle/>
          <a:p>
            <a:pPr eaLnBrk="1" hangingPunct="1"/>
            <a:r>
              <a:rPr lang="sl-SI" altLang="sl-SI" b="1" i="1"/>
              <a:t>Jonathan Mark Buckland:</a:t>
            </a:r>
            <a:endParaRPr lang="sl-SI" altLang="sl-SI"/>
          </a:p>
        </p:txBody>
      </p:sp>
      <p:sp>
        <p:nvSpPr>
          <p:cNvPr id="3" name="Content Placeholder 2">
            <a:extLst>
              <a:ext uri="{FF2B5EF4-FFF2-40B4-BE49-F238E27FC236}">
                <a16:creationId xmlns:a16="http://schemas.microsoft.com/office/drawing/2014/main" id="{E93CCAD0-2587-4082-B6BD-DE2F3024EE97}"/>
              </a:ext>
            </a:extLst>
          </p:cNvPr>
          <p:cNvSpPr>
            <a:spLocks noGrp="1"/>
          </p:cNvSpPr>
          <p:nvPr>
            <p:ph idx="1"/>
          </p:nvPr>
        </p:nvSpPr>
        <p:spPr/>
        <p:txBody>
          <a:bodyPr>
            <a:normAutofit/>
          </a:bodyPr>
          <a:lstStyle/>
          <a:p>
            <a:pPr marL="420624" indent="-384048" algn="just" eaLnBrk="1" fontAlgn="auto" hangingPunct="1">
              <a:spcAft>
                <a:spcPts val="0"/>
              </a:spcAft>
              <a:buFont typeface="Wingdings 2"/>
              <a:buChar char=""/>
              <a:defRPr/>
            </a:pPr>
            <a:r>
              <a:rPr lang="sl-SI" b="1" i="1" dirty="0">
                <a:latin typeface="+mj-lt"/>
              </a:rPr>
              <a:t>Jonathan Mark Buckland</a:t>
            </a:r>
            <a:r>
              <a:rPr lang="sl-SI" dirty="0">
                <a:latin typeface="+mj-lt"/>
              </a:rPr>
              <a:t>, poznan kot Jonny Buckland, je angleški kitarist in glasbenik, najbolj znan po igranju kitare v skupini Coldplay. Rodil se je v Londonu. V glasbeni svet pa ga je potegnil njegov brat. Pri enajstih letih je začel igrati kitaro. Po srednji šoli se je vpisal na Londonsko univerzo, kjer je srečal ostale člane skupine Coldplay.</a:t>
            </a:r>
          </a:p>
        </p:txBody>
      </p:sp>
      <p:pic>
        <p:nvPicPr>
          <p:cNvPr id="14340" name="Picture 2">
            <a:extLst>
              <a:ext uri="{FF2B5EF4-FFF2-40B4-BE49-F238E27FC236}">
                <a16:creationId xmlns:a16="http://schemas.microsoft.com/office/drawing/2014/main" id="{9E864D2C-3423-4429-9CBF-990F9FF9C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357188"/>
            <a:ext cx="4357687"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heel(4)">
                                      <p:cBhvr>
                                        <p:cTn id="7"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B004C17-E23E-403B-AE99-1DFEE97572F1}"/>
              </a:ext>
            </a:extLst>
          </p:cNvPr>
          <p:cNvSpPr>
            <a:spLocks noGrp="1"/>
          </p:cNvSpPr>
          <p:nvPr>
            <p:ph type="title"/>
          </p:nvPr>
        </p:nvSpPr>
        <p:spPr/>
        <p:txBody>
          <a:bodyPr/>
          <a:lstStyle/>
          <a:p>
            <a:pPr eaLnBrk="1" hangingPunct="1"/>
            <a:r>
              <a:rPr lang="sl-SI" altLang="sl-SI"/>
              <a:t>Alternativni rock:</a:t>
            </a:r>
          </a:p>
        </p:txBody>
      </p:sp>
      <p:sp>
        <p:nvSpPr>
          <p:cNvPr id="3" name="Content Placeholder 2">
            <a:extLst>
              <a:ext uri="{FF2B5EF4-FFF2-40B4-BE49-F238E27FC236}">
                <a16:creationId xmlns:a16="http://schemas.microsoft.com/office/drawing/2014/main" id="{8B47A3F4-8A19-469D-9FC8-09F1E46E8EC4}"/>
              </a:ext>
            </a:extLst>
          </p:cNvPr>
          <p:cNvSpPr>
            <a:spLocks noGrp="1"/>
          </p:cNvSpPr>
          <p:nvPr>
            <p:ph idx="1"/>
          </p:nvPr>
        </p:nvSpPr>
        <p:spPr>
          <a:xfrm>
            <a:off x="457200" y="1600200"/>
            <a:ext cx="7686675" cy="4525963"/>
          </a:xfrm>
        </p:spPr>
        <p:txBody>
          <a:bodyPr>
            <a:normAutofit/>
          </a:bodyPr>
          <a:lstStyle/>
          <a:p>
            <a:pPr marL="420624" indent="-384048" algn="just" eaLnBrk="1" fontAlgn="auto" hangingPunct="1">
              <a:spcAft>
                <a:spcPts val="0"/>
              </a:spcAft>
              <a:buFont typeface="Wingdings 2"/>
              <a:buChar char=""/>
              <a:defRPr/>
            </a:pPr>
            <a:r>
              <a:rPr lang="sl-SI" dirty="0">
                <a:latin typeface="+mj-lt"/>
              </a:rPr>
              <a:t>Alternativni rock (imenovan tudi alternativna glasba ali na kratko alternativa) je eden od zvrsti rock glasbe, čigar začetki segajo v osemdeseta leta (1980-1989). Zelo popularen je postal v devetdesetih (1990-1999) in njegova popularnost se je ohranila vse do danes.</a:t>
            </a:r>
          </a:p>
          <a:p>
            <a:pPr marL="420624" indent="-384048" eaLnBrk="1" fontAlgn="auto" hangingPunct="1">
              <a:spcAft>
                <a:spcPts val="0"/>
              </a:spcAft>
              <a:buFont typeface="Wingdings 2"/>
              <a:buChar char=""/>
              <a:defRPr/>
            </a:pPr>
            <a:endParaRPr lang="sl-SI" dirty="0"/>
          </a:p>
        </p:txBody>
      </p:sp>
      <p:pic>
        <p:nvPicPr>
          <p:cNvPr id="15364" name="Picture 2">
            <a:extLst>
              <a:ext uri="{FF2B5EF4-FFF2-40B4-BE49-F238E27FC236}">
                <a16:creationId xmlns:a16="http://schemas.microsoft.com/office/drawing/2014/main" id="{83FA3F6E-C321-43F8-B8F4-B9983DFB4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
            <a:ext cx="4024312"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a:extLst>
              <a:ext uri="{FF2B5EF4-FFF2-40B4-BE49-F238E27FC236}">
                <a16:creationId xmlns:a16="http://schemas.microsoft.com/office/drawing/2014/main" id="{2940C7CE-E4E2-496A-A11F-5D3BF5780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2428875"/>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a:extLst>
              <a:ext uri="{FF2B5EF4-FFF2-40B4-BE49-F238E27FC236}">
                <a16:creationId xmlns:a16="http://schemas.microsoft.com/office/drawing/2014/main" id="{0BD30E90-53B6-4C9C-BDFD-F40AE08BD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57188"/>
            <a:ext cx="27241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amond(in)">
                                      <p:cBhvr>
                                        <p:cTn id="7" dur="2000"/>
                                        <p:tgtEl>
                                          <p:spTgt spid="15366"/>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blinds(horizontal)">
                                      <p:cBhvr>
                                        <p:cTn id="11" dur="2000"/>
                                        <p:tgtEl>
                                          <p:spTgt spid="15364"/>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box(in)">
                                      <p:cBhvr>
                                        <p:cTn id="15"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675</Words>
  <Application>Microsoft Office PowerPoint</Application>
  <PresentationFormat>On-screen Show (4:3)</PresentationFormat>
  <Paragraphs>45</Paragraphs>
  <Slides>11</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Wingdings 2</vt:lpstr>
      <vt:lpstr>Technic</vt:lpstr>
      <vt:lpstr>Coldplay</vt:lpstr>
      <vt:lpstr>Uvod:</vt:lpstr>
      <vt:lpstr>O skupini:</vt:lpstr>
      <vt:lpstr>Diskografija:</vt:lpstr>
      <vt:lpstr>Chris Martin:</vt:lpstr>
      <vt:lpstr>Will Champion:</vt:lpstr>
      <vt:lpstr>Guy Rupert Berryman:</vt:lpstr>
      <vt:lpstr>Jonathan Mark Buckland:</vt:lpstr>
      <vt:lpstr>Alternativni rock:</vt:lpstr>
      <vt:lpstr>Zanimivosti:</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2019-05-31T08:41:57Z</dcterms:created>
  <dcterms:modified xsi:type="dcterms:W3CDTF">2019-05-31T08:41:57Z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