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7" r:id="rId4"/>
    <p:sldId id="261" r:id="rId5"/>
    <p:sldId id="265" r:id="rId6"/>
    <p:sldId id="266" r:id="rId7"/>
    <p:sldId id="262" r:id="rId8"/>
    <p:sldId id="264" r:id="rId9"/>
    <p:sldId id="260" r:id="rId10"/>
    <p:sldId id="263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2" r:id="rId1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B043B80-957B-4997-8B73-097AB99D6A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0388E77-88BC-4B24-8315-4FB4250577D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24CB2B2-25B7-4B92-A883-FC7BBF2E880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DCF260F-17F7-488E-896B-B7CCA420BE0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010B8E-54CB-4548-AC90-0D49B1A96D6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1446B7B-C485-457D-AC4B-35C0364CE6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8071AAE-A6F4-4BC4-B3CB-0BF3279EB06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93D57CE-3452-4C8F-A50B-0FCF48844DD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E43BFD7-A78B-4865-BF07-C8F78664D9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7E1FB9F-74E6-4F19-8F92-67CC300217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301B00B-6D45-46F7-9587-864470AD32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9A5D6E-88AA-4B8E-844A-E5162CECF61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D10B8E-55C5-44E7-8B66-52DA58C92F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AA69D5-A33C-4429-AFF5-683541A60169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05177DF7-EF34-4568-9EE6-C526EFE0EB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19BE95-DA5D-4171-B091-8CEFC6AD8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45A252-65FD-4C10-8991-56ED521C61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1E936-CC42-4B15-AB4A-B614AF157FFA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25F8CCA9-C948-4175-9425-5CC2301E6F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B53369C-9655-4756-BEC4-75FA8C0C3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CF8FFA-DDB3-4F57-A8C3-0AE0F519C6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B110A-048F-445F-A2C9-8ED95AC7C0C4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CBF33AFB-7D9C-4F4B-AE3E-ABECF43B83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2221D48-ED95-4EC4-BF9F-8FD1FAA97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BB68-9524-4218-A7DE-C2B28B333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618482-B11E-4CD0-BC41-24BBD982C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91F29-645D-430B-90D0-2C88BF5E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8632B-CCD3-4A85-8B2F-C734FCF2D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540FC-DA29-4F0C-B168-55F5576E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26722-252F-4DA1-92A6-391C9CB960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5613052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332B-972B-416F-9257-352F465A5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A1C398-9A61-4F69-AC0C-3661470DB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BA1A3-437C-436E-AC4D-3B389CB57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94625-C7F2-497E-A9AE-4FEB816FC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2D39D-AA69-4A64-84B4-2F79F4EF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4AB2A-B1AE-4190-AE62-0DD9AE095B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5954667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1577C3-B71E-448D-82E8-C8B28EBF94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DB1C5-17B7-42D3-A819-0A2482C07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0B29C-8346-4203-A9E4-1D6D05CB7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59DC0-2142-4FD5-9C90-9CD429332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3D6EE-16B5-4B55-8ACD-FD19E0043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0053A-88BC-4C83-8DA6-2FB2BF63C1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3166415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6DC65-5FB8-4D1C-9252-CF2D187B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2BFA3-9B9F-45DE-A5A2-0AC9BF4F05A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55522-7EC0-4C87-A529-92E43E060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96CD1-BA59-49F1-B250-DB5FB18F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03266-8461-4794-806E-6F5DD7B1A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CB62E8-86E4-4428-A6A3-86447478A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29D781-D4B2-4364-81E6-D54013488C0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171920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1BED4-F85B-4676-AF43-168D2AA2B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70BA3-0482-49FB-B9BD-C1EDC443764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F16A04-CABC-4A60-AECB-21393EA87CB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034610-B445-476C-B72E-D8CDBAB47415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6E9F5A-5BB0-4913-B93F-B68C20E3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9D488FA-C2F3-4F4D-9948-3581F7195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12BB10D-3C21-4E37-84CC-48980D64E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AFD1B6-3FC4-47D8-9897-F4A789A060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1306494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011C3-059D-4A18-8B64-787C5E8D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98C7A-D489-4785-BE2E-2F426150A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5BAB0-CB5A-49A1-AC12-BA2118893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9730A-C3B7-4C90-A186-2D19FC78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4E4CD-DEF6-4688-A8E5-6C2B215BA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8ACCF-2688-484C-9191-E6704EB82F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0954216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F4D8E-FE63-4E58-801A-FE7B4A47D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0C8C1-D37B-4119-A3C5-FB6361732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6FF24-752D-4605-B5E8-0AEA7F71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1FDAA-D93F-4D57-8339-AC9F0AE0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34AB8-E62F-409A-A2E4-1AAAF237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56591-14A6-4595-8AD3-D6B49CE4C73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3812208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2D4F8-B8BE-42B3-A307-DF1426660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AFE61-3F17-4644-A052-C70B85D15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0A8CD9-CEBB-4106-83BC-C251B5B3D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86A1A-E21D-4B79-9CBB-619A5E727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8502E-E48C-4D93-BB97-12DA3B077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0B8D7-EDF7-45D4-838F-7E95C5B85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3C3C0-F6CB-48A7-AD96-0CA4A0EBE3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3716567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C1803-CE82-43F6-B114-D6072A65A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6F52C-ABE3-471A-BE9B-E6B14264B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1D2C1-3FB0-421C-98B1-3A8053B67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014379-ACDE-496A-AB9F-C523DB40D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5764ED-94FB-4F3B-BE24-DDFFEF5150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152D56-7929-4CB0-8FE8-A92EC868C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5A402D-A55F-443B-B42E-CFD139ED8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D78FF9-726B-4C82-84A1-068C5B77E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7176B-35E4-4D17-A0B7-297F5C6142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5864480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13E95-C506-4C36-ABB8-D91D2BC15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810BEE-18C1-4EF9-8E13-A6F59A269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0534C5-9D90-4E00-87D3-B93D01C8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93652-96E4-4519-987D-0638BDABF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4DBC1-0DC5-4585-9E8E-DB67FB1A6C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6023508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836607-D158-4BE8-8174-C7AB10AF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104D85-3319-4635-BD4B-434A109B6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6DCB1-B40E-402B-83BB-1EABBB6E3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E7E44-A508-4FAE-AE2A-60648CA770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6550313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FFE1-73E9-470E-894F-1E01F48B6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0A0D2-BCE8-452C-9F80-FED1C4D46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BB0698-356D-4D29-BA2B-B6E987CC2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71166-42E1-45BC-AC38-56D4B8963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F38C73-120F-457B-B7FA-620FF99DE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FFFA1-FA54-424C-99BA-8EC99651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6DFCF-1632-4E05-935C-C139B35EEF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934671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2FEE4-0306-425D-895A-4800C82BF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5C521D-29B4-43F2-9995-18DF489E7F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6B3B5C-DFD2-4A99-8B71-99046A9A1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584AE9-07FB-4002-8C2F-A4E0DE0DF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07A46-EBDB-469E-B0D6-2432FE729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AA5A6-3334-4DD2-B6A9-273E016C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298EC-3CBA-43D6-AB59-3720FC19D9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632495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94788EE-B3E3-4967-AC0D-5ECD513AD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08F09CB-4A11-48EC-9960-ADD6071A70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A1D58AF-1C61-4A69-A3F3-BC506EB36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65B071-2B13-472B-8262-4CCD2AAE92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DA383E-3FB5-4302-AB4C-AF9FFE8C67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AD54C3-31CA-4EB9-BF2A-FBC29833A53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Documents%20and%20Settings\Danica\My%20Documents\My%20Downloaded%20Video\The%20Carter%20Family%20-%20Keep%20on%20the%20sunny%20side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Danica\My%20Documents\My%20Downloaded%20Video\The%20Carter%20Family%20-%20Wildwood%20Flower.wm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Danica\My%20Documents\My%20Downloaded%20Video\Loretta%20Lynn%20-%20Take%20me%20Home,%20Country%20Roads.wmv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Danica\My%20Documents\My%20Downloaded%20Video\Bob%20Dylan-The%20Times%20They%20Are%20A-Changin.wm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ideo" Target="file:///C:\Documents%20and%20Settings\Danica\My%20Documents\My%20Downloaded%20Video\Dolly%20Parton%20-%20Jolene.wmv" TargetMode="External"/><Relationship Id="rId1" Type="http://schemas.openxmlformats.org/officeDocument/2006/relationships/video" Target="file:///C:\Documents%20and%20Settings\Danica\My%20Documents\My%20Downloaded%20Video\Dolly%20Parton%209%20to%205.wmv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Danica\My%20Documents\My%20Downloaded%20Video\Carrie%20Underwood%20-%20All%20American%20Girl.wmv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wgECKj9LSH4" TargetMode="External"/><Relationship Id="rId13" Type="http://schemas.openxmlformats.org/officeDocument/2006/relationships/hyperlink" Target="http://en.wikipedia.org/wiki/The_Carter_Family" TargetMode="External"/><Relationship Id="rId3" Type="http://schemas.openxmlformats.org/officeDocument/2006/relationships/hyperlink" Target="http://www.youtube.com/watch?v=GGC54w8M3M4" TargetMode="External"/><Relationship Id="rId7" Type="http://schemas.openxmlformats.org/officeDocument/2006/relationships/hyperlink" Target="http://www.youtube.com/watch?v=ewnfWoSQz3o" TargetMode="External"/><Relationship Id="rId12" Type="http://schemas.openxmlformats.org/officeDocument/2006/relationships/hyperlink" Target="http://en.wikipedia.org/wiki/Loretta_Lynn" TargetMode="External"/><Relationship Id="rId2" Type="http://schemas.openxmlformats.org/officeDocument/2006/relationships/hyperlink" Target="http://sl.wikipedia.org/wiki/Count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NSxaC3aXRjA&amp;feature=PlayList&amp;p=0F0859BF607949BE&amp;playnext=1&amp;playnext_from=PL&amp;index=3" TargetMode="External"/><Relationship Id="rId11" Type="http://schemas.openxmlformats.org/officeDocument/2006/relationships/hyperlink" Target="http://en.wikipedia.org/wiki/Carrie_Underwood" TargetMode="External"/><Relationship Id="rId5" Type="http://schemas.openxmlformats.org/officeDocument/2006/relationships/hyperlink" Target="http://www.youtube.com/watch?v=ewK_4JyYhcs&amp;feature=PlayList&amp;p=73A0087C1557B7BC&amp;index=1&amp;playnext=2&amp;playnext_from=PL" TargetMode="External"/><Relationship Id="rId10" Type="http://schemas.openxmlformats.org/officeDocument/2006/relationships/hyperlink" Target="http://en.wikipedia.org/wiki/Bob_Dylan" TargetMode="External"/><Relationship Id="rId4" Type="http://schemas.openxmlformats.org/officeDocument/2006/relationships/hyperlink" Target="http://www.youtube.com/watch?v=T_nwAkOGL78" TargetMode="External"/><Relationship Id="rId9" Type="http://schemas.openxmlformats.org/officeDocument/2006/relationships/hyperlink" Target="http://en.wikipedia.org/wiki/Dolly_Parto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d/d2/Martin_HD28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l.wikipedia.org/wiki/Slika:Mandobanjo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5/5d/Mandobanjo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FEA3D30-FEBA-4F18-9520-4AD94AD4C3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>
                <a:latin typeface="Algerian" panose="04020705040A02060702" pitchFamily="82" charset="0"/>
              </a:rPr>
              <a:t>COUNTRY</a:t>
            </a:r>
            <a:br>
              <a:rPr lang="sl-SI" altLang="sl-SI">
                <a:latin typeface="Algerian" panose="04020705040A02060702" pitchFamily="82" charset="0"/>
              </a:rPr>
            </a:br>
            <a:r>
              <a:rPr lang="sl-SI" altLang="sl-SI" sz="3200">
                <a:latin typeface="Algerian" panose="04020705040A02060702" pitchFamily="82" charset="0"/>
              </a:rPr>
              <a:t>ali</a:t>
            </a:r>
            <a:r>
              <a:rPr lang="sl-SI" altLang="sl-SI" sz="4800">
                <a:latin typeface="Algerian" panose="04020705040A02060702" pitchFamily="82" charset="0"/>
              </a:rPr>
              <a:t> </a:t>
            </a:r>
            <a:br>
              <a:rPr lang="sl-SI" altLang="sl-SI" sz="4800">
                <a:latin typeface="Algerian" panose="04020705040A02060702" pitchFamily="82" charset="0"/>
              </a:rPr>
            </a:br>
            <a:r>
              <a:rPr lang="sl-SI" altLang="sl-SI" sz="4800">
                <a:latin typeface="Algerian" panose="04020705040A02060702" pitchFamily="82" charset="0"/>
              </a:rPr>
              <a:t>&gt;blues belcev&lt;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EE346EC-73AE-4516-816F-30F53E3B4C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11413" y="4724400"/>
            <a:ext cx="6400800" cy="1752600"/>
          </a:xfrm>
        </p:spPr>
        <p:txBody>
          <a:bodyPr/>
          <a:lstStyle/>
          <a:p>
            <a:pPr algn="r"/>
            <a:r>
              <a:rPr lang="sl-SI" altLang="sl-SI" dirty="0"/>
              <a:t> </a:t>
            </a:r>
          </a:p>
          <a:p>
            <a:endParaRPr lang="sl-SI" altLang="sl-SI" dirty="0"/>
          </a:p>
        </p:txBody>
      </p:sp>
      <p:pic>
        <p:nvPicPr>
          <p:cNvPr id="2057" name="Picture 9" descr="Animated Music - Guitars">
            <a:extLst>
              <a:ext uri="{FF2B5EF4-FFF2-40B4-BE49-F238E27FC236}">
                <a16:creationId xmlns:a16="http://schemas.microsoft.com/office/drawing/2014/main" id="{AB9684AE-46F2-46F7-8E1C-E48F5E3F42F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437063"/>
            <a:ext cx="1905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The Carter Family - Keep on the sunny side.wmv">
            <a:hlinkClick r:id="" action="ppaction://media"/>
            <a:hlinkHover r:id="" action="ppaction://ole?verb=0"/>
            <a:extLst>
              <a:ext uri="{FF2B5EF4-FFF2-40B4-BE49-F238E27FC236}">
                <a16:creationId xmlns:a16="http://schemas.microsoft.com/office/drawing/2014/main" id="{9B99DEF1-894A-47C7-B988-E49875E8A4EB}"/>
              </a:ext>
            </a:extLst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5013325"/>
            <a:ext cx="22860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6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 nodeType="clickPar">
                      <p:stCondLst>
                        <p:cond delay="0"/>
                      </p:stCondLst>
                      <p:childTnLst>
                        <p:par>
                          <p:cTn id="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20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harmonica.gif har image by rfarfa">
            <a:extLst>
              <a:ext uri="{FF2B5EF4-FFF2-40B4-BE49-F238E27FC236}">
                <a16:creationId xmlns:a16="http://schemas.microsoft.com/office/drawing/2014/main" id="{02081FB0-8A34-43E9-88B5-D7FDE8B60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05013"/>
            <a:ext cx="518160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Rectangle 6">
            <a:extLst>
              <a:ext uri="{FF2B5EF4-FFF2-40B4-BE49-F238E27FC236}">
                <a16:creationId xmlns:a16="http://schemas.microsoft.com/office/drawing/2014/main" id="{2BD0DFF2-4576-4DCB-93F8-33B1E9A65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4941888"/>
            <a:ext cx="295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>
                <a:solidFill>
                  <a:schemeClr val="tx2"/>
                </a:solidFill>
              </a:rPr>
              <a:t>Orglice ali ustna harmonika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1E841CC-7435-4D84-8E69-FDF301650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Izvajalci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8AD2FF3-DD1D-4295-AAD2-E5362FAD53B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 b="1"/>
              <a:t>Družina  Carter: The Carter Family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 Delovanje: med 1927 in 1956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Zanimivosti: Prva vokalna zasedba, ki je dobila Contry music star (priznanje za izvajanje country glasbe). 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Uspešnice:"Wabash Cannonball," 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"Will the Circle Be Unbroken,“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 "Wildwood Flower“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"Keep On the Sunny Side" </a:t>
            </a:r>
          </a:p>
        </p:txBody>
      </p:sp>
      <p:pic>
        <p:nvPicPr>
          <p:cNvPr id="19462" name="The Carter Family - Wildwood Flower.wmv">
            <a:hlinkClick r:id="" action="ppaction://media"/>
            <a:extLst>
              <a:ext uri="{FF2B5EF4-FFF2-40B4-BE49-F238E27FC236}">
                <a16:creationId xmlns:a16="http://schemas.microsoft.com/office/drawing/2014/main" id="{CDE4C67D-898A-43CF-96C6-7947A1684113}"/>
              </a:ext>
            </a:extLst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3500" y="2719388"/>
            <a:ext cx="3048000" cy="2286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94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9462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4AC4AFE-38E2-4E10-907E-8DAE3CF17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Izvajalci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85E8D8A5-91FE-4836-95A0-AC7012D18BB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400" b="1"/>
              <a:t>Loretta Lynn</a:t>
            </a:r>
            <a:r>
              <a:rPr lang="sl-SI" altLang="sl-SI" sz="2400"/>
              <a:t> (rojena Loretta Webb je ameriška country-music izvajalka.</a:t>
            </a:r>
          </a:p>
          <a:p>
            <a:r>
              <a:rPr lang="sl-SI" altLang="sl-SI" sz="2400"/>
              <a:t>Pisala je tudi besedila za skladbe</a:t>
            </a:r>
          </a:p>
          <a:p>
            <a:r>
              <a:rPr lang="sl-SI" altLang="sl-SI" sz="2400"/>
              <a:t>Delovanje: 60” in 70”</a:t>
            </a:r>
          </a:p>
          <a:p>
            <a:r>
              <a:rPr lang="sl-SI" altLang="sl-SI" sz="2400"/>
              <a:t>Je country icona še danes</a:t>
            </a:r>
          </a:p>
          <a:p>
            <a:r>
              <a:rPr lang="sl-SI" altLang="sl-SI" sz="2400"/>
              <a:t>Uspešnic je veliko, najbolj znana je </a:t>
            </a:r>
            <a:r>
              <a:rPr lang="sl-SI" altLang="sl-SI" sz="2400" b="1"/>
              <a:t>Take me Home, Country Roads</a:t>
            </a:r>
          </a:p>
          <a:p>
            <a:endParaRPr lang="sl-SI" altLang="sl-SI" sz="2400"/>
          </a:p>
        </p:txBody>
      </p:sp>
      <p:pic>
        <p:nvPicPr>
          <p:cNvPr id="20486" name="Loretta Lynn - Take me Home, Country Roads.wmv">
            <a:hlinkClick r:id="" action="ppaction://media"/>
            <a:extLst>
              <a:ext uri="{FF2B5EF4-FFF2-40B4-BE49-F238E27FC236}">
                <a16:creationId xmlns:a16="http://schemas.microsoft.com/office/drawing/2014/main" id="{41E42D25-DDCF-4B0A-AB70-A75554576FCB}"/>
              </a:ext>
            </a:extLst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3500" y="2719388"/>
            <a:ext cx="3048000" cy="2286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04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486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305CC10-D392-4FEC-A99D-E34B43A97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Izvajalci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7CD96D3E-63F4-452B-9ED6-01A49E21B19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/>
              <a:t>Bob Dylan( rojen </a:t>
            </a:r>
            <a:r>
              <a:rPr lang="sl-SI" altLang="sl-SI" sz="2400" b="1"/>
              <a:t>Robert Allen Zimmerman)</a:t>
            </a:r>
            <a:r>
              <a:rPr lang="sl-SI" altLang="sl-SI" sz="2400"/>
              <a:t> je ameriški pevec, pisec pesmi, avtor mnogih  skladb in je ikona popularne glasbe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Delovanje: Zlata 60” 70” 80” 90” in leto 2000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Uspešnice: "The Times They Are a-Changin“,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"Blowin' in the Wind“, "Like A Rolling Stone“, "Lay Lady Lay"</a:t>
            </a:r>
          </a:p>
        </p:txBody>
      </p:sp>
      <p:pic>
        <p:nvPicPr>
          <p:cNvPr id="23559" name="Bob Dylan-The Times They Are A-Changin.wmv">
            <a:hlinkClick r:id="" action="ppaction://media"/>
            <a:extLst>
              <a:ext uri="{FF2B5EF4-FFF2-40B4-BE49-F238E27FC236}">
                <a16:creationId xmlns:a16="http://schemas.microsoft.com/office/drawing/2014/main" id="{D759D8AC-9017-457B-8014-AE421DB462E0}"/>
              </a:ext>
            </a:extLst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8738" y="2676525"/>
            <a:ext cx="3048000" cy="2286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35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3559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>
            <a:extLst>
              <a:ext uri="{FF2B5EF4-FFF2-40B4-BE49-F238E27FC236}">
                <a16:creationId xmlns:a16="http://schemas.microsoft.com/office/drawing/2014/main" id="{A96DA3D9-2EF2-4712-BD51-44B194DD7E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Izvajalci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4BDEA036-926C-40EF-900F-AB86A39508E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 b="1"/>
              <a:t>Dolly </a:t>
            </a:r>
            <a:r>
              <a:rPr lang="sl-SI" altLang="sl-SI" sz="2000"/>
              <a:t>Rebecca </a:t>
            </a:r>
            <a:r>
              <a:rPr lang="sl-SI" altLang="sl-SI" sz="2000" b="1"/>
              <a:t>Parton</a:t>
            </a:r>
            <a:r>
              <a:rPr lang="sl-SI" altLang="sl-SI" sz="2000"/>
              <a:t> je dobila Grammy-a za odlično pevko in skladateljico Country zvrsti glasbe.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Delovanje: 1977 -1995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Uspešnice:  "9 to 5"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"But You Know I Love You"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"Me and Little Andy"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"Here You Come Again"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"Hard Candy Christmas"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"Do I Ever Cross Your Mind"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"I Will Always Love You"</a:t>
            </a:r>
            <a:r>
              <a:rPr lang="sl-SI" altLang="sl-SI" sz="1400"/>
              <a:t> </a:t>
            </a:r>
          </a:p>
          <a:p>
            <a:pPr>
              <a:lnSpc>
                <a:spcPct val="80000"/>
              </a:lnSpc>
              <a:buFontTx/>
              <a:buAutoNum type="arabicPeriod" startAt="12"/>
            </a:pPr>
            <a:endParaRPr lang="sl-SI" altLang="sl-SI" sz="1400"/>
          </a:p>
        </p:txBody>
      </p:sp>
      <p:pic>
        <p:nvPicPr>
          <p:cNvPr id="25611" name="Dolly Parton 9 to 5.wmv">
            <a:hlinkClick r:id="" action="ppaction://media"/>
            <a:extLst>
              <a:ext uri="{FF2B5EF4-FFF2-40B4-BE49-F238E27FC236}">
                <a16:creationId xmlns:a16="http://schemas.microsoft.com/office/drawing/2014/main" id="{EDB6E53B-89AA-421B-9428-024462B3E6BB}"/>
              </a:ext>
            </a:extLst>
          </p:cNvPr>
          <p:cNvPicPr>
            <a:picLocks noGrp="1" noRot="1" noChangeAspect="1" noChangeArrowheads="1"/>
          </p:cNvPicPr>
          <p:nvPr>
            <p:ph sz="quarter" idx="2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0175" y="1600200"/>
            <a:ext cx="2914650" cy="2185988"/>
          </a:xfrm>
        </p:spPr>
      </p:pic>
      <p:pic>
        <p:nvPicPr>
          <p:cNvPr id="25612" name="Dolly Parton - Jolene.wmv">
            <a:hlinkClick r:id="" action="ppaction://media"/>
            <a:extLst>
              <a:ext uri="{FF2B5EF4-FFF2-40B4-BE49-F238E27FC236}">
                <a16:creationId xmlns:a16="http://schemas.microsoft.com/office/drawing/2014/main" id="{3DE2A343-72A5-4900-A210-BEC159FD4436}"/>
              </a:ext>
            </a:extLst>
          </p:cNvPr>
          <p:cNvPicPr>
            <a:picLocks noGrp="1" noRot="1" noChangeAspect="1" noChangeArrowheads="1"/>
          </p:cNvPicPr>
          <p:nvPr>
            <p:ph sz="quarter" idx="3"/>
            <a:vide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8588" y="3938588"/>
            <a:ext cx="2916237" cy="218757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56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56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56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2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5612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>
            <a:extLst>
              <a:ext uri="{FF2B5EF4-FFF2-40B4-BE49-F238E27FC236}">
                <a16:creationId xmlns:a16="http://schemas.microsoft.com/office/drawing/2014/main" id="{7544CADA-8F02-4D7C-950D-2B738A28C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Izvajalci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5EB45DE2-FA4F-4382-9434-15EF1A4B7F5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Carrie Underwood je ameriška pop pevka in skladateljica, ustvarja pa tudi na področju country zvrsti glasbe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Uspela je z nastopom na četrti sezoni </a:t>
            </a:r>
            <a:r>
              <a:rPr lang="sl-SI" altLang="sl-SI" sz="2400" i="1"/>
              <a:t>American Idol</a:t>
            </a:r>
          </a:p>
          <a:p>
            <a:pPr>
              <a:lnSpc>
                <a:spcPct val="90000"/>
              </a:lnSpc>
            </a:pPr>
            <a:r>
              <a:rPr lang="sl-SI" altLang="sl-SI" sz="2400" i="1"/>
              <a:t>Deluje od leta 2007</a:t>
            </a:r>
          </a:p>
          <a:p>
            <a:pPr>
              <a:lnSpc>
                <a:spcPct val="90000"/>
              </a:lnSpc>
            </a:pPr>
            <a:r>
              <a:rPr lang="sl-SI" altLang="sl-SI" sz="2400" i="1"/>
              <a:t>Uspešnice:"So Small", "All-American Girl", "Last Name", "Just a Dream"</a:t>
            </a:r>
            <a:r>
              <a:rPr lang="sl-SI" altLang="sl-SI" sz="2400"/>
              <a:t> </a:t>
            </a:r>
            <a:endParaRPr lang="sl-SI" altLang="sl-SI" sz="2400" i="1"/>
          </a:p>
          <a:p>
            <a:pPr>
              <a:lnSpc>
                <a:spcPct val="90000"/>
              </a:lnSpc>
            </a:pPr>
            <a:endParaRPr lang="sl-SI" altLang="sl-SI" sz="2400" i="1"/>
          </a:p>
        </p:txBody>
      </p:sp>
      <p:pic>
        <p:nvPicPr>
          <p:cNvPr id="29704" name="Carrie Underwood - All American Girl.wmv">
            <a:hlinkClick r:id="" action="ppaction://media"/>
            <a:extLst>
              <a:ext uri="{FF2B5EF4-FFF2-40B4-BE49-F238E27FC236}">
                <a16:creationId xmlns:a16="http://schemas.microsoft.com/office/drawing/2014/main" id="{3516B2D3-730B-4013-896D-E7E9EB545DFB}"/>
              </a:ext>
            </a:extLst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67300" y="2676525"/>
            <a:ext cx="3048000" cy="2286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97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970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1939425-EF65-4977-8A2A-615D2B227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Dodatek za učence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DA7E1A3-70EF-4DDB-8379-43CE4AA64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1. naloga: Naštej predstavnike country zvrsti glasbe________________________________________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2. naloga: Naštej glasbila , ki se uporabljajo za to zvrst glasbe._________________________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3. naloga: Za koga je ta slog oz. zvrst glasbe značilna?(kateri narod)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__________________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4. naloga:Kakšne zvrsti country-ja poznamo?______________________________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5. naloga: Kako imenujemo to vrsto glasbe drugače?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_________________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A1B90F6-6917-4595-9EB3-1FB61DD87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Rešitve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E548545-C7E5-4C08-AB06-1D6CCE0630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1. naloga</a:t>
            </a:r>
            <a:r>
              <a:rPr lang="sl-SI" altLang="sl-SI" sz="2800" u="sng"/>
              <a:t>: Družina  Carter: The Carter Family, Loretta Lynn, Bob Dylan, Dolly Rebecca Parton, Carrie Underwood </a:t>
            </a:r>
          </a:p>
          <a:p>
            <a:r>
              <a:rPr lang="sl-SI" altLang="sl-SI" sz="2800"/>
              <a:t>2. naloga</a:t>
            </a:r>
            <a:r>
              <a:rPr lang="sl-SI" altLang="sl-SI" sz="2800" u="sng"/>
              <a:t>: Country zvrst se izvaja ob spremljavi kitare, banja, ustne harmonike, ljudskih inštrumentov...</a:t>
            </a:r>
          </a:p>
          <a:p>
            <a:r>
              <a:rPr lang="sl-SI" altLang="sl-SI" sz="2800"/>
              <a:t>3. naloga</a:t>
            </a:r>
            <a:r>
              <a:rPr lang="sl-SI" altLang="sl-SI" sz="2800" u="sng"/>
              <a:t>: Za američane</a:t>
            </a:r>
          </a:p>
          <a:p>
            <a:r>
              <a:rPr lang="sl-SI" altLang="sl-SI" sz="2800"/>
              <a:t>4. naloga</a:t>
            </a:r>
            <a:r>
              <a:rPr lang="sl-SI" altLang="sl-SI" sz="2800" u="sng"/>
              <a:t>: </a:t>
            </a:r>
            <a:r>
              <a:rPr lang="de-DE" altLang="sl-SI" sz="2800" u="sng"/>
              <a:t>zgodnji country</a:t>
            </a:r>
            <a:r>
              <a:rPr lang="sl-SI" altLang="sl-SI" sz="2800" u="sng"/>
              <a:t>, </a:t>
            </a:r>
            <a:r>
              <a:rPr lang="de-DE" altLang="sl-SI" sz="2800" u="sng"/>
              <a:t>sredinski country</a:t>
            </a:r>
            <a:r>
              <a:rPr lang="sl-SI" altLang="sl-SI" sz="2800" u="sng"/>
              <a:t>, </a:t>
            </a:r>
            <a:r>
              <a:rPr lang="de-DE" altLang="sl-SI" sz="2800" u="sng"/>
              <a:t>country rock</a:t>
            </a:r>
            <a:r>
              <a:rPr lang="sl-SI" altLang="sl-SI" sz="2800" u="sng"/>
              <a:t>, </a:t>
            </a:r>
            <a:r>
              <a:rPr lang="de-DE" altLang="sl-SI" sz="2800" u="sng"/>
              <a:t>alternativni country</a:t>
            </a:r>
            <a:r>
              <a:rPr lang="sl-SI" altLang="sl-SI" sz="2800" u="sng"/>
              <a:t>, </a:t>
            </a:r>
            <a:r>
              <a:rPr lang="de-DE" altLang="sl-SI" sz="2800" u="sng"/>
              <a:t>mladi country </a:t>
            </a:r>
            <a:endParaRPr lang="sl-SI" altLang="sl-SI" sz="2800" u="sng"/>
          </a:p>
          <a:p>
            <a:r>
              <a:rPr lang="sl-SI" altLang="sl-SI" sz="2800"/>
              <a:t>5. naloga</a:t>
            </a:r>
            <a:r>
              <a:rPr lang="sl-SI" altLang="sl-SI" sz="2800" u="sng"/>
              <a:t>: Country = Blues belcev</a:t>
            </a:r>
          </a:p>
          <a:p>
            <a:endParaRPr lang="sl-SI" altLang="sl-SI" sz="2800" u="sng"/>
          </a:p>
          <a:p>
            <a:endParaRPr lang="sl-SI" altLang="sl-SI" sz="2000" u="sng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01EA18D-1AB1-4F8D-8AFB-87C3A77C68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 in literatura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5F7E3C4-C63A-4C9F-A835-08BFEE6C4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>
                <a:hlinkClick r:id="rId2"/>
              </a:rPr>
              <a:t>http://sl.wikipedia.org/wiki/Country</a:t>
            </a: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>
                <a:hlinkClick r:id="rId3"/>
              </a:rPr>
              <a:t>http://www.youtube.com/watch?v=GGC54w8M3M4</a:t>
            </a: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>
                <a:hlinkClick r:id="rId4"/>
              </a:rPr>
              <a:t>http://www.youtube.com/watch?v=T_nwAkOGL78</a:t>
            </a: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>
                <a:hlinkClick r:id="rId5"/>
              </a:rPr>
              <a:t>http://www.youtube.com/watch?v=ewK_4JyYhcs&amp;feature=PlayList&amp;p=73A0087C1557B7BC&amp;index=1&amp;playnext=2&amp;playnext_from=PL</a:t>
            </a: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>
                <a:hlinkClick r:id="rId6"/>
              </a:rPr>
              <a:t>http://www.youtube.com/watch?v=NSxaC3aXRjA&amp;feature=PlayList&amp;p=0F0859BF607949BE&amp;playnext=1&amp;playnext_from=PL&amp;index=3</a:t>
            </a: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>
                <a:hlinkClick r:id="rId7"/>
              </a:rPr>
              <a:t>http://www.youtube.com/watch?v=ewnfWoSQz3o</a:t>
            </a: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>
                <a:hlinkClick r:id="rId8"/>
              </a:rPr>
              <a:t>http://www.youtube.com/watch?v=wgECKj9LSH4</a:t>
            </a: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>
                <a:hlinkClick r:id="rId9"/>
              </a:rPr>
              <a:t>http://en.wikipedia.org/wiki/Dolly_Parton</a:t>
            </a: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>
                <a:hlinkClick r:id="rId10"/>
              </a:rPr>
              <a:t>http://en.wikipedia.org/wiki/Bob_Dylan</a:t>
            </a: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>
                <a:hlinkClick r:id="rId11"/>
              </a:rPr>
              <a:t>http://en.wikipedia.org/wiki/Carrie_Underwood</a:t>
            </a: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>
                <a:hlinkClick r:id="rId12"/>
              </a:rPr>
              <a:t>http://en.wikipedia.org/wiki/Loretta_Lynn</a:t>
            </a: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>
                <a:hlinkClick r:id="rId13"/>
              </a:rPr>
              <a:t>http://en.wikipedia.org/wiki/The_Carter_Family</a:t>
            </a:r>
            <a:endParaRPr lang="sl-SI" altLang="sl-SI" sz="2000"/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endParaRPr lang="sl-SI" altLang="sl-SI" sz="200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Animated Music - Guitars">
            <a:extLst>
              <a:ext uri="{FF2B5EF4-FFF2-40B4-BE49-F238E27FC236}">
                <a16:creationId xmlns:a16="http://schemas.microsoft.com/office/drawing/2014/main" id="{B73278C9-05C3-44BB-8316-0A8E3914729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938"/>
            <a:ext cx="1254125" cy="209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Rectangle 5">
            <a:extLst>
              <a:ext uri="{FF2B5EF4-FFF2-40B4-BE49-F238E27FC236}">
                <a16:creationId xmlns:a16="http://schemas.microsoft.com/office/drawing/2014/main" id="{31BA454E-4743-47F5-9C81-C15F73112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358775"/>
            <a:ext cx="7740650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 sz="3200" b="1"/>
              <a:t>Country</a:t>
            </a:r>
            <a:r>
              <a:rPr lang="sl-SI" altLang="sl-SI" sz="3200"/>
              <a:t> je </a:t>
            </a:r>
            <a:r>
              <a:rPr lang="sl-SI" altLang="sl-SI" sz="3200" u="sng"/>
              <a:t>glasbeni slog</a:t>
            </a:r>
            <a:r>
              <a:rPr lang="sl-SI" altLang="sl-SI" sz="3200"/>
              <a:t>, značilen za evropske priseljence z ameriškega Juga in območja Apalačev. Elementi countryja so predvsem melodika in večglasno petje, zanj pa so značilna tudi optimistična besedila in preprosti ljudski napevi ob spremljavi </a:t>
            </a:r>
            <a:r>
              <a:rPr lang="sl-SI" altLang="sl-SI" sz="3200" u="sng"/>
              <a:t>kitare, banja, ustne harmonike, ljudskih inštrumentov...</a:t>
            </a:r>
          </a:p>
          <a:p>
            <a:r>
              <a:rPr lang="sl-SI" altLang="sl-SI" sz="3200"/>
              <a:t>Country imenujemo tudi »</a:t>
            </a:r>
            <a:r>
              <a:rPr lang="sl-SI" altLang="sl-SI" sz="3200" b="1"/>
              <a:t>blues belcev</a:t>
            </a:r>
            <a:r>
              <a:rPr lang="sl-SI" altLang="sl-SI" sz="3200"/>
              <a:t>«.</a:t>
            </a:r>
            <a:r>
              <a:rPr lang="sl-SI" altLang="sl-SI" sz="3200" u="sng"/>
              <a:t> </a:t>
            </a:r>
            <a:r>
              <a:rPr lang="sl-SI" altLang="sl-SI" sz="3200"/>
              <a:t>Ime izvira iz številnih slogov ameriške ljudske glasbe, ki izhaja iz ljudske glasbe priseljencev.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3832248-63B4-422C-BADE-8605DABEF1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/>
              <a:t>Delitev na zvrsti</a:t>
            </a:r>
            <a:br>
              <a:rPr lang="sl-SI" altLang="sl-SI" sz="4000" b="1"/>
            </a:br>
            <a:endParaRPr lang="sl-SI" altLang="sl-SI" sz="4000" b="1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D2F50BC-6938-4B7C-8B54-66ADB977F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sz="2800"/>
              <a:t>    Country glasbo delimo v več zvrsti: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800"/>
          </a:p>
          <a:p>
            <a:pPr>
              <a:lnSpc>
                <a:spcPct val="80000"/>
              </a:lnSpc>
            </a:pPr>
            <a:r>
              <a:rPr lang="de-DE" altLang="sl-SI" sz="2800" b="1"/>
              <a:t>zgodnji country</a:t>
            </a:r>
            <a:r>
              <a:rPr lang="de-DE" altLang="sl-SI" sz="2800"/>
              <a:t> (J. Rodgers, The Carter Family) </a:t>
            </a:r>
          </a:p>
          <a:p>
            <a:pPr>
              <a:lnSpc>
                <a:spcPct val="80000"/>
              </a:lnSpc>
            </a:pPr>
            <a:r>
              <a:rPr lang="de-DE" altLang="sl-SI" sz="2800" b="1"/>
              <a:t>sredinski country</a:t>
            </a:r>
            <a:r>
              <a:rPr lang="de-DE" altLang="sl-SI" sz="2800"/>
              <a:t> (J. Cash</a:t>
            </a:r>
            <a:r>
              <a:rPr lang="sl-SI" altLang="sl-SI" sz="2800"/>
              <a:t>,</a:t>
            </a:r>
            <a:r>
              <a:rPr lang="de-DE" altLang="sl-SI" sz="2800"/>
              <a:t> L. Lynn, B. Owens, T. Wynette) </a:t>
            </a:r>
          </a:p>
          <a:p>
            <a:pPr>
              <a:lnSpc>
                <a:spcPct val="80000"/>
              </a:lnSpc>
            </a:pPr>
            <a:r>
              <a:rPr lang="de-DE" altLang="sl-SI" sz="2800" b="1"/>
              <a:t>country rock</a:t>
            </a:r>
            <a:r>
              <a:rPr lang="de-DE" altLang="sl-SI" sz="2800"/>
              <a:t> (B. Dylan, G. Parson, Ch. Hillman, Poco, Ch. Daniels) </a:t>
            </a:r>
            <a:endParaRPr lang="sl-SI" altLang="sl-SI" sz="2800"/>
          </a:p>
          <a:p>
            <a:pPr>
              <a:lnSpc>
                <a:spcPct val="80000"/>
              </a:lnSpc>
            </a:pPr>
            <a:r>
              <a:rPr lang="de-DE" altLang="sl-SI" sz="2800" b="1"/>
              <a:t>alternativni country</a:t>
            </a:r>
            <a:r>
              <a:rPr lang="de-DE" altLang="sl-SI" sz="2800"/>
              <a:t> (G. Clark, J. Prine, A. Kraus, S. Earle) </a:t>
            </a:r>
          </a:p>
          <a:p>
            <a:pPr>
              <a:lnSpc>
                <a:spcPct val="80000"/>
              </a:lnSpc>
            </a:pPr>
            <a:r>
              <a:rPr lang="de-DE" altLang="sl-SI" sz="2800" b="1"/>
              <a:t>mladi country</a:t>
            </a:r>
            <a:r>
              <a:rPr lang="de-DE" altLang="sl-SI" sz="2800"/>
              <a:t> (W. Gill, G. Brooks, A. Jackson) </a:t>
            </a:r>
            <a:endParaRPr lang="sl-SI" altLang="sl-SI" sz="2800"/>
          </a:p>
          <a:p>
            <a:pPr>
              <a:lnSpc>
                <a:spcPct val="80000"/>
              </a:lnSpc>
            </a:pPr>
            <a:endParaRPr lang="sl-SI" altLang="sl-SI" sz="280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EE6FE69-97AE-408E-BB8B-9D13596C09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Glasbila za izvajanje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E0C5782-1C34-4B43-BD69-CCA749C25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sl-SI" altLang="sl-SI"/>
              <a:t>Country zvrst se izvaja ob spremljavi </a:t>
            </a:r>
            <a:r>
              <a:rPr lang="sl-SI" altLang="sl-SI" u="sng"/>
              <a:t>kitare, banja, ustne harmonike, ljudskih inštrumentov...</a:t>
            </a:r>
          </a:p>
          <a:p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B7D761D-1034-4598-8130-8C905D56C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Kitara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4C66775-02EA-48DD-8C21-CF6B05286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b="1"/>
              <a:t>Kitára</a:t>
            </a:r>
            <a:r>
              <a:rPr lang="sl-SI" altLang="sl-SI"/>
              <a:t> (gr. kithara)je strunsko glasbilo, ki ima po navadi 6 strun. Delijo se na akustične in električne kitare.</a:t>
            </a:r>
          </a:p>
          <a:p>
            <a:pPr>
              <a:lnSpc>
                <a:spcPct val="90000"/>
              </a:lnSpc>
            </a:pPr>
            <a:r>
              <a:rPr lang="sl-SI" altLang="sl-SI"/>
              <a:t>Kitara je glasbeni instrument, katerega izvor sega daleč v preteklost, uporablja pa se v široki množici glasbenih zvrsti. Kitare so osrednji instrumenti v glasbenih žanrih kot so blues, country, flamenko, rok in mnogih oblikah pop glasbe. 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Slika:Martin HD28.jpg">
            <a:hlinkClick r:id="rId2"/>
            <a:extLst>
              <a:ext uri="{FF2B5EF4-FFF2-40B4-BE49-F238E27FC236}">
                <a16:creationId xmlns:a16="http://schemas.microsoft.com/office/drawing/2014/main" id="{B26F1261-E803-4929-BEFA-FA57C8AF6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581025"/>
            <a:ext cx="2266950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Rectangle 6">
            <a:extLst>
              <a:ext uri="{FF2B5EF4-FFF2-40B4-BE49-F238E27FC236}">
                <a16:creationId xmlns:a16="http://schemas.microsoft.com/office/drawing/2014/main" id="{8D1FA8B6-683C-4361-9881-5A5DCA54E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5949950"/>
            <a:ext cx="78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>
                <a:solidFill>
                  <a:schemeClr val="tx2"/>
                </a:solidFill>
              </a:rPr>
              <a:t>Kitara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4B1B2AC-EC29-499A-AD84-028F47B7D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Banjo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DD013A0-3DCA-4D98-A23F-3CBD9AD45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 b="1"/>
              <a:t>Banjo</a:t>
            </a:r>
            <a:r>
              <a:rPr lang="sl-SI" altLang="sl-SI" sz="2800"/>
              <a:t>, tudi </a:t>
            </a:r>
            <a:r>
              <a:rPr lang="sl-SI" altLang="sl-SI" sz="2800" b="1"/>
              <a:t>béndžo</a:t>
            </a:r>
            <a:r>
              <a:rPr lang="sl-SI" altLang="sl-SI" sz="2800"/>
              <a:t> je afriško strunsko glasbilo iz družine  kitarskega tipa. Ime banjo verjetno izvira iz 'bandore', kar bambusovo palico, iz katere je narejen vrat glasbila.</a:t>
            </a:r>
            <a:r>
              <a:rPr lang="sl-SI" altLang="sl-SI" sz="2800">
                <a:hlinkClick r:id="rId2" tooltip="Banjo"/>
              </a:rPr>
              <a:t> </a:t>
            </a:r>
            <a:r>
              <a:rPr lang="sl-SI" altLang="sl-SI" sz="2800"/>
              <a:t> 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Trup je bobnič z napeto kožo ali pergamentom. To kožo lahko s posebnimi vijaki napenjamo ali popuščamo, zato je banjo edini glasbeni instrument, katerega resonančna frekvenca se lahko nastavi.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Ima 4 do 9 strun, pogosto posebno melodijsko struno. Izdeluje se v raznih izvedbah, največ kot tenorski banjo. Ta se pogosto uporablja v jazzovskih in country bandih.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Banjo je verjetno s sužnji prišel v južne države sedanjih ZDA.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Slika:Mandobanjo.jpg">
            <a:hlinkClick r:id="rId2"/>
            <a:extLst>
              <a:ext uri="{FF2B5EF4-FFF2-40B4-BE49-F238E27FC236}">
                <a16:creationId xmlns:a16="http://schemas.microsoft.com/office/drawing/2014/main" id="{D97A3577-0BD3-4F5D-9FDF-F9E24D770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3" y="576263"/>
            <a:ext cx="3952875" cy="570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Text Box 5">
            <a:extLst>
              <a:ext uri="{FF2B5EF4-FFF2-40B4-BE49-F238E27FC236}">
                <a16:creationId xmlns:a16="http://schemas.microsoft.com/office/drawing/2014/main" id="{DAE5929D-4741-4415-BB62-721E60BD6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6381750"/>
            <a:ext cx="4824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Banjo ali bendžo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5ABDDCF-E10C-4E35-AB92-B521B3BAD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Orglice ali ustna harmonika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365B6BE-F345-4C5B-9B04-CD7538A78B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 b="1"/>
              <a:t>Orglice (tudi ustna harmonika</a:t>
            </a:r>
            <a:r>
              <a:rPr lang="sl-SI" altLang="sl-SI" sz="2800"/>
              <a:t>) so glasbilo s prostimi kovinskimi peresi in sodijo med pihala. Njihov glavni del so kovinska peresa, ki so vpeta na eni strani in prosta na drugi in so nameščena v majhne žlebove, skozi katere pri pihanju in vdihavanju pihamo zrak. Pri tem peresa zavibrirajo in zazvenijo.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V zabavni glasbi so orglice največkrat uporabljane pri bluesu in nato še v zvrsteh kot so jazz, rock and roll in  country. Tudi v literaturi resne (klasične) glasbe poznamo veliko primerov uporabe tega instrumenta. 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Najznamenitejše delo zanj je koncert za ustno harmoniko in orkester (v a molu) 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Profesionalnih izvajalcev je v Sloveniji malo. 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1112</Words>
  <Application>Microsoft Office PowerPoint</Application>
  <PresentationFormat>On-screen Show (4:3)</PresentationFormat>
  <Paragraphs>100</Paragraphs>
  <Slides>18</Slides>
  <Notes>3</Notes>
  <HiddenSlides>0</HiddenSlides>
  <MMClips>7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Algerian</vt:lpstr>
      <vt:lpstr>Arial</vt:lpstr>
      <vt:lpstr>Privzeti načrt</vt:lpstr>
      <vt:lpstr>COUNTRY ali  &gt;blues belcev&lt;</vt:lpstr>
      <vt:lpstr>PowerPoint Presentation</vt:lpstr>
      <vt:lpstr>Delitev na zvrsti </vt:lpstr>
      <vt:lpstr>Glasbila za izvajanje</vt:lpstr>
      <vt:lpstr>Kitara</vt:lpstr>
      <vt:lpstr>PowerPoint Presentation</vt:lpstr>
      <vt:lpstr>Banjo</vt:lpstr>
      <vt:lpstr>PowerPoint Presentation</vt:lpstr>
      <vt:lpstr>Orglice ali ustna harmonika</vt:lpstr>
      <vt:lpstr>PowerPoint Presentation</vt:lpstr>
      <vt:lpstr>Izvajalci</vt:lpstr>
      <vt:lpstr>Izvajalci</vt:lpstr>
      <vt:lpstr>Izvajalci</vt:lpstr>
      <vt:lpstr>Izvajalci</vt:lpstr>
      <vt:lpstr>Izvajalci</vt:lpstr>
      <vt:lpstr>Dodatek za učence</vt:lpstr>
      <vt:lpstr>Rešitve</vt:lpstr>
      <vt:lpstr>Viri in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2019-05-31T08:41:57Z</dcterms:created>
  <dcterms:modified xsi:type="dcterms:W3CDTF">2019-05-31T08:41:57Z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