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9900"/>
    <a:srgbClr val="FFFF99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02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74E69-18E1-438B-B6EF-BE7A0187ED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B3F89B-A6B0-418C-85A3-7A90FB3626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0A8DA-CCCD-4321-9BFD-C783CD5FA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D0990-63BB-47C1-8209-B349C9C4C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C35843-A23E-4D38-9E90-F8457490A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EC2A8-EABB-442D-AE8F-2B4C3E04216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88246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44315-86FB-4819-AB64-4D0AD0159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5A1CF2-17A9-422B-88FE-8CDD665156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FEC43-22A9-4A14-A5AB-6FBBB63E1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91597-5A5B-4745-86AE-BA59C5FF3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4FD68-29C5-4C04-9D25-F9C482499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1564C-4AD9-4D1C-9E7D-EA79F00233D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24802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F5EFB9-63ED-4DE2-A157-EA8F9166FC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BB6473-3217-4968-8DF3-B84B29CBEC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44D5E4-1A4D-4C9D-8A24-0C6111113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61F60-31BE-4E28-8337-17DFBA294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67A6D-7ED1-422A-B306-2F88B5635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62F5D2-017A-4287-9E63-84E829595FA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4440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EAB08-3E50-4F63-ADE2-A9E8AEB36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7E0B1-19C9-4009-B7E3-1C259B1FD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D42CD-302E-4E97-98DA-822DF2B8F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38FBD-F0A7-4717-A9ED-9AFF9CCC3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49112-99B9-4F21-8401-6CBBDD711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8E6EFE-16E4-40A6-BBD0-F672893F787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6606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DCBF8-1304-49E7-9F90-B4992B901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D0CEDF-0829-4F1C-A31E-6863C86DE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B57FE7-5156-4906-97FB-3ECBA9B54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7F0E7-3BED-4C00-ADB4-E4907E7E7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027D3-1DAA-472D-9336-F4BE295AA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2BE0C-9449-470D-B9FB-8B1A3524EC8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13259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5065A-92A7-4565-B054-DCF3DA60A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47D04-0C89-495A-84F3-AACF7F4282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20DAFD-BECF-4811-BFD2-0328446F9A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2D36C8-2711-487C-8D7D-9C673DDD7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898B7B-C645-4DEB-8F32-A61A1687F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E77F8F-BA41-4B07-9A17-CAE1FBC01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1A49EE-CAB6-4744-9BB0-A5C3054473A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00269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B3C02-1EB3-49A2-A0EF-A53C816F9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8D9016-3E03-4207-94EC-B1DC889F1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DA556-9074-407C-92FC-B882375125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2587A3-20B4-4A4F-9BA8-96071F5DB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9C67B0-C707-4663-A593-97B7D3A576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2E05D7-BA4D-4857-9DD9-DCD1C812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BBA3A9-47E4-4024-BDAA-B1864CF54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D91EA6-271A-4550-BB6C-631EFDDFC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FB8CE-E434-4478-B4AA-32724A545E9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44318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5C80B-D8E0-4673-AB18-8C83CBF3E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022CC6-E510-4D65-B033-0AE4859BC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F31089-0717-4A3F-AC49-646892EB3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8664FA-B211-41DB-BE6F-4049558C9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77D83-96EF-4398-A63A-CD92A972E3F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09016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6F8AFA-30EA-4A58-A33F-D777ECA48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DD8A53-9E98-4576-9557-45AF0E117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090829-724D-4772-AC06-764B0144D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4212F-CBC0-4940-BE58-B46C7B8CF1C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991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95C35-0727-466F-BC90-BAE60A866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F0E69-5BEC-4D06-96E1-19828C186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96638C-7871-4B9C-8ECB-6D1A06B924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646996-729F-43D4-BF96-DE0726883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A9DA5A-A658-487A-9E00-E8AD1C330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4C726-A2A1-4807-818E-1D0548C61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683604-DD44-44DA-AE3F-3FDA8EA2743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91799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E5283-F5A3-4AEA-83A3-D83A28740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D7160D-228A-4195-A52C-7EAD1CE18B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EE6910-6848-4D6D-A702-BB091F73F2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2A4913-18A8-409E-9DA6-12AC64C13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E440EC-FE07-4F47-9DEA-84D2C653A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B126FC-A2C2-403F-A69E-A253C4A45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68FB9-FAB5-4013-8C88-02D2B907BB3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87896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A2F83A9-04ED-4C4D-977E-D06682609B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CDFFC99-2F70-445B-B5EE-986A746003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695FDB3-52BE-4BAB-BEFB-7331A23D54F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6E474CC-5B52-478C-9521-06E16089455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4E8A3A8-5528-4BFD-8189-9F91062C7B7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02A2D82-5190-4A6A-BDC9-71739B10544D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8" name="WordArt 18">
            <a:extLst>
              <a:ext uri="{FF2B5EF4-FFF2-40B4-BE49-F238E27FC236}">
                <a16:creationId xmlns:a16="http://schemas.microsoft.com/office/drawing/2014/main" id="{C0276706-91FA-47DD-B77D-1767F2C66F3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55650" y="3141663"/>
            <a:ext cx="5688013" cy="30194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37574"/>
              </a:avLst>
            </a:prstTxWarp>
          </a:bodyPr>
          <a:lstStyle/>
          <a:p>
            <a:pPr algn="ctr"/>
            <a:r>
              <a:rPr lang="sl-SI" sz="48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50000">
                      <a:srgbClr val="009900"/>
                    </a:gs>
                    <a:gs pos="100000">
                      <a:srgbClr val="FFFF00"/>
                    </a:gs>
                  </a:gsLst>
                  <a:lin ang="18900000" scaled="1"/>
                </a:gra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Dan D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635B617F-2429-460D-B4A4-82E5812F73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7D47629-5E30-465F-8021-13A23A9BF8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KAZALO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E1E2E65-F230-447E-9534-BAA76873F1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40737A6-9EE7-45D1-B9D3-A33A75D48F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	ŽIVLJENJEPIS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125706C-E85B-4BF3-9D1F-E447CE5F6A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Je Novomeška glasbena skupina</a:t>
            </a:r>
          </a:p>
          <a:p>
            <a:r>
              <a:rPr lang="sl-SI" altLang="sl-SI"/>
              <a:t>Nastala 1996 na pogorišču skupine Mercedes Band</a:t>
            </a:r>
          </a:p>
          <a:p>
            <a:r>
              <a:rPr lang="sl-SI" altLang="sl-SI"/>
              <a:t>Ustanovitelja sta:</a:t>
            </a:r>
          </a:p>
          <a:p>
            <a:pPr>
              <a:buFontTx/>
              <a:buChar char="-"/>
            </a:pPr>
            <a:r>
              <a:rPr lang="sl-SI" altLang="sl-SI" sz="2800"/>
              <a:t>Tomislav Jovanovič</a:t>
            </a:r>
          </a:p>
          <a:p>
            <a:pPr>
              <a:buFontTx/>
              <a:buChar char="-"/>
            </a:pPr>
            <a:r>
              <a:rPr lang="sl-SI" altLang="sl-SI" sz="2800"/>
              <a:t>Dušan Obradovič</a:t>
            </a:r>
          </a:p>
          <a:p>
            <a:endParaRPr lang="sl-SI" altLang="sl-SI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2667103-A2DA-47C5-BCBF-A00A50124D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ČLANI SKUPINE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D844E44-5B42-4BC8-BAB7-50D6F9626A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l-SI" altLang="sl-SI" sz="2400" b="1"/>
              <a:t>-	Tomislav Jovanovič - Tokac</a:t>
            </a:r>
            <a:r>
              <a:rPr lang="sl-SI" altLang="sl-SI" sz="2400"/>
              <a:t> (glas, kitara)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sl-SI" altLang="sl-SI" sz="2400" b="1"/>
              <a:t>Marko Turk - Tučo</a:t>
            </a:r>
            <a:r>
              <a:rPr lang="sl-SI" altLang="sl-SI" sz="2400"/>
              <a:t> (kitara)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sl-SI" altLang="sl-SI" sz="2400" b="1"/>
              <a:t>Nikola Sekulovič</a:t>
            </a:r>
            <a:r>
              <a:rPr lang="sl-SI" altLang="sl-SI" sz="2400"/>
              <a:t> (bas kitara)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sl-SI" altLang="sl-SI" sz="2400" b="1"/>
              <a:t>Boštjan Grubar</a:t>
            </a:r>
            <a:r>
              <a:rPr lang="sl-SI" altLang="sl-SI" sz="2400"/>
              <a:t> (klaviature)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sl-SI" altLang="sl-SI" sz="2400" b="1"/>
              <a:t>Dušan Obradinovič - Obra</a:t>
            </a:r>
            <a:r>
              <a:rPr lang="sl-SI" altLang="sl-SI" sz="2400"/>
              <a:t> (bobni)</a:t>
            </a:r>
          </a:p>
          <a:p>
            <a:pPr>
              <a:lnSpc>
                <a:spcPct val="90000"/>
              </a:lnSpc>
            </a:pPr>
            <a:endParaRPr lang="sl-SI" altLang="sl-SI" sz="2400"/>
          </a:p>
          <a:p>
            <a:pPr>
              <a:lnSpc>
                <a:spcPct val="90000"/>
              </a:lnSpc>
            </a:pPr>
            <a:r>
              <a:rPr lang="sl-SI" altLang="sl-SI" sz="2400"/>
              <a:t>NEKDANJI ČLANI:</a:t>
            </a:r>
            <a:endParaRPr lang="sl-SI" altLang="sl-SI" sz="2400" b="1"/>
          </a:p>
          <a:p>
            <a:pPr>
              <a:lnSpc>
                <a:spcPct val="90000"/>
              </a:lnSpc>
              <a:buFontTx/>
              <a:buChar char="-"/>
            </a:pPr>
            <a:r>
              <a:rPr lang="sl-SI" altLang="sl-SI" sz="2400" b="1"/>
              <a:t>Primož Špelko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sl-SI" altLang="sl-SI" sz="2400" b="1"/>
              <a:t>Aleš Bartelj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sl-SI" altLang="sl-SI" sz="2400" b="1"/>
              <a:t>Andrej Zupančič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5B15E96-07A1-47E8-9B01-7C50C05990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/>
              <a:t>TOMISLAV JOVANOVIČ - TOKAC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087830A-D656-460C-A0BF-2FFA68BA4F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234D0699-DEF4-4384-9BC2-5E218F0B78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SLOG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E45F792-1B43-4033-88C4-5EEBB6C133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ivzeti načr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Times New Roman</vt:lpstr>
      <vt:lpstr>Privzeti načrt</vt:lpstr>
      <vt:lpstr>PowerPoint Presentation</vt:lpstr>
      <vt:lpstr>KAZALO</vt:lpstr>
      <vt:lpstr> ŽIVLJENJEPIS</vt:lpstr>
      <vt:lpstr>ČLANI SKUPINE</vt:lpstr>
      <vt:lpstr>TOMISLAV JOVANOVIČ - TOKAC</vt:lpstr>
      <vt:lpstr>SLOG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2019-05-31T08:41:58Z</dcterms:created>
  <dcterms:modified xsi:type="dcterms:W3CDTF">2019-05-31T08:41:58Z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