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26362B72-ABFF-4F83-BEDE-7A669EE82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15">
            <a:extLst>
              <a:ext uri="{FF2B5EF4-FFF2-40B4-BE49-F238E27FC236}">
                <a16:creationId xmlns:a16="http://schemas.microsoft.com/office/drawing/2014/main" id="{E29FEB48-8855-4440-827B-F7956DC25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86CDF-3A00-4315-8317-8F51E80AA38D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769FFCC6-30C1-4A9C-943A-43B4724FD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14">
            <a:extLst>
              <a:ext uri="{FF2B5EF4-FFF2-40B4-BE49-F238E27FC236}">
                <a16:creationId xmlns:a16="http://schemas.microsoft.com/office/drawing/2014/main" id="{923A477C-05D3-4041-A8BE-A02224F99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AC7F8641-BC06-4030-AA73-906966817A9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3986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0">
            <a:extLst>
              <a:ext uri="{FF2B5EF4-FFF2-40B4-BE49-F238E27FC236}">
                <a16:creationId xmlns:a16="http://schemas.microsoft.com/office/drawing/2014/main" id="{9AE542E4-1FA1-4650-A627-C71B21A0A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615FF-3C83-4006-8CDA-46CA7D1C348F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Footer Placeholder 27">
            <a:extLst>
              <a:ext uri="{FF2B5EF4-FFF2-40B4-BE49-F238E27FC236}">
                <a16:creationId xmlns:a16="http://schemas.microsoft.com/office/drawing/2014/main" id="{8E1F27AD-10DF-49C6-A5EF-4BF90B708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4B87148F-8497-4B4B-BD41-7CDA83335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D45C5-8A44-47E4-9F65-551C9C2154E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6531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503DC-B8F5-48A5-8F2B-A3E43EDD7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114F0-7B5E-4BF5-B4D0-A75316BBF5E6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3FD0F-0BAF-4D5B-9ED9-CB29A648E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8BBEB-18B4-4E19-8413-91D1B5F4F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37F0D-B4F4-493F-B81E-C4D44640FC7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5710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>
            <a:extLst>
              <a:ext uri="{FF2B5EF4-FFF2-40B4-BE49-F238E27FC236}">
                <a16:creationId xmlns:a16="http://schemas.microsoft.com/office/drawing/2014/main" id="{D89573D0-1160-41D8-98EC-387806D0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A0596-24D5-4215-9842-DB6A68A356EA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61D9442E-25A8-484C-B29B-823ABF90B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C556D560-12C0-4D5A-94A3-A29A17DB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57F2863F-0F37-4134-B9FC-24C44E5B0B7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3178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>
            <a:extLst>
              <a:ext uri="{FF2B5EF4-FFF2-40B4-BE49-F238E27FC236}">
                <a16:creationId xmlns:a16="http://schemas.microsoft.com/office/drawing/2014/main" id="{9804AEAB-95BF-429A-B26F-D9FDA14779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8">
            <a:extLst>
              <a:ext uri="{FF2B5EF4-FFF2-40B4-BE49-F238E27FC236}">
                <a16:creationId xmlns:a16="http://schemas.microsoft.com/office/drawing/2014/main" id="{609ACD37-6FEA-4C96-BDC0-5AF815466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AA80E-32EC-4645-AAC6-2C4A9909DD29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956F873B-3AC4-4D82-9047-4A8259749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15">
            <a:extLst>
              <a:ext uri="{FF2B5EF4-FFF2-40B4-BE49-F238E27FC236}">
                <a16:creationId xmlns:a16="http://schemas.microsoft.com/office/drawing/2014/main" id="{7AC34105-B883-4B23-8414-EABBA5AC3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59122-5DC3-4F1F-9CC3-6DAB18C00EE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110118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id="{E96B089E-6F73-4D45-A714-F8F1ABE3A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D62CF-8026-4629-B135-18A4EFCB6867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Footer Placeholder 27">
            <a:extLst>
              <a:ext uri="{FF2B5EF4-FFF2-40B4-BE49-F238E27FC236}">
                <a16:creationId xmlns:a16="http://schemas.microsoft.com/office/drawing/2014/main" id="{D5ABAA5C-BE51-4CB9-93D5-7D3A7D30A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5AB23B13-E668-4C19-B620-D9CA8412A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0B740-B07E-4F4D-BB57-79D2167D58A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8394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1DCE4C1E-38F9-4545-8329-1F871C04C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9">
            <a:extLst>
              <a:ext uri="{FF2B5EF4-FFF2-40B4-BE49-F238E27FC236}">
                <a16:creationId xmlns:a16="http://schemas.microsoft.com/office/drawing/2014/main" id="{2A3EE186-122D-42B4-A8EB-CA72CD9D9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80ABB-E5F7-4DDB-88DB-801D8F6A2277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9CADF00A-A147-42CE-8ADF-BB8DE5CF5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082BC64A-EEB2-4CCB-8CDF-630EDB415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fld id="{5581A8F8-3E43-4A3C-8625-6DA9DE59E1F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8705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0">
            <a:extLst>
              <a:ext uri="{FF2B5EF4-FFF2-40B4-BE49-F238E27FC236}">
                <a16:creationId xmlns:a16="http://schemas.microsoft.com/office/drawing/2014/main" id="{FD3279F9-611D-4B29-B93A-7D4D20F24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7C983-199C-4205-840D-478DC704C4D0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4" name="Footer Placeholder 27">
            <a:extLst>
              <a:ext uri="{FF2B5EF4-FFF2-40B4-BE49-F238E27FC236}">
                <a16:creationId xmlns:a16="http://schemas.microsoft.com/office/drawing/2014/main" id="{9339A72F-6CC3-4E40-8092-B742100CD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B9622-0AFA-45CF-9FA6-4F3C29F3E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2868C-86C8-4AFC-8B5E-3482278B018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5117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D2AC3857-8D3A-4BAC-9BD4-9D7EFDC56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779A1-E54B-40BD-8456-A977508B1F97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3" name="Footer Placeholder 23">
            <a:extLst>
              <a:ext uri="{FF2B5EF4-FFF2-40B4-BE49-F238E27FC236}">
                <a16:creationId xmlns:a16="http://schemas.microsoft.com/office/drawing/2014/main" id="{B36223D8-CA4C-46CB-92CC-E948526E3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A9327F48-C1E3-4965-A681-0AD4CA27D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DADFE-C2B9-4225-9EE6-B6171347E23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3034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65C723F2-089B-42EE-B234-9668E19355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24">
            <a:extLst>
              <a:ext uri="{FF2B5EF4-FFF2-40B4-BE49-F238E27FC236}">
                <a16:creationId xmlns:a16="http://schemas.microsoft.com/office/drawing/2014/main" id="{5E6B85E2-7C23-4DC3-ACB3-593195FC0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8AA8E-E61D-42F1-9628-2DB0FE0CB058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7" name="Footer Placeholder 28">
            <a:extLst>
              <a:ext uri="{FF2B5EF4-FFF2-40B4-BE49-F238E27FC236}">
                <a16:creationId xmlns:a16="http://schemas.microsoft.com/office/drawing/2014/main" id="{5CBAF1D9-488C-4E5F-A020-716F17C7F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272DA2F9-37D2-4248-AB28-AA263A8A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816C4-B09C-4DBE-B8DC-F46AEA450DB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36798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2247053B-CA45-4C15-B7B4-750BDE239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6D8A6-DA53-41AA-8512-065ECFEDEBD6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7875720-35A0-4083-A2C0-4B4B215BE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30">
            <a:extLst>
              <a:ext uri="{FF2B5EF4-FFF2-40B4-BE49-F238E27FC236}">
                <a16:creationId xmlns:a16="http://schemas.microsoft.com/office/drawing/2014/main" id="{B1B86966-D855-45B6-821F-50DE521D0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AD11D-D669-4A89-8E7B-52D691408A0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44395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B81A0443-78CF-4A1F-9DBD-6B5BA45CED6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Text Placeholder 7">
            <a:extLst>
              <a:ext uri="{FF2B5EF4-FFF2-40B4-BE49-F238E27FC236}">
                <a16:creationId xmlns:a16="http://schemas.microsoft.com/office/drawing/2014/main" id="{4670C502-6D8C-49D1-8235-1884534A777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A1E41863-5675-4130-A06C-EB57382AB8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2AE49B-80CD-46AC-ADB2-3FAE964F0C85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28" name="Footer Placeholder 27">
            <a:extLst>
              <a:ext uri="{FF2B5EF4-FFF2-40B4-BE49-F238E27FC236}">
                <a16:creationId xmlns:a16="http://schemas.microsoft.com/office/drawing/2014/main" id="{04E7850B-6BC2-4382-8D3E-B46ACA68D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1B808B-02D2-458E-9E31-2F395A3F3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E1307B"/>
                </a:solidFill>
                <a:latin typeface="Franklin Gothic Book" panose="020B0503020102020204" pitchFamily="34" charset="0"/>
              </a:defRPr>
            </a:lvl1pPr>
          </a:lstStyle>
          <a:p>
            <a:fld id="{D943EE0E-3397-4199-85C2-12568F4566A2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7E3111C3-890D-49DB-8D59-1AA02D304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73D72663-3C21-4C9C-A343-2F6A2B669D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1D37DBC4-39C6-4279-8E06-9FBA8F2B4EC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07" r:id="rId4"/>
    <p:sldLayoutId id="2147483813" r:id="rId5"/>
    <p:sldLayoutId id="2147483808" r:id="rId6"/>
    <p:sldLayoutId id="2147483814" r:id="rId7"/>
    <p:sldLayoutId id="2147483815" r:id="rId8"/>
    <p:sldLayoutId id="2147483816" r:id="rId9"/>
    <p:sldLayoutId id="2147483809" r:id="rId10"/>
    <p:sldLayoutId id="21474838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88742-3006-4D10-B453-3175BC40F0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662" y="5357826"/>
            <a:ext cx="7208706" cy="164307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7300" dirty="0">
                <a:solidFill>
                  <a:schemeClr val="accent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CLAUDE DEBUSSY</a:t>
            </a:r>
            <a:br>
              <a:rPr lang="sl-SI" sz="660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</a:br>
            <a:endParaRPr lang="sl-SI" sz="6600" dirty="0">
              <a:solidFill>
                <a:schemeClr val="tx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 descr="220px-Claude_Debussy_ca_1908%2C_foto_av_F%C3%A9lix_Nadar.jpg">
            <a:extLst>
              <a:ext uri="{FF2B5EF4-FFF2-40B4-BE49-F238E27FC236}">
                <a16:creationId xmlns:a16="http://schemas.microsoft.com/office/drawing/2014/main" id="{F797C3B8-0445-41B3-8834-F6A8E236D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428604"/>
            <a:ext cx="3214710" cy="44567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F776C-D9C8-4ABB-B9FA-50820B830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1428750"/>
            <a:ext cx="6000750" cy="4389438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sl-SI" sz="4100" dirty="0"/>
              <a:t>Celotno ime: Claude Achille Debussy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sl-SI" sz="4100" dirty="0"/>
              <a:t>Bil je francoski skladatelj in pianist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sl-SI" sz="4100" dirty="0"/>
              <a:t>Rodil se je 22. avgusta 1862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sl-SI" sz="4100" dirty="0"/>
              <a:t>Umrl † 25.marca v Parizu</a:t>
            </a:r>
          </a:p>
        </p:txBody>
      </p:sp>
      <p:pic>
        <p:nvPicPr>
          <p:cNvPr id="4" name="Picture 3" descr="debussy_outretemps.jpg">
            <a:extLst>
              <a:ext uri="{FF2B5EF4-FFF2-40B4-BE49-F238E27FC236}">
                <a16:creationId xmlns:a16="http://schemas.microsoft.com/office/drawing/2014/main" id="{32FBC22E-116A-405A-BE65-1FE6F42F5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88" y="1857375"/>
            <a:ext cx="2857500" cy="37052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761AA-9480-4844-9E86-903F1DFF5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1857375"/>
            <a:ext cx="6643688" cy="4525963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sl-SI" sz="4100" dirty="0"/>
              <a:t>Je najpomembnejši ustvarjalec glasbenega impresionizma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sl-SI" sz="4100" dirty="0"/>
              <a:t>Prelomil je pravila tradicionalne harmonske gradnje ter začel vrednotiti akorde po njihovi zvočni barvi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sl-SI" sz="4100" dirty="0"/>
              <a:t>Odprl je pot glasbenemu modernizmu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sl-SI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sl-SI" dirty="0"/>
          </a:p>
        </p:txBody>
      </p:sp>
      <p:pic>
        <p:nvPicPr>
          <p:cNvPr id="4" name="Picture 3" descr="untitled.bmp">
            <a:extLst>
              <a:ext uri="{FF2B5EF4-FFF2-40B4-BE49-F238E27FC236}">
                <a16:creationId xmlns:a16="http://schemas.microsoft.com/office/drawing/2014/main" id="{64EF7AFC-0061-47B7-BD00-305727EB9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75" y="1357313"/>
            <a:ext cx="2276475" cy="3124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65359-48B8-4601-9ACB-828D70871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71625"/>
            <a:ext cx="5500688" cy="4714875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sl-SI" sz="4100" dirty="0"/>
              <a:t>Pri njem so se navdihovali največji glasbeni duhovi 20.stoletja:Maurice Ravel,Oliver Messiaen,Igor Stravinski in Bela Bartok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sl-SI" sz="4100" dirty="0"/>
              <a:t>Bil je eden najboljših pianistov svojega časa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sl-SI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sl-SI" dirty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sl-SI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C04F980-3C7C-4736-906C-A7CBAE6EB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428750"/>
            <a:ext cx="3302000" cy="4330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3EAA8-56DA-43D9-A314-381CC4B10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Avtor: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40C2DA95-FF27-45F6-B8C4-270AC9A593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714500"/>
            <a:ext cx="7053263" cy="3614738"/>
          </a:xfrm>
        </p:spPr>
        <p:txBody>
          <a:bodyPr/>
          <a:lstStyle/>
          <a:p>
            <a:pPr eaLnBrk="1" hangingPunct="1"/>
            <a:r>
              <a:rPr lang="sl-SI" altLang="sl-SI" sz="3800"/>
              <a:t>Opere Peleas in Melisanda,</a:t>
            </a:r>
          </a:p>
          <a:p>
            <a:pPr eaLnBrk="1" hangingPunct="1"/>
            <a:r>
              <a:rPr lang="sl-SI" altLang="sl-SI" sz="3800"/>
              <a:t>simfoničnih pesnitev Morje,Igre in Iberia,</a:t>
            </a:r>
          </a:p>
          <a:p>
            <a:pPr eaLnBrk="1" hangingPunct="1"/>
            <a:r>
              <a:rPr lang="sl-SI" altLang="sl-SI" sz="3800"/>
              <a:t>godalnega kvarteta,</a:t>
            </a:r>
          </a:p>
          <a:p>
            <a:pPr eaLnBrk="1" hangingPunct="1"/>
            <a:r>
              <a:rPr lang="sl-SI" altLang="sl-SI" sz="3800"/>
              <a:t>sonate za violino in klavir,</a:t>
            </a:r>
          </a:p>
          <a:p>
            <a:pPr eaLnBrk="1" hangingPunct="1"/>
            <a:r>
              <a:rPr lang="sl-SI" altLang="sl-SI" sz="3800"/>
              <a:t>Ustvaril je tudi vrsto mojstrskih klavirskih del.</a:t>
            </a:r>
          </a:p>
        </p:txBody>
      </p:sp>
      <p:pic>
        <p:nvPicPr>
          <p:cNvPr id="5" name="Picture 4" descr="477436_01.jpg">
            <a:extLst>
              <a:ext uri="{FF2B5EF4-FFF2-40B4-BE49-F238E27FC236}">
                <a16:creationId xmlns:a16="http://schemas.microsoft.com/office/drawing/2014/main" id="{1CD7795A-F4A2-4A33-8883-FD2723F6D8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3286125"/>
            <a:ext cx="2143125" cy="30575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erve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114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Aharoni</vt:lpstr>
      <vt:lpstr>Arial</vt:lpstr>
      <vt:lpstr>Franklin Gothic Book</vt:lpstr>
      <vt:lpstr>Franklin Gothic Medium</vt:lpstr>
      <vt:lpstr>Wingdings 2</vt:lpstr>
      <vt:lpstr>Trek</vt:lpstr>
      <vt:lpstr>CLAUDE DEBUSSY </vt:lpstr>
      <vt:lpstr>PowerPoint Presentation</vt:lpstr>
      <vt:lpstr>PowerPoint Presentation</vt:lpstr>
      <vt:lpstr>PowerPoint Presentation</vt:lpstr>
      <vt:lpstr>Avtor: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2019-05-31T08:41:59Z</dcterms:created>
  <dcterms:modified xsi:type="dcterms:W3CDTF">2019-05-31T08:41:59Z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