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>
      <p:cViewPr varScale="1">
        <p:scale>
          <a:sx n="106" d="100"/>
          <a:sy n="106" d="100"/>
        </p:scale>
        <p:origin x="10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17E35-D1D1-403C-A881-DBDC2B63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5F1D-9A31-4231-B2BD-33B8F57BC21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3B9B9-7285-4769-8073-9D3C112E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281DB-959B-4088-96DF-B5773CBE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B7E1C-9D3F-4B79-9577-4325D5B7D7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198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88F3-E5C4-485A-98C7-2CAC93C5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A8DC-9370-42E3-9C48-8C211869605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1D68-F415-4280-B758-FA91BE08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0E70F-EF7E-4866-B764-6C1B91A7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18429-17E5-49D3-93E9-16136838A21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0376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C7EF-AEF8-4D8D-BA6B-28D5B00F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8C2C-9610-4697-B7D6-2AB0A95062A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FE41-4EF3-44D2-91B5-EA153E28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7AB5E-963A-49CF-910B-F74FCC1F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B292F-07AA-4726-AE14-763AF5207A3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940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CBFA5-65D4-4D29-B78B-D09B419A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284-18FC-4AF6-A56D-B0964A071A9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1CA25-C1C8-4D61-A9A6-8322C23D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F1E5-DA39-492C-BAE7-6E38255C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436D-1640-44B8-8D4C-1413A9DF541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1498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B2280-94A7-45D9-991C-FA46D01C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709F-41DA-4D0D-958A-8DC95EABE57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77CCE-C9B1-4EBA-98E9-BB72B069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75FB-C1E6-4B05-B301-0445CB70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9ED7-FDC6-4EA7-931C-8562BBC2BD1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1189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F1B4E8-D3F8-4CE3-A2C5-4537B524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C57D-5958-4C40-92CE-51CEC911C3FB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086DB3-36DE-41AA-8E82-130A65B5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8A8CA6-B51B-48CA-8A4A-3F229A3E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8FE69-2CF3-4726-9FF1-6CD416122D6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3373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C7EADF-9A11-447F-8D8F-39D397CD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204A-F802-4D9A-8967-9B854446E57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10DA38-8DA8-45CC-BB21-5D64BA2C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C9C1CA-C080-4756-92F7-347D869A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E7BE5-162D-4439-A425-CD51A46B40C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7118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EF771E-0F99-4CA1-918E-44FFAA3E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14FD-094A-46C5-AB5A-4167881C5D1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F6B12-2988-4AD8-93D9-A4690411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B7DEE9-4E68-43B3-B2FB-B40C2E47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73C20-81A4-4F39-A104-6DB006E8562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213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61A55E-FF6D-49CA-80BC-29F4D2BF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6605-2D31-425F-813A-416230B4453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AEB950-3C17-4760-A194-0DF29933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979747-80E4-44E4-A9AE-04F90D94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84DC5-926D-42DB-820C-5A9170CC946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8195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AD84D-B861-4A3E-B87F-E356C4E7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E7F68-E819-4A39-A391-0C3C52E123E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6155AB-D973-4254-98C8-CEA52DE0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0E2B2F-3174-4920-9514-0D74F665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EEA17-40A3-44AD-869E-2A2F2EBA1B0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9885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679650-7F9C-41FA-B9ED-8207A3A6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0BFE-4D70-42FD-AB80-58600D17306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F76D5-4385-4E00-9F19-4E42DDF1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DEC8F6-FABB-407A-8309-89749408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C18E1-A55B-4218-A416-4F1E804D03D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6414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F42348-9500-478B-892A-C7E2667C1F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C4EEDD-2A11-49A8-A52E-B9A4783586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A429-868D-4D1E-A579-A29B37ED3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B70BF-765D-4603-A477-41406E0665F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E1FD3-56DA-469E-8CB2-FAEF1416A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57F5-3DC5-4F1B-87EB-3C0ABCD04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244DA6-496B-4F94-A0D1-8F655B5C9D73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Tiesto01.jpg">
            <a:extLst>
              <a:ext uri="{FF2B5EF4-FFF2-40B4-BE49-F238E27FC236}">
                <a16:creationId xmlns:a16="http://schemas.microsoft.com/office/drawing/2014/main" id="{DADD83A9-47D9-4F9F-B149-D2B8423EC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F647A23A-1655-4746-8B31-BE26EE46B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2C3A-0A90-4747-B3BF-A0FA2A615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5JustBe_800_600.jpg">
            <a:extLst>
              <a:ext uri="{FF2B5EF4-FFF2-40B4-BE49-F238E27FC236}">
                <a16:creationId xmlns:a16="http://schemas.microsoft.com/office/drawing/2014/main" id="{02D27FB0-D914-4706-8E8A-C607FE704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4">
            <a:extLst>
              <a:ext uri="{FF2B5EF4-FFF2-40B4-BE49-F238E27FC236}">
                <a16:creationId xmlns:a16="http://schemas.microsoft.com/office/drawing/2014/main" id="{F0B77E3B-E97B-476E-8595-2932DF5E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7D321-B317-430B-B540-6E80BC9C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Po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rodu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nizozemec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.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glasbeni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svet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zaplaval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predvsem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zato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ker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rad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delil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glasbo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z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drugimi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ljudmi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. 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»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Ko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bil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mlajši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poslušal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radijsko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oddajo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»Soul Show« in »Ben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Liebrand's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mix show«, v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kateri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so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priljubljeni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avtorji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predelovali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in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razrezovali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različne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posnetke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in se mi je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enostavno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zazdelo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- to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hočem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početi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«.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Začel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je z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nastopi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državi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nadaljeval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s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študentskimi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zabavami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nato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pa 3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noči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na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teden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igral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klubu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kjer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se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učil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izpopolnjeval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svojo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glasbeno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umetnost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. »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Glasba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bila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vedno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moja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prva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ljubezen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, a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takrat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nisem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vedel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da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mogoče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preživeti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z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vrtenjem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glasbe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/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deejayanjem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…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če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ne bi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bil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DJ, bi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bil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kuhar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.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Zelo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rad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kuham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-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verjetno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zaradi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mešanja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elementov</a:t>
            </a:r>
            <a:r>
              <a:rPr lang="en-US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!«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iesto10tuz566.jpg">
            <a:extLst>
              <a:ext uri="{FF2B5EF4-FFF2-40B4-BE49-F238E27FC236}">
                <a16:creationId xmlns:a16="http://schemas.microsoft.com/office/drawing/2014/main" id="{7FF7EFD4-86D9-4C89-A574-354E169A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8670C3BE-7A9D-4A78-B3A2-C79FE05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357D-1E14-412F-9D5B-2BC530313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Tiestova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kariera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označena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z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številnimi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mejnimi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dosežki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Je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prvi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DJ (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svetu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dve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noči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zaporedoma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sam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razprodal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stadion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več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25.000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ljudi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singel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Traffic je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dosegel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več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prvih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mest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glasbenih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lestvicah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prvi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instrumentalni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posnetek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v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zadnjih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25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letih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dosegel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najvišje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mesto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Nizozemskem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remiks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skladbe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»Silence« (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Delerium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ftr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Sara McLachlan) je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prvi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house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posnetek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kadarkoli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predvajan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dnevnem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radiu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ZDA (postal je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mednarodna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dancefloor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himna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preživel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8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tednov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lestvici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UK top 10).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Vrtel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pred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številnim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občinstvom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med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parado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atletov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(Parade of The Athletes)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uradni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otvoritveni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slovesnosti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olimpijskih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iger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Atenah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Kljub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meteorski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izstrelitvi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ostaja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Tiesto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trdnih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tleh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glede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svojih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dosežkov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z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veseljem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dela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nastopa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neglede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priznanja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mu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jih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glasba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prinaša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10465.tiesto9.jpg">
            <a:extLst>
              <a:ext uri="{FF2B5EF4-FFF2-40B4-BE49-F238E27FC236}">
                <a16:creationId xmlns:a16="http://schemas.microsoft.com/office/drawing/2014/main" id="{A004C656-A83C-4B61-9201-1F9CB759A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0D959CA3-5243-4EB2-8D3B-B89782A1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2974-01E7-4B0E-AF07-8AD14675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Čeprav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primarno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znan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pionirskem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prispevku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k trance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sceni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je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sedaj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Tiestov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stil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zmes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vsega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trancea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housa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techna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je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najboljše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vsega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lahko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»dance«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ponudi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Leta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1998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res trance DJ,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sedaj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toliko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potoval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svetu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sl-S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prišlo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toliko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različnih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vplivov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vrtim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vsega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malo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Mislim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edina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pot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naprej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DJ-je,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vrtijo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raznovrstne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mešanice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zvokov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.« Res,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znamka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trancea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vedno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premikala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glasbene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žanr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saj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vsebovala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vokale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so Sarah McLachlan in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Kirsty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Hawkshaw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evforične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melodije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vsakem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koncu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spektra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produkcije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seti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izdaje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raztezajo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vrhunca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klubskega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večera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nekako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idealnega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chill out-a,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bi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lahko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odraslega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človeka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pripravil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solz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mestoma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dolguje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vpliv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klasični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tudi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plesni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glasbi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SOS6WallpaperTwo1024x768.jpg">
            <a:extLst>
              <a:ext uri="{FF2B5EF4-FFF2-40B4-BE49-F238E27FC236}">
                <a16:creationId xmlns:a16="http://schemas.microsoft.com/office/drawing/2014/main" id="{59896EDA-9DB6-421D-8CB1-9DA50AFA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9C01DF8B-645A-42A6-BB44-CDC77F91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12BC-F974-4079-AA5E-3160C7D7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14362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nogi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visoko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profilirani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nastopi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so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sedaj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odpeljali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stran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nastopanja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samo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ekskluzivn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kl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jube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osredotočili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bolj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šo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vlogo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DJ - a 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Sedaj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mojih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spektaklih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pogosto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pol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ljudi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so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pravi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zurerji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druga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polovica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pa me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pozna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z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radia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ali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iz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bolj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»mainstream«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nastopov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pravi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»To je dobra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kombinacija,saj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zajamem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publiki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.«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Svoja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zadnja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leta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opisuje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potovanje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z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odločujočimi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trenutki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 (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šteje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običajne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klubske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dosezke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saj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police 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šibijo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pod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težo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številnih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nagrad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nagrade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TMF, MTV, Dutch DJ in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zlatih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plošč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…),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najljubši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spektakularni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dogodek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šteje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Concert«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Nizozemskem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leta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2004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»Res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zavedal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dogaja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glasba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ravno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pravi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miks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vseh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mojih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velikih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melodij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novih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hitov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idealno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tisto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noč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Igral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celih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9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ur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to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njegov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najljubši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nastop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kadarkoli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en-US" sz="2300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iesto5.jpg">
            <a:extLst>
              <a:ext uri="{FF2B5EF4-FFF2-40B4-BE49-F238E27FC236}">
                <a16:creationId xmlns:a16="http://schemas.microsoft.com/office/drawing/2014/main" id="{23BDA5AF-8CC0-4B8B-BB74-B36798AF5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01C711F0-27B0-4FB3-866B-C7EEA395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11D6-58D4-4891-9DDC-A930946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Trikrat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zapored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pa so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bralci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izbrali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DJ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številka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svetu</a:t>
            </a:r>
            <a:r>
              <a:rPr lang="en-US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Prvič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je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zgodilo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presenetljivo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presrečen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Seveda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tudi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drugič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tretjič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super, a je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prvič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pojaviš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naslovnici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revije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drugi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DJ-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ji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spoštujejo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bi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dobil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Oskarja</a:t>
            </a:r>
            <a:r>
              <a:rPr lang="en-US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Maja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2006 se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odločil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postati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ambasador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Dance4Life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prispeval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veliko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svojega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časa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truda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dobrodelen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namen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katerem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lahko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zares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našel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Takoj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so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začeli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razpravljati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o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produkciji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himne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Dance4Life-a,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kar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rezultiralo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pesmi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Faitlessovim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Maxi Jazz-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kateri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Maxijevo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besedilo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Tiestova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glasba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idealno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prepletla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dinamičen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izdelek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ne bi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mogel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bolje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ustrezati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viziji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Dance4Life-a.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tiesto.jpg">
            <a:extLst>
              <a:ext uri="{FF2B5EF4-FFF2-40B4-BE49-F238E27FC236}">
                <a16:creationId xmlns:a16="http://schemas.microsoft.com/office/drawing/2014/main" id="{346319AE-B27E-408A-A558-5960C270E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8173DA5B-64F0-407D-8E09-887B1F3E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4EF4-AA45-437F-BA89-38DA0900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trenutno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eksperimentira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z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novimi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zvoki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studiu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sam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tudi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piše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besedila</a:t>
            </a:r>
            <a:r>
              <a:rPr lang="en-US" sz="2300" i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Trenutno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ne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iščem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kakšnih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velikih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sodelovanj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ampak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bolj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zainteresiran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nove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rastoče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talente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nekdo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z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dobrim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glasom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dotakne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Glas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bi mi moral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zveneti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instrument.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Nekaj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čase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nisem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bil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studiu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potoval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sproščal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sedaj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pa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navdušen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zopet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akciji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Spet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bolj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odprt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remikse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Rad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vidim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slišim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posnetek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takoj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hočem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z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njim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narediti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lahko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naredim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drugače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če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primeren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moj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set -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moji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remiksi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morajo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biti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preizkušeni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«.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Prihodnost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Tiestu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napoveduje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nadaljni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uspeh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solo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artistu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kakršen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je postal,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kakor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tudi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DJ-u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poznamo</a:t>
            </a:r>
            <a:r>
              <a:rPr lang="en-US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en-US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en album,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še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več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remiksov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sigurno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«, se </a:t>
            </a:r>
            <a:r>
              <a:rPr lang="en-US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strinja</a:t>
            </a:r>
            <a:r>
              <a:rPr lang="en-US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»a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težko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sl-SI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gledati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preveč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v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prihodnost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Vsake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nekaj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mesecev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zgodi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nekaj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novega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nepričakovanega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3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vzburljivega</a:t>
            </a:r>
            <a:r>
              <a:rPr lang="en-US" sz="23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!«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73776B3-EAC2-44B9-8FC0-8016BE0C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0243" name="Content Placeholder 3" descr="walltiesto1160030xd.jpg">
            <a:extLst>
              <a:ext uri="{FF2B5EF4-FFF2-40B4-BE49-F238E27FC236}">
                <a16:creationId xmlns:a16="http://schemas.microsoft.com/office/drawing/2014/main" id="{8F87CAF8-C020-49C3-8611-F3C5F8E6A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2019-05-31T08:41:59Z</dcterms:created>
  <dcterms:modified xsi:type="dcterms:W3CDTF">2019-05-31T08:41:59Z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