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3"/>
  </p:notesMasterIdLst>
  <p:sldIdLst>
    <p:sldId id="266" r:id="rId2"/>
    <p:sldId id="261" r:id="rId3"/>
    <p:sldId id="260" r:id="rId4"/>
    <p:sldId id="262" r:id="rId5"/>
    <p:sldId id="267" r:id="rId6"/>
    <p:sldId id="264" r:id="rId7"/>
    <p:sldId id="265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92768"/>
    <a:srgbClr val="FF3300"/>
    <a:srgbClr val="996633"/>
    <a:srgbClr val="66FFFF"/>
    <a:srgbClr val="FF99CC"/>
    <a:srgbClr val="FF9933"/>
    <a:srgbClr val="33CCCC"/>
    <a:srgbClr val="0000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33B50-1900-4224-B386-12858F428282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D22FD-18E1-4A12-9582-2196D0F2D9E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8E0313-E4EA-45BC-8680-FC5074B8F3AB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617E0A-8AF4-42C5-8F4B-2C09CD62660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mouspeople.com/profiles/antonn-dvo345k-399.php" TargetMode="External"/><Relationship Id="rId2" Type="http://schemas.openxmlformats.org/officeDocument/2006/relationships/hyperlink" Target="http://sl.wikipedia.org/wiki/Anton%C3%ADn_Leopold_Dvo%C5%99%C3%A1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251520" y="1196752"/>
            <a:ext cx="4572000" cy="40626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l-SI" sz="8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  <a:t>Antonín</a:t>
            </a:r>
            <a:br>
              <a:rPr lang="sl-SI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</a:br>
            <a:r>
              <a:rPr lang="sl-SI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  <a:t>Leopold </a:t>
            </a:r>
            <a:br>
              <a:rPr lang="sl-SI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</a:br>
            <a:r>
              <a:rPr lang="sl-SI" sz="8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  <a:t>Dvo</a:t>
            </a:r>
            <a:r>
              <a:rPr lang="sl-SI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  <a:t>ř</a:t>
            </a:r>
            <a:r>
              <a:rPr lang="sl-SI" sz="8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  <a:t>ák</a:t>
            </a:r>
            <a:endParaRPr lang="sl-SI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Forte" pitchFamily="66" charset="0"/>
            </a:endParaRPr>
          </a:p>
          <a:p>
            <a:r>
              <a:rPr lang="sl-SI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orte" pitchFamily="66" charset="0"/>
              </a:rPr>
              <a:t>                                    </a:t>
            </a:r>
            <a:r>
              <a:rPr lang="sl-SI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Forte" pitchFamily="66" charset="0"/>
              </a:rPr>
              <a:t>(1841-1904)</a:t>
            </a:r>
            <a:endParaRPr lang="sl-SI" dirty="0">
              <a:solidFill>
                <a:schemeClr val="bg2"/>
              </a:solidFill>
              <a:latin typeface="Forte" pitchFamily="66" charset="0"/>
            </a:endParaRPr>
          </a:p>
        </p:txBody>
      </p:sp>
      <p:pic>
        <p:nvPicPr>
          <p:cNvPr id="10" name="Slika 9" descr="Antonin_Dvorak_1904_by_Jan_Langh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2865" y="0"/>
            <a:ext cx="48711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88640"/>
            <a:ext cx="7467600" cy="4525963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sl-SI" b="1" dirty="0" err="1">
                <a:solidFill>
                  <a:srgbClr val="00CC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3.INSTRUMENTALNO</a:t>
            </a:r>
            <a:r>
              <a:rPr lang="sl-SI" b="1" dirty="0">
                <a:solidFill>
                  <a:srgbClr val="00CC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-VOKALNA DELA: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sl-SI" dirty="0">
                <a:ln>
                  <a:solidFill>
                    <a:srgbClr val="FFC000"/>
                  </a:solidFill>
                </a:ln>
              </a:rPr>
              <a:t>11 oper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sl-SI" dirty="0">
                <a:ln>
                  <a:solidFill>
                    <a:srgbClr val="FFC000"/>
                  </a:solidFill>
                </a:ln>
              </a:rPr>
              <a:t>5 kantat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sl-SI" dirty="0">
                <a:ln>
                  <a:solidFill>
                    <a:srgbClr val="FFC000"/>
                  </a:solidFill>
                </a:ln>
              </a:rPr>
              <a:t>maša v D-duru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sl-SI" dirty="0">
                <a:ln>
                  <a:solidFill>
                    <a:srgbClr val="FFC000"/>
                  </a:solidFill>
                </a:ln>
              </a:rPr>
              <a:t>zborovske pesmi</a:t>
            </a:r>
          </a:p>
          <a:p>
            <a:endParaRPr lang="sl-SI" dirty="0"/>
          </a:p>
        </p:txBody>
      </p:sp>
      <p:pic>
        <p:nvPicPr>
          <p:cNvPr id="4" name="Slika 3" descr="antonin-dvorak--1337091953-hero-wide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07049"/>
            <a:ext cx="6534522" cy="3150951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lumMod val="6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sl-SI" sz="9600" dirty="0">
                <a:solidFill>
                  <a:srgbClr val="996633"/>
                </a:solidFill>
              </a:rPr>
              <a:t>V</a:t>
            </a:r>
            <a:r>
              <a:rPr lang="sl-SI" sz="9600" dirty="0">
                <a:solidFill>
                  <a:srgbClr val="FFC000"/>
                </a:solidFill>
              </a:rPr>
              <a:t>I</a:t>
            </a:r>
            <a:r>
              <a:rPr lang="sl-SI" sz="9600" dirty="0">
                <a:solidFill>
                  <a:srgbClr val="FF99CC"/>
                </a:solidFill>
              </a:rPr>
              <a:t>R</a:t>
            </a:r>
            <a:r>
              <a:rPr lang="sl-SI" sz="8900" dirty="0">
                <a:solidFill>
                  <a:srgbClr val="92D050"/>
                </a:solidFill>
              </a:rPr>
              <a:t>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ED31A1"/>
              </a:buClr>
              <a:buFont typeface="Wingdings" pitchFamily="2" charset="2"/>
              <a:buChar char="ü"/>
            </a:pPr>
            <a:endParaRPr lang="sl-SI" sz="1600" u="sng" dirty="0">
              <a:hlinkClick r:id="rId2"/>
            </a:endParaRPr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endParaRPr lang="sl-SI" sz="1600" u="sng" dirty="0">
              <a:hlinkClick r:id="rId2"/>
            </a:endParaRPr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r>
              <a:rPr lang="sl-SI" sz="1600" u="sng" dirty="0">
                <a:hlinkClick r:id="rId2"/>
              </a:rPr>
              <a:t>http://sl.wikipedia.org/wiki/Anton%C3%ADn_Leopold_Dvo%C5%99%C3%A1k</a:t>
            </a:r>
            <a:endParaRPr lang="sl-SI" sz="1600" u="sng" dirty="0"/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endParaRPr lang="sl-SI" sz="1600" u="sng" dirty="0"/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r>
              <a:rPr lang="sl-SI" sz="1600" u="sng" dirty="0">
                <a:solidFill>
                  <a:srgbClr val="66FFFF"/>
                </a:solidFill>
                <a:hlinkClick r:id="rId3"/>
              </a:rPr>
              <a:t>http://www.thefamouspeople.com/profiles/antonn-dvo345k-399.php</a:t>
            </a:r>
            <a:endParaRPr lang="sl-SI" sz="1600" u="sng" dirty="0">
              <a:solidFill>
                <a:srgbClr val="66FFFF"/>
              </a:solidFill>
            </a:endParaRPr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endParaRPr lang="sl-SI" sz="1600" u="sng" dirty="0">
              <a:solidFill>
                <a:srgbClr val="66FFFF"/>
              </a:solidFill>
            </a:endParaRPr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endParaRPr lang="sl-SI" sz="1600" u="sng" dirty="0">
              <a:solidFill>
                <a:srgbClr val="66FFFF"/>
              </a:solidFill>
            </a:endParaRPr>
          </a:p>
          <a:p>
            <a:pPr>
              <a:buClr>
                <a:srgbClr val="ED31A1"/>
              </a:buClr>
              <a:buFont typeface="Wingdings" pitchFamily="2" charset="2"/>
              <a:buChar char="ü"/>
            </a:pPr>
            <a:r>
              <a:rPr lang="sl-SI" sz="1600" u="sng" dirty="0">
                <a:solidFill>
                  <a:srgbClr val="66FFFF"/>
                </a:solidFill>
              </a:rPr>
              <a:t>http://www.classical.net/music/comp.lst/dvorak.php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219200"/>
          </a:xfrm>
        </p:spPr>
        <p:txBody>
          <a:bodyPr>
            <a:normAutofit fontScale="90000"/>
          </a:bodyPr>
          <a:lstStyle/>
          <a:p>
            <a:br>
              <a:rPr lang="sl-SI" b="1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260648"/>
            <a:ext cx="7467600" cy="4525963"/>
          </a:xfrm>
          <a:noFill/>
          <a:ln>
            <a:noFill/>
          </a:ln>
        </p:spPr>
        <p:txBody>
          <a:bodyPr/>
          <a:lstStyle/>
          <a:p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8. september 1841, </a:t>
            </a:r>
            <a:r>
              <a:rPr lang="sl-SI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Nelahozves</a:t>
            </a:r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 pri Pragi, Češka</a:t>
            </a:r>
          </a:p>
          <a:p>
            <a:endParaRPr lang="sl-SI" sz="2800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r>
              <a:rPr lang="sl-SI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†</a:t>
            </a:r>
            <a:r>
              <a:rPr lang="sv-SE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1. maj 1904, Praga, Češka.</a:t>
            </a:r>
            <a:endParaRPr lang="sl-SI" sz="2800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lika 3" descr="1024px-Dvořák's_funeral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717032"/>
            <a:ext cx="3347864" cy="255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1280px-Nelahozeves,_Dvořákův_dům_-_cel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504521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/>
          <p:cNvSpPr txBox="1"/>
          <p:nvPr/>
        </p:nvSpPr>
        <p:spPr>
          <a:xfrm>
            <a:off x="1259632" y="5013176"/>
            <a:ext cx="2207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SKLADATELJEVA ROJSTNA HIŠA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372200" y="6165304"/>
            <a:ext cx="25987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/>
              <a:t>POGREB Z NACIONALNIM POMENOM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620688"/>
            <a:ext cx="7467600" cy="45259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"/>
            </a:pPr>
            <a:r>
              <a:rPr lang="sl-SI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itannic Bold" pitchFamily="34" charset="0"/>
              </a:rPr>
              <a:t>ČEŠKI SKLADATELJ</a:t>
            </a:r>
          </a:p>
          <a:p>
            <a:pPr>
              <a:buFont typeface="Wingdings" pitchFamily="2" charset="2"/>
              <a:buChar char=""/>
            </a:pPr>
            <a:endParaRPr lang="sl-SI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itannic Bold" pitchFamily="34" charset="0"/>
            </a:endParaRPr>
          </a:p>
          <a:p>
            <a:pPr>
              <a:buFont typeface="Wingdings" pitchFamily="2" charset="2"/>
              <a:buChar char=""/>
            </a:pPr>
            <a:r>
              <a:rPr lang="sl-SI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itannic Bold" pitchFamily="34" charset="0"/>
              </a:rPr>
              <a:t>DVOŘÁK JE POLEG SMETANE IN LEOŠA JANAČKA NAJPOMEMBNEJŠI PREDSTAVNIK ČEŠKE GLASBENE ROMANTIKE.</a:t>
            </a:r>
          </a:p>
          <a:p>
            <a:pPr>
              <a:buFont typeface="Wingdings" pitchFamily="2" charset="2"/>
              <a:buChar char=""/>
            </a:pPr>
            <a:endParaRPr lang="sl-SI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  <a:p>
            <a:endParaRPr lang="sl-SI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Slika 4" descr="pruhledny-portret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4234"/>
            <a:ext cx="9144000" cy="3273766"/>
          </a:xfrm>
          <a:prstGeom prst="rect">
            <a:avLst/>
          </a:prstGeom>
          <a:effectLst>
            <a:glow rad="63500">
              <a:schemeClr val="tx1">
                <a:lumMod val="50000"/>
                <a:alpha val="40000"/>
              </a:schemeClr>
            </a:glow>
          </a:effectLst>
        </p:spPr>
      </p:pic>
      <p:pic>
        <p:nvPicPr>
          <p:cNvPr id="6" name="Slika 5" descr="Dvorak_1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6632"/>
            <a:ext cx="1508852" cy="2132856"/>
          </a:xfrm>
          <a:prstGeom prst="round2DiagRect">
            <a:avLst/>
          </a:prstGeom>
          <a:ln>
            <a:solidFill>
              <a:srgbClr val="66FFFF"/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sl-SI" sz="6000" b="1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Lucida Handwriting" pitchFamily="66" charset="0"/>
              </a:rPr>
              <a:t>ŽIVLJENJE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3052935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unga" pitchFamily="34" charset="0"/>
                <a:ea typeface="PMingLiU" pitchFamily="18" charset="-120"/>
                <a:cs typeface="Tunga" pitchFamily="34" charset="0"/>
              </a:rPr>
              <a:t>SKLADATELJ SE JE RODIL KOT PRVI OD OSMIH OTROK VAŠKEGA MESARJA IN GOSTILNIČARJA. IMEL JE SREČO, DA SO STARŠI ZGODAJ SPOZNALI NJEGOV TALENT IN GA PODPIRALI.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sl-SI" sz="14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MingLiU" pitchFamily="18" charset="-120"/>
              <a:ea typeface="PMingLiU" pitchFamily="18" charset="-120"/>
              <a:cs typeface="Microsoft Himalaya" pitchFamily="2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1400" b="1" dirty="0">
                <a:solidFill>
                  <a:srgbClr val="F92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d" pitchFamily="49" charset="-79"/>
                <a:ea typeface="PMingLiU" pitchFamily="18" charset="-120"/>
                <a:cs typeface="Rod" pitchFamily="49" charset="-79"/>
              </a:rPr>
              <a:t>NAJPREJ SE JE PREŽIVLJAL </a:t>
            </a:r>
            <a:r>
              <a:rPr lang="en-US" sz="1400" b="1" dirty="0">
                <a:solidFill>
                  <a:srgbClr val="F92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d" pitchFamily="49" charset="-79"/>
                <a:ea typeface="PMingLiU" pitchFamily="18" charset="-120"/>
                <a:cs typeface="Rod" pitchFamily="49" charset="-79"/>
              </a:rPr>
              <a:t>Z IGRANJEM VIOLE V LOKALIH</a:t>
            </a:r>
            <a:r>
              <a:rPr lang="sl-SI" sz="1400" b="1" dirty="0">
                <a:solidFill>
                  <a:srgbClr val="F92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d" pitchFamily="49" charset="-79"/>
                <a:ea typeface="PMingLiU" pitchFamily="18" charset="-120"/>
                <a:cs typeface="Rod" pitchFamily="49" charset="-79"/>
              </a:rPr>
              <a:t> NATO PA Z IGRANJEM V OPERNEM ORKESTRU, KI GA JE ZAPUSTIL LETA 1871 IN POSTAL POKLICNI SKLADATELJ. POUČEVAL JE TUDI GLASBO PO MEŠČANSKIH HIŠAH.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sl-SI" sz="1400" b="1" dirty="0">
              <a:solidFill>
                <a:srgbClr val="F927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d" pitchFamily="49" charset="-79"/>
              <a:ea typeface="PMingLiU" pitchFamily="18" charset="-120"/>
              <a:cs typeface="Rod" pitchFamily="49" charset="-79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MingLiU" pitchFamily="18" charset="-120"/>
                <a:ea typeface="PMingLiU" pitchFamily="18" charset="-120"/>
                <a:cs typeface="Microsoft Himalaya" pitchFamily="2" charset="0"/>
              </a:rPr>
              <a:t>PRVIČ JE VZBUDIL POZORNOST Z OPERO KRALJ IN OGLJAR.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MingLiU" pitchFamily="18" charset="-120"/>
                <a:ea typeface="PMingLiU" pitchFamily="18" charset="-120"/>
                <a:cs typeface="Microsoft Himalaya" pitchFamily="2" charset="0"/>
              </a:rPr>
              <a:t>LETA 1873 JE UNIČIL MNOGO SVOJIH DEL OD KATERIH JIH JE BILO VELIKO RPEMIERNO IZVEDENIH V   LONDONU.</a:t>
            </a:r>
          </a:p>
        </p:txBody>
      </p:sp>
      <p:pic>
        <p:nvPicPr>
          <p:cNvPr id="4" name="Slika 3" descr="joachiml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2411760" cy="3356992"/>
          </a:xfrm>
          <a:prstGeom prst="rect">
            <a:avLst/>
          </a:prstGeom>
        </p:spPr>
      </p:pic>
      <p:pic>
        <p:nvPicPr>
          <p:cNvPr id="7" name="Slika 6" descr="20140629195825.jpg.768x0px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088" y="4827984"/>
            <a:ext cx="2706688" cy="2030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88640"/>
            <a:ext cx="3995936" cy="46085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sl-SI" sz="2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NJEGOVO IME JE POSTALO CENJENO IN ZNANO,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sl-SI" sz="2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BIL JE TUDI IMENOVAN ZA ČASTNEGA MEŠČANA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sl-SI" sz="2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VELIKO JE USTVARJAL IN POSTAJAL VSE BOLJŠI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sl-SI" sz="2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DO PREOBRATA V NJEGOVI KARIERI JE PRIŠLO PO LETU 187</a:t>
            </a:r>
          </a:p>
          <a:p>
            <a:pPr>
              <a:buClr>
                <a:srgbClr val="996633"/>
              </a:buClr>
              <a:buFont typeface="Wingdings" pitchFamily="2" charset="2"/>
              <a:buChar char="q"/>
            </a:pPr>
            <a:r>
              <a:rPr lang="sl-SI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illeniaUPC" pitchFamily="18" charset="-34"/>
                <a:cs typeface="DilleniaUPC" pitchFamily="18" charset="-34"/>
              </a:rPr>
              <a:t>VELIKO JE TUDI POTOVAL,IN POVSOD DOŽIVEL USPEHE</a:t>
            </a:r>
          </a:p>
          <a:p>
            <a:pPr>
              <a:buClr>
                <a:srgbClr val="996633"/>
              </a:buClr>
              <a:buFont typeface="Wingdings" pitchFamily="2" charset="2"/>
              <a:buChar char="q"/>
            </a:pPr>
            <a:r>
              <a:rPr lang="sl-SI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illeniaUPC" pitchFamily="18" charset="-34"/>
                <a:cs typeface="DilleniaUPC" pitchFamily="18" charset="-34"/>
              </a:rPr>
              <a:t>V NEW YORK SO GA POVABILI TUDI KOT DIRIGENTA NARODNEGA KONSERVATORIJA KJER JE OSTAL 3 LETA</a:t>
            </a:r>
          </a:p>
          <a:p>
            <a:pPr>
              <a:buClr>
                <a:srgbClr val="996633"/>
              </a:buClr>
              <a:buFont typeface="Wingdings" pitchFamily="2" charset="2"/>
              <a:buChar char="q"/>
            </a:pPr>
            <a:r>
              <a:rPr lang="sl-SI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illeniaUPC" pitchFamily="18" charset="-34"/>
                <a:cs typeface="DilleniaUPC" pitchFamily="18" charset="-34"/>
              </a:rPr>
              <a:t>PO VRNITVI V PRAGO PA JE OPRAVLJAL DELO PROFERORJA KI JE BIL ZELO STROG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DilleniaUPC" pitchFamily="18" charset="-34"/>
              <a:cs typeface="DilleniaUPC" pitchFamily="18" charset="-34"/>
            </a:endParaRPr>
          </a:p>
          <a:p>
            <a:endParaRPr lang="sl-SI" sz="2000" dirty="0"/>
          </a:p>
          <a:p>
            <a:endParaRPr lang="en-US" sz="1400" dirty="0"/>
          </a:p>
        </p:txBody>
      </p:sp>
      <p:pic>
        <p:nvPicPr>
          <p:cNvPr id="5" name="Slika 4" descr="antonin_dvo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12372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Dvorak03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 flipH="1">
            <a:off x="5292080" y="0"/>
            <a:ext cx="38519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l-SI" sz="2400" dirty="0"/>
              <a:t>*POROČEN Z </a:t>
            </a:r>
            <a:r>
              <a:rPr lang="sl-SI" sz="2400" dirty="0">
                <a:solidFill>
                  <a:srgbClr val="FF0066"/>
                </a:solidFill>
              </a:rPr>
              <a:t>ANO ČERMAKOVO</a:t>
            </a:r>
            <a:br>
              <a:rPr lang="sl-SI" sz="2400" dirty="0"/>
            </a:br>
            <a:br>
              <a:rPr lang="sl-SI" sz="2400" dirty="0"/>
            </a:br>
            <a:br>
              <a:rPr lang="sl-SI" sz="2400" dirty="0"/>
            </a:br>
            <a:r>
              <a:rPr lang="sl-SI" sz="2400" dirty="0"/>
              <a:t>*OČE </a:t>
            </a:r>
            <a:r>
              <a:rPr lang="sl-SI" sz="2400" dirty="0">
                <a:solidFill>
                  <a:srgbClr val="FF0066"/>
                </a:solidFill>
              </a:rPr>
              <a:t>6 OTROK</a:t>
            </a:r>
          </a:p>
        </p:txBody>
      </p:sp>
      <p:pic>
        <p:nvPicPr>
          <p:cNvPr id="4" name="Slika 3" descr="manzelske-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7352" y="0"/>
            <a:ext cx="3146648" cy="227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Dvorak_Josef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1897360" cy="2996952"/>
          </a:xfrm>
          <a:prstGeom prst="rect">
            <a:avLst/>
          </a:prstGeom>
        </p:spPr>
      </p:pic>
      <p:pic>
        <p:nvPicPr>
          <p:cNvPr id="7" name="Slika 6" descr="dvorak-family-1373534480-view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2304" y="3429000"/>
            <a:ext cx="4621696" cy="3429000"/>
          </a:xfrm>
          <a:prstGeom prst="rect">
            <a:avLst/>
          </a:prstGeom>
        </p:spPr>
      </p:pic>
      <p:pic>
        <p:nvPicPr>
          <p:cNvPr id="9" name="Ograda vsebine 8" descr="Antonín_Dvořák_31.7.187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flipH="1">
            <a:off x="-180528" y="3854568"/>
            <a:ext cx="2088231" cy="30034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sl-SI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NJEGOVA GLASBA</a:t>
            </a:r>
          </a:p>
        </p:txBody>
      </p:sp>
      <p:pic>
        <p:nvPicPr>
          <p:cNvPr id="4" name="Ograda vsebine 3" descr="20091122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5191125"/>
            <a:ext cx="47625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251520" y="1628800"/>
            <a:ext cx="38343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dirty="0"/>
              <a:t>Pisal opere in simfonične pesnitve</a:t>
            </a:r>
            <a:endParaRPr lang="sl-SI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dirty="0"/>
              <a:t>Oboževal opero</a:t>
            </a:r>
            <a:endParaRPr lang="sl-SI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dirty="0"/>
              <a:t>Glasba nosi v sebi duh Češke</a:t>
            </a:r>
            <a:endParaRPr lang="sl-SI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dirty="0"/>
              <a:t>Preprosta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90257"/>
            <a:ext cx="2267744" cy="2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275040" cy="1484784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sl-SI" dirty="0">
                <a:latin typeface="Wide Latin" pitchFamily="18" charset="0"/>
              </a:rPr>
              <a:t>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844825"/>
            <a:ext cx="7467600" cy="5013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200" b="1" spc="3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IrisUPC" pitchFamily="34" charset="-34"/>
              </a:rPr>
              <a:t>1.OPERE:</a:t>
            </a:r>
          </a:p>
          <a:p>
            <a:pPr>
              <a:buClr>
                <a:srgbClr val="00CC99"/>
              </a:buClr>
              <a:buFont typeface="Wingdings" pitchFamily="2" charset="2"/>
              <a:buChar char="Ø"/>
            </a:pPr>
            <a:r>
              <a:rPr lang="sl-SI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</a:t>
            </a:r>
            <a:endParaRPr lang="sl-SI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CC99"/>
              </a:buClr>
              <a:buFont typeface="Wingdings" pitchFamily="2" charset="2"/>
              <a:buChar char="Ø"/>
            </a:pPr>
            <a:r>
              <a:rPr lang="sl-SI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 In Oglar</a:t>
            </a:r>
            <a:endParaRPr lang="sl-SI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CC99"/>
              </a:buClr>
              <a:buFont typeface="Wingdings" pitchFamily="2" charset="2"/>
              <a:buChar char="Ø"/>
            </a:pPr>
            <a:r>
              <a:rPr lang="sl-SI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 In Katra</a:t>
            </a:r>
            <a:endParaRPr lang="sl-SI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CC99"/>
              </a:buClr>
              <a:buFont typeface="Wingdings" pitchFamily="2" charset="2"/>
              <a:buChar char="Ø"/>
            </a:pPr>
            <a:r>
              <a:rPr lang="sl-SI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Armida</a:t>
            </a:r>
          </a:p>
          <a:p>
            <a:pPr>
              <a:buClr>
                <a:srgbClr val="00CC99"/>
              </a:buClr>
              <a:buFont typeface="Wingdings" pitchFamily="2" charset="2"/>
              <a:buChar char="Ø"/>
            </a:pPr>
            <a:r>
              <a:rPr lang="sl-SI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Rusalka</a:t>
            </a:r>
            <a:endParaRPr lang="sl-SI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640px-Růžena_Maturová_as_the_first_Rusa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9665" y="2541742"/>
            <a:ext cx="3644335" cy="431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8313787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ngsana New" pitchFamily="18" charset="-34"/>
              </a:rPr>
              <a:t>2.INSTRUMENTALNA</a:t>
            </a:r>
            <a:r>
              <a:rPr lang="sl-SI" sz="2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ngsana New" pitchFamily="18" charset="-34"/>
              </a:rPr>
              <a:t> DELA: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9 Simfonij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sl-SI" sz="2800" b="1" dirty="0" err="1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Simfonicnih</a:t>
            </a: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Poem 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sl-SI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Zlati Kolovrat</a:t>
            </a:r>
            <a:r>
              <a:rPr lang="sl-SI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 </a:t>
            </a:r>
            <a:r>
              <a:rPr lang="sl-SI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Divji Golob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4 Koncerti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sl-SI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Za </a:t>
            </a:r>
            <a:r>
              <a:rPr lang="sl-SI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Violoncelo</a:t>
            </a:r>
            <a:r>
              <a:rPr lang="sl-SI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In Klavir</a:t>
            </a:r>
            <a:r>
              <a:rPr lang="sl-SI" sz="2800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6 Uvertur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Kvartet, Trio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sl-SI" sz="2800" b="1" dirty="0">
                <a:solidFill>
                  <a:schemeClr val="tx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 Zbirki Slovanskih Plesov Za Orkester</a:t>
            </a:r>
          </a:p>
          <a:p>
            <a:endParaRPr lang="sl-SI" dirty="0"/>
          </a:p>
        </p:txBody>
      </p:sp>
      <p:pic>
        <p:nvPicPr>
          <p:cNvPr id="4" name="Slika 3" descr="IMG_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98171"/>
            <a:ext cx="3419872" cy="455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350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PMingLiU</vt:lpstr>
      <vt:lpstr>Algerian</vt:lpstr>
      <vt:lpstr>Angsana New</vt:lpstr>
      <vt:lpstr>Arial</vt:lpstr>
      <vt:lpstr>Arial Narrow</vt:lpstr>
      <vt:lpstr>Arial Unicode MS</vt:lpstr>
      <vt:lpstr>Britannic Bold</vt:lpstr>
      <vt:lpstr>Calibri</vt:lpstr>
      <vt:lpstr>Courier New</vt:lpstr>
      <vt:lpstr>DilleniaUPC</vt:lpstr>
      <vt:lpstr>Forte</vt:lpstr>
      <vt:lpstr>Franklin Gothic Book</vt:lpstr>
      <vt:lpstr>Lucida Handwriting</vt:lpstr>
      <vt:lpstr>Rod</vt:lpstr>
      <vt:lpstr>Tunga</vt:lpstr>
      <vt:lpstr>Wide Latin</vt:lpstr>
      <vt:lpstr>Wingdings</vt:lpstr>
      <vt:lpstr>Wingdings 2</vt:lpstr>
      <vt:lpstr>Tehnika</vt:lpstr>
      <vt:lpstr>PowerPoint Presentation</vt:lpstr>
      <vt:lpstr> </vt:lpstr>
      <vt:lpstr>PowerPoint Presentation</vt:lpstr>
      <vt:lpstr>ŽIVLJENJE</vt:lpstr>
      <vt:lpstr>PowerPoint Presentation</vt:lpstr>
      <vt:lpstr>*POROČEN Z ANO ČERMAKOVO   *OČE 6 OTROK</vt:lpstr>
      <vt:lpstr> NJEGOVA GLASBA</vt:lpstr>
      <vt:lpstr>DELA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2019-07-01T12:53:53Z</dcterms:created>
  <dcterms:modified xsi:type="dcterms:W3CDTF">2019-07-01T12:53:53Z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