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02"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913BF9-5A94-4B7E-AB75-BF8D2903A3B1}"/>
              </a:ext>
            </a:extLst>
          </p:cNvPr>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6B185B1F-7800-422A-AA53-2C5F4817ACF3}"/>
              </a:ext>
            </a:extLst>
          </p:cNvPr>
          <p:cNvCxnSpPr/>
          <p:nvPr/>
        </p:nvCxnSpPr>
        <p:spPr>
          <a:xfrm>
            <a:off x="0" y="2925763"/>
            <a:ext cx="9144000" cy="158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40D7FDD-CA85-4AF3-9F9A-BFCF896D4245}"/>
              </a:ext>
            </a:extLst>
          </p:cNvPr>
          <p:cNvSpPr/>
          <p:nvPr/>
        </p:nvSpPr>
        <p:spPr>
          <a:xfrm>
            <a:off x="2514600" y="2362200"/>
            <a:ext cx="4114800" cy="1127125"/>
          </a:xfrm>
          <a:prstGeom prst="rect">
            <a:avLst/>
          </a:prstGeom>
          <a:solidFill>
            <a:schemeClr val="tx1"/>
          </a:solidFill>
          <a:ln w="76200" cmpd="thinThick">
            <a:solidFill>
              <a:schemeClr val="tx1"/>
            </a:solidFill>
            <a:miter lim="800000"/>
          </a:ln>
        </p:spPr>
        <p:txBody>
          <a:bodyPr anchor="ctr">
            <a:normAutofit/>
          </a:bodyPr>
          <a:lstStyle/>
          <a:p>
            <a:pPr algn="ctr" fontAlgn="auto">
              <a:spcBef>
                <a:spcPts val="400"/>
              </a:spcBef>
              <a:spcAft>
                <a:spcPts val="0"/>
              </a:spcAft>
              <a:defRPr/>
            </a:pPr>
            <a:endParaRPr lang="en-US" b="1" cap="all">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a:t>Click to edit Master title style</a:t>
            </a:r>
            <a:endParaRPr lang="en-US" dirty="0"/>
          </a:p>
        </p:txBody>
      </p:sp>
      <p:sp>
        <p:nvSpPr>
          <p:cNvPr id="7" name="Date Placeholder 10">
            <a:extLst>
              <a:ext uri="{FF2B5EF4-FFF2-40B4-BE49-F238E27FC236}">
                <a16:creationId xmlns:a16="http://schemas.microsoft.com/office/drawing/2014/main" id="{A518505B-8EF0-47B7-B408-D1F1FC5DAB60}"/>
              </a:ext>
            </a:extLst>
          </p:cNvPr>
          <p:cNvSpPr>
            <a:spLocks noGrp="1"/>
          </p:cNvSpPr>
          <p:nvPr>
            <p:ph type="dt" sz="half" idx="10"/>
          </p:nvPr>
        </p:nvSpPr>
        <p:spPr bwMode="black"/>
        <p:txBody>
          <a:bodyPr/>
          <a:lstStyle>
            <a:lvl1pPr>
              <a:defRPr/>
            </a:lvl1pPr>
          </a:lstStyle>
          <a:p>
            <a:pPr>
              <a:defRPr/>
            </a:pPr>
            <a:fld id="{BBD6F38C-8109-4205-AAAE-FD68D6581863}" type="datetimeFigureOut">
              <a:rPr lang="sl-SI"/>
              <a:pPr>
                <a:defRPr/>
              </a:pPr>
              <a:t>31. 05. 2019</a:t>
            </a:fld>
            <a:endParaRPr lang="sl-SI"/>
          </a:p>
        </p:txBody>
      </p:sp>
      <p:sp>
        <p:nvSpPr>
          <p:cNvPr id="8" name="Slide Number Placeholder 16">
            <a:extLst>
              <a:ext uri="{FF2B5EF4-FFF2-40B4-BE49-F238E27FC236}">
                <a16:creationId xmlns:a16="http://schemas.microsoft.com/office/drawing/2014/main" id="{3976E1A4-5899-4E14-852C-705A8689481F}"/>
              </a:ext>
            </a:extLst>
          </p:cNvPr>
          <p:cNvSpPr>
            <a:spLocks noGrp="1"/>
          </p:cNvSpPr>
          <p:nvPr>
            <p:ph type="sldNum" sz="quarter" idx="11"/>
          </p:nvPr>
        </p:nvSpPr>
        <p:spPr/>
        <p:txBody>
          <a:bodyPr/>
          <a:lstStyle>
            <a:lvl1pPr>
              <a:defRPr/>
            </a:lvl1pPr>
          </a:lstStyle>
          <a:p>
            <a:fld id="{097C8380-D5A7-4DD2-8803-17A465BC83B4}" type="slidenum">
              <a:rPr lang="sl-SI" altLang="sl-SI"/>
              <a:pPr/>
              <a:t>‹#›</a:t>
            </a:fld>
            <a:endParaRPr lang="sl-SI" altLang="sl-SI"/>
          </a:p>
        </p:txBody>
      </p:sp>
      <p:sp>
        <p:nvSpPr>
          <p:cNvPr id="9" name="Footer Placeholder 18">
            <a:extLst>
              <a:ext uri="{FF2B5EF4-FFF2-40B4-BE49-F238E27FC236}">
                <a16:creationId xmlns:a16="http://schemas.microsoft.com/office/drawing/2014/main" id="{B3CEEC91-CB4C-4BDE-ADA6-469024878403}"/>
              </a:ext>
            </a:extLst>
          </p:cNvPr>
          <p:cNvSpPr>
            <a:spLocks noGrp="1"/>
          </p:cNvSpPr>
          <p:nvPr>
            <p:ph type="ftr" sz="quarter" idx="12"/>
          </p:nvPr>
        </p:nvSpPr>
        <p:spPr/>
        <p:txBody>
          <a:bodyPr/>
          <a:lstStyle>
            <a:lvl1pPr>
              <a:defRPr/>
            </a:lvl1pPr>
          </a:lstStyle>
          <a:p>
            <a:pPr>
              <a:defRPr/>
            </a:pPr>
            <a:endParaRPr lang="sl-SI"/>
          </a:p>
        </p:txBody>
      </p:sp>
    </p:spTree>
    <p:extLst>
      <p:ext uri="{BB962C8B-B14F-4D97-AF65-F5344CB8AC3E}">
        <p14:creationId xmlns:p14="http://schemas.microsoft.com/office/powerpoint/2010/main" val="1341724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58043-5C39-48CA-8C42-2E8D7A818E5E}"/>
              </a:ext>
            </a:extLst>
          </p:cNvPr>
          <p:cNvSpPr>
            <a:spLocks noGrp="1"/>
          </p:cNvSpPr>
          <p:nvPr>
            <p:ph type="dt" sz="half" idx="10"/>
          </p:nvPr>
        </p:nvSpPr>
        <p:spPr/>
        <p:txBody>
          <a:bodyPr/>
          <a:lstStyle>
            <a:lvl1pPr>
              <a:defRPr/>
            </a:lvl1pPr>
          </a:lstStyle>
          <a:p>
            <a:pPr>
              <a:defRPr/>
            </a:pPr>
            <a:fld id="{1936977E-1C09-4B43-B8AD-413AC4CFD600}" type="datetimeFigureOut">
              <a:rPr lang="sl-SI"/>
              <a:pPr>
                <a:defRPr/>
              </a:pPr>
              <a:t>31. 05. 2019</a:t>
            </a:fld>
            <a:endParaRPr lang="sl-SI"/>
          </a:p>
        </p:txBody>
      </p:sp>
      <p:sp>
        <p:nvSpPr>
          <p:cNvPr id="5" name="Footer Placeholder 4">
            <a:extLst>
              <a:ext uri="{FF2B5EF4-FFF2-40B4-BE49-F238E27FC236}">
                <a16:creationId xmlns:a16="http://schemas.microsoft.com/office/drawing/2014/main" id="{BB4849CC-CC26-48D8-A37D-50540D0DEF62}"/>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42FBDAD5-FD19-47DF-81D7-8D0D50823FC1}"/>
              </a:ext>
            </a:extLst>
          </p:cNvPr>
          <p:cNvSpPr>
            <a:spLocks noGrp="1"/>
          </p:cNvSpPr>
          <p:nvPr>
            <p:ph type="sldNum" sz="quarter" idx="12"/>
          </p:nvPr>
        </p:nvSpPr>
        <p:spPr>
          <a:ln/>
        </p:spPr>
        <p:txBody>
          <a:bodyPr/>
          <a:lstStyle>
            <a:lvl1pPr>
              <a:defRPr/>
            </a:lvl1pPr>
          </a:lstStyle>
          <a:p>
            <a:fld id="{15BB3591-0449-4CB5-A5E9-77FA15F9AF2D}" type="slidenum">
              <a:rPr lang="sl-SI" altLang="sl-SI"/>
              <a:pPr/>
              <a:t>‹#›</a:t>
            </a:fld>
            <a:endParaRPr lang="sl-SI" altLang="sl-SI"/>
          </a:p>
        </p:txBody>
      </p:sp>
    </p:spTree>
    <p:extLst>
      <p:ext uri="{BB962C8B-B14F-4D97-AF65-F5344CB8AC3E}">
        <p14:creationId xmlns:p14="http://schemas.microsoft.com/office/powerpoint/2010/main" val="3289516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1D478AD-4E1A-4367-A441-2EFACAD64DCB}"/>
              </a:ext>
            </a:extLst>
          </p:cNvPr>
          <p:cNvCxnSpPr/>
          <p:nvPr/>
        </p:nvCxnSpPr>
        <p:spPr>
          <a:xfrm rot="5400000">
            <a:off x="4267201" y="3429000"/>
            <a:ext cx="6858000" cy="3175"/>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94BA122-ECD6-471D-9819-B73230053862}"/>
              </a:ext>
            </a:extLst>
          </p:cNvPr>
          <p:cNvSpPr/>
          <p:nvPr/>
        </p:nvSpPr>
        <p:spPr bwMode="hidden">
          <a:xfrm>
            <a:off x="0" y="0"/>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239000" y="914401"/>
            <a:ext cx="926980" cy="5029200"/>
          </a:xfrm>
        </p:spPr>
        <p:txBody>
          <a:bodyPr vert="eaVert"/>
          <a:lstStyle/>
          <a:p>
            <a:r>
              <a:rPr lang="en-US"/>
              <a:t>Click to edit Master title style</a:t>
            </a:r>
          </a:p>
        </p:txBody>
      </p:sp>
      <p:sp>
        <p:nvSpPr>
          <p:cNvPr id="6" name="Date Placeholder 3">
            <a:extLst>
              <a:ext uri="{FF2B5EF4-FFF2-40B4-BE49-F238E27FC236}">
                <a16:creationId xmlns:a16="http://schemas.microsoft.com/office/drawing/2014/main" id="{ADD92DDA-50CA-41C2-A037-5221BEA69103}"/>
              </a:ext>
            </a:extLst>
          </p:cNvPr>
          <p:cNvSpPr>
            <a:spLocks noGrp="1"/>
          </p:cNvSpPr>
          <p:nvPr>
            <p:ph type="dt" sz="half" idx="10"/>
          </p:nvPr>
        </p:nvSpPr>
        <p:spPr/>
        <p:txBody>
          <a:bodyPr/>
          <a:lstStyle>
            <a:lvl1pPr>
              <a:defRPr/>
            </a:lvl1pPr>
          </a:lstStyle>
          <a:p>
            <a:pPr>
              <a:defRPr/>
            </a:pPr>
            <a:fld id="{2FD62E6C-40FB-483B-B17D-ED6BFF39B39A}" type="datetimeFigureOut">
              <a:rPr lang="sl-SI"/>
              <a:pPr>
                <a:defRPr/>
              </a:pPr>
              <a:t>31. 05. 2019</a:t>
            </a:fld>
            <a:endParaRPr lang="sl-SI"/>
          </a:p>
        </p:txBody>
      </p:sp>
      <p:sp>
        <p:nvSpPr>
          <p:cNvPr id="7" name="Footer Placeholder 4">
            <a:extLst>
              <a:ext uri="{FF2B5EF4-FFF2-40B4-BE49-F238E27FC236}">
                <a16:creationId xmlns:a16="http://schemas.microsoft.com/office/drawing/2014/main" id="{2B5D86C6-767B-4372-B496-186E2E56ED9F}"/>
              </a:ext>
            </a:extLst>
          </p:cNvPr>
          <p:cNvSpPr>
            <a:spLocks noGrp="1"/>
          </p:cNvSpPr>
          <p:nvPr>
            <p:ph type="ftr" sz="quarter" idx="11"/>
          </p:nvPr>
        </p:nvSpPr>
        <p:spPr/>
        <p:txBody>
          <a:bodyPr/>
          <a:lstStyle>
            <a:lvl1pPr>
              <a:defRPr/>
            </a:lvl1pPr>
          </a:lstStyle>
          <a:p>
            <a:pPr>
              <a:defRPr/>
            </a:pPr>
            <a:endParaRPr lang="sl-SI"/>
          </a:p>
        </p:txBody>
      </p:sp>
      <p:sp>
        <p:nvSpPr>
          <p:cNvPr id="8" name="Slide Number Placeholder 5">
            <a:extLst>
              <a:ext uri="{FF2B5EF4-FFF2-40B4-BE49-F238E27FC236}">
                <a16:creationId xmlns:a16="http://schemas.microsoft.com/office/drawing/2014/main" id="{D6DB1A82-C530-4C03-B8C6-2DEA6EE5CD9A}"/>
              </a:ext>
            </a:extLst>
          </p:cNvPr>
          <p:cNvSpPr>
            <a:spLocks noGrp="1"/>
          </p:cNvSpPr>
          <p:nvPr>
            <p:ph type="sldNum" sz="quarter" idx="12"/>
          </p:nvPr>
        </p:nvSpPr>
        <p:spPr/>
        <p:txBody>
          <a:bodyPr/>
          <a:lstStyle>
            <a:lvl1pPr>
              <a:defRPr/>
            </a:lvl1pPr>
          </a:lstStyle>
          <a:p>
            <a:fld id="{0790732A-147D-4714-9ECB-6873C565CC65}" type="slidenum">
              <a:rPr lang="sl-SI" altLang="sl-SI"/>
              <a:pPr/>
              <a:t>‹#›</a:t>
            </a:fld>
            <a:endParaRPr lang="sl-SI" altLang="sl-SI"/>
          </a:p>
        </p:txBody>
      </p:sp>
    </p:spTree>
    <p:extLst>
      <p:ext uri="{BB962C8B-B14F-4D97-AF65-F5344CB8AC3E}">
        <p14:creationId xmlns:p14="http://schemas.microsoft.com/office/powerpoint/2010/main" val="59435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47877085-DBDB-42FA-A74D-F7C571C7DE86}"/>
              </a:ext>
            </a:extLst>
          </p:cNvPr>
          <p:cNvSpPr>
            <a:spLocks noGrp="1"/>
          </p:cNvSpPr>
          <p:nvPr>
            <p:ph type="dt" sz="half" idx="14"/>
          </p:nvPr>
        </p:nvSpPr>
        <p:spPr/>
        <p:txBody>
          <a:bodyPr/>
          <a:lstStyle>
            <a:lvl1pPr>
              <a:defRPr/>
            </a:lvl1pPr>
          </a:lstStyle>
          <a:p>
            <a:pPr>
              <a:defRPr/>
            </a:pPr>
            <a:fld id="{56F5EE94-250C-4012-BE0B-48A111103E59}" type="datetimeFigureOut">
              <a:rPr lang="sl-SI"/>
              <a:pPr>
                <a:defRPr/>
              </a:pPr>
              <a:t>31. 05. 2019</a:t>
            </a:fld>
            <a:endParaRPr lang="sl-SI"/>
          </a:p>
        </p:txBody>
      </p:sp>
      <p:sp>
        <p:nvSpPr>
          <p:cNvPr id="5" name="Footer Placeholder 4">
            <a:extLst>
              <a:ext uri="{FF2B5EF4-FFF2-40B4-BE49-F238E27FC236}">
                <a16:creationId xmlns:a16="http://schemas.microsoft.com/office/drawing/2014/main" id="{98C636B2-F63B-4A01-8CF9-06BC03A41A6B}"/>
              </a:ext>
            </a:extLst>
          </p:cNvPr>
          <p:cNvSpPr>
            <a:spLocks noGrp="1"/>
          </p:cNvSpPr>
          <p:nvPr>
            <p:ph type="ftr" sz="quarter" idx="15"/>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B758E59D-D3C2-4162-9D55-F6A91FFB6EB0}"/>
              </a:ext>
            </a:extLst>
          </p:cNvPr>
          <p:cNvSpPr>
            <a:spLocks noGrp="1"/>
          </p:cNvSpPr>
          <p:nvPr>
            <p:ph type="sldNum" sz="quarter" idx="16"/>
          </p:nvPr>
        </p:nvSpPr>
        <p:spPr>
          <a:ln/>
        </p:spPr>
        <p:txBody>
          <a:bodyPr/>
          <a:lstStyle>
            <a:lvl1pPr>
              <a:defRPr/>
            </a:lvl1pPr>
          </a:lstStyle>
          <a:p>
            <a:fld id="{0DB4AD7C-3EAA-415E-9B47-3CD6A1A94785}" type="slidenum">
              <a:rPr lang="sl-SI" altLang="sl-SI"/>
              <a:pPr/>
              <a:t>‹#›</a:t>
            </a:fld>
            <a:endParaRPr lang="sl-SI" altLang="sl-SI"/>
          </a:p>
        </p:txBody>
      </p:sp>
    </p:spTree>
    <p:extLst>
      <p:ext uri="{BB962C8B-B14F-4D97-AF65-F5344CB8AC3E}">
        <p14:creationId xmlns:p14="http://schemas.microsoft.com/office/powerpoint/2010/main" val="876667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3D99A2-EECE-4520-8BE5-D48D7FE93F3D}"/>
              </a:ext>
            </a:extLst>
          </p:cNvPr>
          <p:cNvSpPr/>
          <p:nvPr/>
        </p:nvSpPr>
        <p:spPr>
          <a:xfrm>
            <a:off x="0" y="3922713"/>
            <a:ext cx="9144000" cy="293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CD683FA7-F20A-4E3A-9C12-22ACBA98029C}"/>
              </a:ext>
            </a:extLst>
          </p:cNvPr>
          <p:cNvCxnSpPr/>
          <p:nvPr/>
        </p:nvCxnSpPr>
        <p:spPr>
          <a:xfrm>
            <a:off x="0" y="3921125"/>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730E067-3415-4EC9-BF0A-5AD8731A2D89}"/>
              </a:ext>
            </a:extLst>
          </p:cNvPr>
          <p:cNvSpPr/>
          <p:nvPr/>
        </p:nvSpPr>
        <p:spPr>
          <a:xfrm>
            <a:off x="2514600" y="3368675"/>
            <a:ext cx="4114800" cy="1127125"/>
          </a:xfrm>
          <a:prstGeom prst="rect">
            <a:avLst/>
          </a:prstGeom>
          <a:solidFill>
            <a:schemeClr val="tx1"/>
          </a:solidFill>
          <a:ln w="76200" cmpd="thinThick">
            <a:solidFill>
              <a:schemeClr val="tx1"/>
            </a:solidFill>
            <a:miter lim="800000"/>
          </a:ln>
        </p:spPr>
        <p:txBody>
          <a:bodyPr anchor="ctr">
            <a:normAutofit/>
          </a:bodyPr>
          <a:lstStyle/>
          <a:p>
            <a:pPr algn="ctr" fontAlgn="auto">
              <a:spcBef>
                <a:spcPts val="400"/>
              </a:spcBef>
              <a:spcAft>
                <a:spcPts val="0"/>
              </a:spcAft>
              <a:defRPr/>
            </a:pPr>
            <a:endParaRPr lang="en-US" b="1" cap="all">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bIns="0" anchor="b"/>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12">
            <a:extLst>
              <a:ext uri="{FF2B5EF4-FFF2-40B4-BE49-F238E27FC236}">
                <a16:creationId xmlns:a16="http://schemas.microsoft.com/office/drawing/2014/main" id="{AC626B75-2367-42BA-9A72-B626BE721203}"/>
              </a:ext>
            </a:extLst>
          </p:cNvPr>
          <p:cNvSpPr>
            <a:spLocks noGrp="1"/>
          </p:cNvSpPr>
          <p:nvPr>
            <p:ph type="dt" sz="half" idx="10"/>
          </p:nvPr>
        </p:nvSpPr>
        <p:spPr/>
        <p:txBody>
          <a:bodyPr/>
          <a:lstStyle>
            <a:lvl1pPr>
              <a:defRPr/>
            </a:lvl1pPr>
          </a:lstStyle>
          <a:p>
            <a:pPr>
              <a:defRPr/>
            </a:pPr>
            <a:fld id="{BA7250D3-F7D7-4709-A6D1-6577DB1A2BF0}" type="datetimeFigureOut">
              <a:rPr lang="sl-SI"/>
              <a:pPr>
                <a:defRPr/>
              </a:pPr>
              <a:t>31. 05. 2019</a:t>
            </a:fld>
            <a:endParaRPr lang="sl-SI"/>
          </a:p>
        </p:txBody>
      </p:sp>
      <p:sp>
        <p:nvSpPr>
          <p:cNvPr id="8" name="Slide Number Placeholder 13">
            <a:extLst>
              <a:ext uri="{FF2B5EF4-FFF2-40B4-BE49-F238E27FC236}">
                <a16:creationId xmlns:a16="http://schemas.microsoft.com/office/drawing/2014/main" id="{88D86A96-22CA-4044-840E-E0B8F59210DC}"/>
              </a:ext>
            </a:extLst>
          </p:cNvPr>
          <p:cNvSpPr>
            <a:spLocks noGrp="1"/>
          </p:cNvSpPr>
          <p:nvPr>
            <p:ph type="sldNum" sz="quarter" idx="11"/>
          </p:nvPr>
        </p:nvSpPr>
        <p:spPr/>
        <p:txBody>
          <a:bodyPr/>
          <a:lstStyle>
            <a:lvl1pPr>
              <a:defRPr/>
            </a:lvl1pPr>
          </a:lstStyle>
          <a:p>
            <a:fld id="{A89B592D-95CD-4FDC-9981-605D733324F8}" type="slidenum">
              <a:rPr lang="sl-SI" altLang="sl-SI"/>
              <a:pPr/>
              <a:t>‹#›</a:t>
            </a:fld>
            <a:endParaRPr lang="sl-SI" altLang="sl-SI"/>
          </a:p>
        </p:txBody>
      </p:sp>
      <p:sp>
        <p:nvSpPr>
          <p:cNvPr id="11" name="Footer Placeholder 14">
            <a:extLst>
              <a:ext uri="{FF2B5EF4-FFF2-40B4-BE49-F238E27FC236}">
                <a16:creationId xmlns:a16="http://schemas.microsoft.com/office/drawing/2014/main" id="{0B818842-2B95-43E1-AC91-B2A65065B0E5}"/>
              </a:ext>
            </a:extLst>
          </p:cNvPr>
          <p:cNvSpPr>
            <a:spLocks noGrp="1"/>
          </p:cNvSpPr>
          <p:nvPr>
            <p:ph type="ftr" sz="quarter" idx="12"/>
          </p:nvPr>
        </p:nvSpPr>
        <p:spPr/>
        <p:txBody>
          <a:bodyPr/>
          <a:lstStyle>
            <a:lvl1pPr>
              <a:defRPr/>
            </a:lvl1pPr>
          </a:lstStyle>
          <a:p>
            <a:pPr>
              <a:defRPr/>
            </a:pPr>
            <a:endParaRPr lang="sl-SI"/>
          </a:p>
        </p:txBody>
      </p:sp>
    </p:spTree>
    <p:extLst>
      <p:ext uri="{BB962C8B-B14F-4D97-AF65-F5344CB8AC3E}">
        <p14:creationId xmlns:p14="http://schemas.microsoft.com/office/powerpoint/2010/main" val="119894483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id="{46FBA0FE-B689-4060-89D4-F89DB2D5BBDA}"/>
              </a:ext>
            </a:extLst>
          </p:cNvPr>
          <p:cNvSpPr>
            <a:spLocks noGrp="1"/>
          </p:cNvSpPr>
          <p:nvPr>
            <p:ph type="dt" sz="half" idx="15"/>
          </p:nvPr>
        </p:nvSpPr>
        <p:spPr/>
        <p:txBody>
          <a:bodyPr/>
          <a:lstStyle>
            <a:lvl1pPr>
              <a:defRPr/>
            </a:lvl1pPr>
          </a:lstStyle>
          <a:p>
            <a:pPr>
              <a:defRPr/>
            </a:pPr>
            <a:fld id="{47A2FCEC-7F10-4444-9E10-1D1A68241F46}" type="datetimeFigureOut">
              <a:rPr lang="sl-SI"/>
              <a:pPr>
                <a:defRPr/>
              </a:pPr>
              <a:t>31. 05. 2019</a:t>
            </a:fld>
            <a:endParaRPr lang="sl-SI"/>
          </a:p>
        </p:txBody>
      </p:sp>
      <p:sp>
        <p:nvSpPr>
          <p:cNvPr id="6" name="Footer Placeholder 4">
            <a:extLst>
              <a:ext uri="{FF2B5EF4-FFF2-40B4-BE49-F238E27FC236}">
                <a16:creationId xmlns:a16="http://schemas.microsoft.com/office/drawing/2014/main" id="{6375B1B0-B1BC-419D-9F78-8A6E432ECCB1}"/>
              </a:ext>
            </a:extLst>
          </p:cNvPr>
          <p:cNvSpPr>
            <a:spLocks noGrp="1"/>
          </p:cNvSpPr>
          <p:nvPr>
            <p:ph type="ftr" sz="quarter" idx="16"/>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0B3B7DDA-420C-4B80-A959-EB39025764BC}"/>
              </a:ext>
            </a:extLst>
          </p:cNvPr>
          <p:cNvSpPr>
            <a:spLocks noGrp="1"/>
          </p:cNvSpPr>
          <p:nvPr>
            <p:ph type="sldNum" sz="quarter" idx="17"/>
          </p:nvPr>
        </p:nvSpPr>
        <p:spPr>
          <a:ln/>
        </p:spPr>
        <p:txBody>
          <a:bodyPr/>
          <a:lstStyle>
            <a:lvl1pPr>
              <a:defRPr/>
            </a:lvl1pPr>
          </a:lstStyle>
          <a:p>
            <a:fld id="{B92F7E44-D172-4C86-ADF1-AC5606F5D454}" type="slidenum">
              <a:rPr lang="sl-SI" altLang="sl-SI"/>
              <a:pPr/>
              <a:t>‹#›</a:t>
            </a:fld>
            <a:endParaRPr lang="sl-SI" altLang="sl-SI"/>
          </a:p>
        </p:txBody>
      </p:sp>
    </p:spTree>
    <p:extLst>
      <p:ext uri="{BB962C8B-B14F-4D97-AF65-F5344CB8AC3E}">
        <p14:creationId xmlns:p14="http://schemas.microsoft.com/office/powerpoint/2010/main" val="862548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itle 17"/>
          <p:cNvSpPr>
            <a:spLocks noGrp="1"/>
          </p:cNvSpPr>
          <p:nvPr>
            <p:ph type="title"/>
          </p:nvPr>
        </p:nvSpPr>
        <p:spPr/>
        <p:txBody>
          <a:bodyPr/>
          <a:lstStyle/>
          <a:p>
            <a:r>
              <a:rPr lang="en-US"/>
              <a:t>Click to edit Master title style</a:t>
            </a:r>
          </a:p>
        </p:txBody>
      </p:sp>
      <p:sp>
        <p:nvSpPr>
          <p:cNvPr id="7" name="Date Placeholder 3">
            <a:extLst>
              <a:ext uri="{FF2B5EF4-FFF2-40B4-BE49-F238E27FC236}">
                <a16:creationId xmlns:a16="http://schemas.microsoft.com/office/drawing/2014/main" id="{FC0FC665-2497-46D3-B964-27192FCD9DD0}"/>
              </a:ext>
            </a:extLst>
          </p:cNvPr>
          <p:cNvSpPr>
            <a:spLocks noGrp="1"/>
          </p:cNvSpPr>
          <p:nvPr>
            <p:ph type="dt" sz="half" idx="16"/>
          </p:nvPr>
        </p:nvSpPr>
        <p:spPr/>
        <p:txBody>
          <a:bodyPr/>
          <a:lstStyle>
            <a:lvl1pPr>
              <a:defRPr/>
            </a:lvl1pPr>
          </a:lstStyle>
          <a:p>
            <a:pPr>
              <a:defRPr/>
            </a:pPr>
            <a:fld id="{E873D079-3E46-4715-933A-CDEDCF82D933}" type="datetimeFigureOut">
              <a:rPr lang="sl-SI"/>
              <a:pPr>
                <a:defRPr/>
              </a:pPr>
              <a:t>31. 05. 2019</a:t>
            </a:fld>
            <a:endParaRPr lang="sl-SI"/>
          </a:p>
        </p:txBody>
      </p:sp>
      <p:sp>
        <p:nvSpPr>
          <p:cNvPr id="8" name="Footer Placeholder 4">
            <a:extLst>
              <a:ext uri="{FF2B5EF4-FFF2-40B4-BE49-F238E27FC236}">
                <a16:creationId xmlns:a16="http://schemas.microsoft.com/office/drawing/2014/main" id="{7BCC448A-8453-4F49-A238-94D6E26EE3F8}"/>
              </a:ext>
            </a:extLst>
          </p:cNvPr>
          <p:cNvSpPr>
            <a:spLocks noGrp="1"/>
          </p:cNvSpPr>
          <p:nvPr>
            <p:ph type="ftr" sz="quarter" idx="17"/>
          </p:nvPr>
        </p:nvSpPr>
        <p:spPr/>
        <p:txBody>
          <a:bodyPr/>
          <a:lstStyle>
            <a:lvl1pPr>
              <a:defRPr/>
            </a:lvl1pPr>
          </a:lstStyle>
          <a:p>
            <a:pPr>
              <a:defRPr/>
            </a:pPr>
            <a:endParaRPr lang="sl-SI"/>
          </a:p>
        </p:txBody>
      </p:sp>
      <p:sp>
        <p:nvSpPr>
          <p:cNvPr id="9" name="Slide Number Placeholder 5">
            <a:extLst>
              <a:ext uri="{FF2B5EF4-FFF2-40B4-BE49-F238E27FC236}">
                <a16:creationId xmlns:a16="http://schemas.microsoft.com/office/drawing/2014/main" id="{D015611F-3710-4A48-B662-D28E6707E616}"/>
              </a:ext>
            </a:extLst>
          </p:cNvPr>
          <p:cNvSpPr>
            <a:spLocks noGrp="1"/>
          </p:cNvSpPr>
          <p:nvPr>
            <p:ph type="sldNum" sz="quarter" idx="18"/>
          </p:nvPr>
        </p:nvSpPr>
        <p:spPr>
          <a:ln/>
        </p:spPr>
        <p:txBody>
          <a:bodyPr/>
          <a:lstStyle>
            <a:lvl1pPr>
              <a:defRPr/>
            </a:lvl1pPr>
          </a:lstStyle>
          <a:p>
            <a:fld id="{5D64BC7F-6049-4182-B775-724DCF8B7989}" type="slidenum">
              <a:rPr lang="sl-SI" altLang="sl-SI"/>
              <a:pPr/>
              <a:t>‹#›</a:t>
            </a:fld>
            <a:endParaRPr lang="sl-SI" altLang="sl-SI"/>
          </a:p>
        </p:txBody>
      </p:sp>
    </p:spTree>
    <p:extLst>
      <p:ext uri="{BB962C8B-B14F-4D97-AF65-F5344CB8AC3E}">
        <p14:creationId xmlns:p14="http://schemas.microsoft.com/office/powerpoint/2010/main" val="4058209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406B0AD-8CCC-4467-B46E-80D6DCEEBA27}"/>
              </a:ext>
            </a:extLst>
          </p:cNvPr>
          <p:cNvSpPr>
            <a:spLocks noGrp="1"/>
          </p:cNvSpPr>
          <p:nvPr>
            <p:ph type="dt" sz="half" idx="10"/>
          </p:nvPr>
        </p:nvSpPr>
        <p:spPr/>
        <p:txBody>
          <a:bodyPr/>
          <a:lstStyle>
            <a:lvl1pPr>
              <a:defRPr/>
            </a:lvl1pPr>
          </a:lstStyle>
          <a:p>
            <a:pPr>
              <a:defRPr/>
            </a:pPr>
            <a:fld id="{9B434C78-2C41-4A44-983E-C75C45178508}" type="datetimeFigureOut">
              <a:rPr lang="sl-SI"/>
              <a:pPr>
                <a:defRPr/>
              </a:pPr>
              <a:t>31. 05. 2019</a:t>
            </a:fld>
            <a:endParaRPr lang="sl-SI"/>
          </a:p>
        </p:txBody>
      </p:sp>
      <p:sp>
        <p:nvSpPr>
          <p:cNvPr id="4" name="Footer Placeholder 4">
            <a:extLst>
              <a:ext uri="{FF2B5EF4-FFF2-40B4-BE49-F238E27FC236}">
                <a16:creationId xmlns:a16="http://schemas.microsoft.com/office/drawing/2014/main" id="{ED2DF350-CA31-4565-82D0-A95E6F9410AC}"/>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5">
            <a:extLst>
              <a:ext uri="{FF2B5EF4-FFF2-40B4-BE49-F238E27FC236}">
                <a16:creationId xmlns:a16="http://schemas.microsoft.com/office/drawing/2014/main" id="{CF8029DC-2778-4ED3-890F-DCD9ACF07D2E}"/>
              </a:ext>
            </a:extLst>
          </p:cNvPr>
          <p:cNvSpPr>
            <a:spLocks noGrp="1"/>
          </p:cNvSpPr>
          <p:nvPr>
            <p:ph type="sldNum" sz="quarter" idx="12"/>
          </p:nvPr>
        </p:nvSpPr>
        <p:spPr>
          <a:ln/>
        </p:spPr>
        <p:txBody>
          <a:bodyPr/>
          <a:lstStyle>
            <a:lvl1pPr>
              <a:defRPr/>
            </a:lvl1pPr>
          </a:lstStyle>
          <a:p>
            <a:fld id="{ECDBA51E-A939-462E-92CC-0774854FF31E}" type="slidenum">
              <a:rPr lang="sl-SI" altLang="sl-SI"/>
              <a:pPr/>
              <a:t>‹#›</a:t>
            </a:fld>
            <a:endParaRPr lang="sl-SI" altLang="sl-SI"/>
          </a:p>
        </p:txBody>
      </p:sp>
    </p:spTree>
    <p:extLst>
      <p:ext uri="{BB962C8B-B14F-4D97-AF65-F5344CB8AC3E}">
        <p14:creationId xmlns:p14="http://schemas.microsoft.com/office/powerpoint/2010/main" val="1476010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6">
            <a:extLst>
              <a:ext uri="{FF2B5EF4-FFF2-40B4-BE49-F238E27FC236}">
                <a16:creationId xmlns:a16="http://schemas.microsoft.com/office/drawing/2014/main" id="{8570F46E-D8BB-47DE-A79B-6FDC2D0812A2}"/>
              </a:ext>
            </a:extLst>
          </p:cNvPr>
          <p:cNvSpPr>
            <a:spLocks noGrp="1"/>
          </p:cNvSpPr>
          <p:nvPr>
            <p:ph type="dt" sz="half" idx="10"/>
          </p:nvPr>
        </p:nvSpPr>
        <p:spPr/>
        <p:txBody>
          <a:bodyPr/>
          <a:lstStyle>
            <a:lvl1pPr>
              <a:defRPr/>
            </a:lvl1pPr>
          </a:lstStyle>
          <a:p>
            <a:pPr>
              <a:defRPr/>
            </a:pPr>
            <a:fld id="{591D6877-5FE1-45D6-8EFB-53975C26F85C}" type="datetimeFigureOut">
              <a:rPr lang="sl-SI"/>
              <a:pPr>
                <a:defRPr/>
              </a:pPr>
              <a:t>31. 05. 2019</a:t>
            </a:fld>
            <a:endParaRPr lang="sl-SI"/>
          </a:p>
        </p:txBody>
      </p:sp>
      <p:sp>
        <p:nvSpPr>
          <p:cNvPr id="3" name="Slide Number Placeholder 7">
            <a:extLst>
              <a:ext uri="{FF2B5EF4-FFF2-40B4-BE49-F238E27FC236}">
                <a16:creationId xmlns:a16="http://schemas.microsoft.com/office/drawing/2014/main" id="{6D4AD112-D0DD-470E-AC61-F71EA171315A}"/>
              </a:ext>
            </a:extLst>
          </p:cNvPr>
          <p:cNvSpPr>
            <a:spLocks noGrp="1"/>
          </p:cNvSpPr>
          <p:nvPr>
            <p:ph type="sldNum" sz="quarter" idx="11"/>
          </p:nvPr>
        </p:nvSpPr>
        <p:spPr/>
        <p:txBody>
          <a:bodyPr/>
          <a:lstStyle>
            <a:lvl1pPr>
              <a:defRPr/>
            </a:lvl1pPr>
          </a:lstStyle>
          <a:p>
            <a:fld id="{DA4C0B7F-5865-47BC-AE00-773C5BED4CE2}" type="slidenum">
              <a:rPr lang="sl-SI" altLang="sl-SI"/>
              <a:pPr/>
              <a:t>‹#›</a:t>
            </a:fld>
            <a:endParaRPr lang="sl-SI" altLang="sl-SI"/>
          </a:p>
        </p:txBody>
      </p:sp>
      <p:sp>
        <p:nvSpPr>
          <p:cNvPr id="4" name="Footer Placeholder 8">
            <a:extLst>
              <a:ext uri="{FF2B5EF4-FFF2-40B4-BE49-F238E27FC236}">
                <a16:creationId xmlns:a16="http://schemas.microsoft.com/office/drawing/2014/main" id="{7C9D094A-91FD-4263-A39F-B049D2611075}"/>
              </a:ext>
            </a:extLst>
          </p:cNvPr>
          <p:cNvSpPr>
            <a:spLocks noGrp="1"/>
          </p:cNvSpPr>
          <p:nvPr>
            <p:ph type="ftr" sz="quarter" idx="12"/>
          </p:nvPr>
        </p:nvSpPr>
        <p:spPr/>
        <p:txBody>
          <a:bodyPr/>
          <a:lstStyle>
            <a:lvl1pPr>
              <a:defRPr/>
            </a:lvl1pPr>
          </a:lstStyle>
          <a:p>
            <a:pPr>
              <a:defRPr/>
            </a:pPr>
            <a:endParaRPr lang="sl-SI"/>
          </a:p>
        </p:txBody>
      </p:sp>
    </p:spTree>
    <p:extLst>
      <p:ext uri="{BB962C8B-B14F-4D97-AF65-F5344CB8AC3E}">
        <p14:creationId xmlns:p14="http://schemas.microsoft.com/office/powerpoint/2010/main" val="343428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1737360" y="5513832"/>
            <a:ext cx="5669280" cy="548640"/>
          </a:xfrm>
        </p:spPr>
        <p:txBody>
          <a:bodyPr tIns="0" anchor="ct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id="{C6A0AA06-07A5-40D2-B32F-C73A57ABB46D}"/>
              </a:ext>
            </a:extLst>
          </p:cNvPr>
          <p:cNvSpPr>
            <a:spLocks noGrp="1"/>
          </p:cNvSpPr>
          <p:nvPr>
            <p:ph type="dt" sz="half" idx="15"/>
          </p:nvPr>
        </p:nvSpPr>
        <p:spPr/>
        <p:txBody>
          <a:bodyPr/>
          <a:lstStyle>
            <a:lvl1pPr>
              <a:defRPr/>
            </a:lvl1pPr>
          </a:lstStyle>
          <a:p>
            <a:pPr>
              <a:defRPr/>
            </a:pPr>
            <a:fld id="{800EB2CC-01D9-498B-A079-AEDB384A8C5B}" type="datetimeFigureOut">
              <a:rPr lang="sl-SI"/>
              <a:pPr>
                <a:defRPr/>
              </a:pPr>
              <a:t>31. 05. 2019</a:t>
            </a:fld>
            <a:endParaRPr lang="sl-SI"/>
          </a:p>
        </p:txBody>
      </p:sp>
      <p:sp>
        <p:nvSpPr>
          <p:cNvPr id="6" name="Footer Placeholder 4">
            <a:extLst>
              <a:ext uri="{FF2B5EF4-FFF2-40B4-BE49-F238E27FC236}">
                <a16:creationId xmlns:a16="http://schemas.microsoft.com/office/drawing/2014/main" id="{7B4170F7-E179-4319-93B6-981C13FDC46E}"/>
              </a:ext>
            </a:extLst>
          </p:cNvPr>
          <p:cNvSpPr>
            <a:spLocks noGrp="1"/>
          </p:cNvSpPr>
          <p:nvPr>
            <p:ph type="ftr" sz="quarter" idx="16"/>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906EBA3B-B3A1-4A3B-94F1-8D656D8D6E91}"/>
              </a:ext>
            </a:extLst>
          </p:cNvPr>
          <p:cNvSpPr>
            <a:spLocks noGrp="1"/>
          </p:cNvSpPr>
          <p:nvPr>
            <p:ph type="sldNum" sz="quarter" idx="17"/>
          </p:nvPr>
        </p:nvSpPr>
        <p:spPr>
          <a:ln/>
        </p:spPr>
        <p:txBody>
          <a:bodyPr/>
          <a:lstStyle>
            <a:lvl1pPr>
              <a:defRPr/>
            </a:lvl1pPr>
          </a:lstStyle>
          <a:p>
            <a:fld id="{FFFC7276-2C75-4E5B-91AE-D007EE6D6866}" type="slidenum">
              <a:rPr lang="sl-SI" altLang="sl-SI"/>
              <a:pPr/>
              <a:t>‹#›</a:t>
            </a:fld>
            <a:endParaRPr lang="sl-SI" altLang="sl-SI"/>
          </a:p>
        </p:txBody>
      </p:sp>
    </p:spTree>
    <p:extLst>
      <p:ext uri="{BB962C8B-B14F-4D97-AF65-F5344CB8AC3E}">
        <p14:creationId xmlns:p14="http://schemas.microsoft.com/office/powerpoint/2010/main" val="351778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anchor="ctr" anchorCtr="0"/>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5" name="Text Placeholder 24"/>
          <p:cNvSpPr>
            <a:spLocks noGrp="1"/>
          </p:cNvSpPr>
          <p:nvPr>
            <p:ph type="body" sz="quarter" idx="13"/>
          </p:nvPr>
        </p:nvSpPr>
        <p:spPr>
          <a:xfrm>
            <a:off x="1737360" y="5516880"/>
            <a:ext cx="5669280" cy="548640"/>
          </a:xfrm>
        </p:spPr>
        <p:txBody>
          <a:bodyPr tIns="0" bIns="0" anchor="ctr" anchorCtr="0"/>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2" name="Title 11"/>
          <p:cNvSpPr>
            <a:spLocks noGrp="1"/>
          </p:cNvSpPr>
          <p:nvPr>
            <p:ph type="title"/>
          </p:nvPr>
        </p:nvSpPr>
        <p:spPr>
          <a:xfrm>
            <a:off x="2514600" y="975360"/>
            <a:ext cx="4114800" cy="701040"/>
          </a:xfrm>
        </p:spPr>
        <p:txBody>
          <a:bodyPr/>
          <a:lstStyle/>
          <a:p>
            <a:r>
              <a:rPr lang="en-US"/>
              <a:t>Click to edit Master title style</a:t>
            </a:r>
          </a:p>
        </p:txBody>
      </p:sp>
      <p:sp>
        <p:nvSpPr>
          <p:cNvPr id="5" name="Date Placeholder 3">
            <a:extLst>
              <a:ext uri="{FF2B5EF4-FFF2-40B4-BE49-F238E27FC236}">
                <a16:creationId xmlns:a16="http://schemas.microsoft.com/office/drawing/2014/main" id="{8DDAE173-28C0-4747-AE59-3639D51FFB0F}"/>
              </a:ext>
            </a:extLst>
          </p:cNvPr>
          <p:cNvSpPr>
            <a:spLocks noGrp="1"/>
          </p:cNvSpPr>
          <p:nvPr>
            <p:ph type="dt" sz="half" idx="14"/>
          </p:nvPr>
        </p:nvSpPr>
        <p:spPr/>
        <p:txBody>
          <a:bodyPr/>
          <a:lstStyle>
            <a:lvl1pPr>
              <a:defRPr/>
            </a:lvl1pPr>
          </a:lstStyle>
          <a:p>
            <a:pPr>
              <a:defRPr/>
            </a:pPr>
            <a:fld id="{AC5A66FA-FD43-4EE8-ACE5-1E66CDD41C92}" type="datetimeFigureOut">
              <a:rPr lang="sl-SI"/>
              <a:pPr>
                <a:defRPr/>
              </a:pPr>
              <a:t>31. 05. 2019</a:t>
            </a:fld>
            <a:endParaRPr lang="sl-SI"/>
          </a:p>
        </p:txBody>
      </p:sp>
      <p:sp>
        <p:nvSpPr>
          <p:cNvPr id="6" name="Footer Placeholder 4">
            <a:extLst>
              <a:ext uri="{FF2B5EF4-FFF2-40B4-BE49-F238E27FC236}">
                <a16:creationId xmlns:a16="http://schemas.microsoft.com/office/drawing/2014/main" id="{D1E405CD-B312-4042-BD8D-E8AD869FE798}"/>
              </a:ext>
            </a:extLst>
          </p:cNvPr>
          <p:cNvSpPr>
            <a:spLocks noGrp="1"/>
          </p:cNvSpPr>
          <p:nvPr>
            <p:ph type="ftr" sz="quarter" idx="15"/>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13E7D38C-212D-4529-996C-1165B42D0558}"/>
              </a:ext>
            </a:extLst>
          </p:cNvPr>
          <p:cNvSpPr>
            <a:spLocks noGrp="1"/>
          </p:cNvSpPr>
          <p:nvPr>
            <p:ph type="sldNum" sz="quarter" idx="16"/>
          </p:nvPr>
        </p:nvSpPr>
        <p:spPr>
          <a:ln/>
        </p:spPr>
        <p:txBody>
          <a:bodyPr/>
          <a:lstStyle>
            <a:lvl1pPr>
              <a:defRPr/>
            </a:lvl1pPr>
          </a:lstStyle>
          <a:p>
            <a:fld id="{28D88528-F82A-4F84-865E-1A2176C4CD85}" type="slidenum">
              <a:rPr lang="sl-SI" altLang="sl-SI"/>
              <a:pPr/>
              <a:t>‹#›</a:t>
            </a:fld>
            <a:endParaRPr lang="sl-SI" altLang="sl-SI"/>
          </a:p>
        </p:txBody>
      </p:sp>
    </p:spTree>
    <p:extLst>
      <p:ext uri="{BB962C8B-B14F-4D97-AF65-F5344CB8AC3E}">
        <p14:creationId xmlns:p14="http://schemas.microsoft.com/office/powerpoint/2010/main" val="2097903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2D41C9-15E5-4923-8172-B4E4070D1A1D}"/>
              </a:ext>
            </a:extLst>
          </p:cNvPr>
          <p:cNvSpPr/>
          <p:nvPr/>
        </p:nvSpPr>
        <p:spPr bwMode="hidden">
          <a:xfrm>
            <a:off x="0" y="1336675"/>
            <a:ext cx="9144000" cy="552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a:extLst>
              <a:ext uri="{FF2B5EF4-FFF2-40B4-BE49-F238E27FC236}">
                <a16:creationId xmlns:a16="http://schemas.microsoft.com/office/drawing/2014/main" id="{652BF403-03FF-47C4-BCA6-25AFC782A06E}"/>
              </a:ext>
            </a:extLst>
          </p:cNvPr>
          <p:cNvSpPr>
            <a:spLocks noGrp="1"/>
          </p:cNvSpPr>
          <p:nvPr>
            <p:ph type="body" idx="1"/>
          </p:nvPr>
        </p:nvSpPr>
        <p:spPr>
          <a:xfrm>
            <a:off x="457200" y="2019300"/>
            <a:ext cx="8229600" cy="4117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CEEE69F-1A24-49D9-A71D-519360E3888F}"/>
              </a:ext>
            </a:extLst>
          </p:cNvPr>
          <p:cNvSpPr>
            <a:spLocks noGrp="1"/>
          </p:cNvSpPr>
          <p:nvPr>
            <p:ph type="dt" sz="half" idx="2"/>
          </p:nvPr>
        </p:nvSpPr>
        <p:spPr>
          <a:xfrm>
            <a:off x="2981325" y="273050"/>
            <a:ext cx="3181350" cy="292100"/>
          </a:xfrm>
          <a:prstGeom prst="rect">
            <a:avLst/>
          </a:prstGeom>
        </p:spPr>
        <p:txBody>
          <a:bodyPr vert="horz" lIns="91440" tIns="45720" rIns="91440" bIns="45720" rtlCol="0" anchor="ctr">
            <a:noAutofit/>
          </a:bodyPr>
          <a:lstStyle>
            <a:lvl1pPr algn="ctr" fontAlgn="auto">
              <a:spcBef>
                <a:spcPts val="0"/>
              </a:spcBef>
              <a:spcAft>
                <a:spcPts val="0"/>
              </a:spcAft>
              <a:defRPr sz="1200" b="0" cap="all" spc="300" baseline="0" smtClean="0">
                <a:solidFill>
                  <a:schemeClr val="tx1"/>
                </a:solidFill>
                <a:latin typeface="+mn-lt"/>
                <a:cs typeface="+mn-cs"/>
              </a:defRPr>
            </a:lvl1pPr>
          </a:lstStyle>
          <a:p>
            <a:pPr>
              <a:defRPr/>
            </a:pPr>
            <a:fld id="{52953CF9-5E97-480E-96F7-86B641518BF6}" type="datetimeFigureOut">
              <a:rPr lang="sl-SI"/>
              <a:pPr>
                <a:defRPr/>
              </a:pPr>
              <a:t>31. 05. 2019</a:t>
            </a:fld>
            <a:endParaRPr lang="sl-SI"/>
          </a:p>
        </p:txBody>
      </p:sp>
      <p:sp>
        <p:nvSpPr>
          <p:cNvPr id="5" name="Footer Placeholder 4">
            <a:extLst>
              <a:ext uri="{FF2B5EF4-FFF2-40B4-BE49-F238E27FC236}">
                <a16:creationId xmlns:a16="http://schemas.microsoft.com/office/drawing/2014/main" id="{2F482015-2DC7-4568-A5E1-D46141CAD79F}"/>
              </a:ext>
            </a:extLst>
          </p:cNvPr>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fontAlgn="auto">
              <a:spcBef>
                <a:spcPts val="0"/>
              </a:spcBef>
              <a:spcAft>
                <a:spcPts val="0"/>
              </a:spcAft>
              <a:defRPr sz="1100" b="0" cap="all" spc="300" baseline="0">
                <a:solidFill>
                  <a:schemeClr val="tx1"/>
                </a:solidFill>
                <a:latin typeface="+mn-lt"/>
                <a:cs typeface="+mn-cs"/>
              </a:defRPr>
            </a:lvl1pPr>
          </a:lstStyle>
          <a:p>
            <a:pPr>
              <a:defRPr/>
            </a:pPr>
            <a:endParaRPr lang="sl-SI"/>
          </a:p>
        </p:txBody>
      </p:sp>
      <p:sp>
        <p:nvSpPr>
          <p:cNvPr id="6" name="Slide Number Placeholder 5">
            <a:extLst>
              <a:ext uri="{FF2B5EF4-FFF2-40B4-BE49-F238E27FC236}">
                <a16:creationId xmlns:a16="http://schemas.microsoft.com/office/drawing/2014/main" id="{4FCC7662-9BC7-42FC-81C7-49949182AFBC}"/>
              </a:ext>
            </a:extLst>
          </p:cNvPr>
          <p:cNvSpPr>
            <a:spLocks noGrp="1"/>
          </p:cNvSpPr>
          <p:nvPr>
            <p:ph type="sldNum" sz="quarter" idx="4"/>
          </p:nvPr>
        </p:nvSpPr>
        <p:spPr>
          <a:xfrm>
            <a:off x="4038600" y="6172200"/>
            <a:ext cx="1066800" cy="304800"/>
          </a:xfrm>
          <a:prstGeom prst="rect">
            <a:avLst/>
          </a:prstGeom>
          <a:ln>
            <a:noFill/>
          </a:ln>
        </p:spPr>
        <p:txBody>
          <a:bodyPr vert="horz" wrap="square" lIns="0" tIns="0" rIns="0" bIns="0" numCol="1" anchor="ctr" anchorCtr="0" compatLnSpc="1">
            <a:prstTxWarp prst="textNoShape">
              <a:avLst/>
            </a:prstTxWarp>
            <a:normAutofit/>
          </a:bodyPr>
          <a:lstStyle>
            <a:lvl1pPr algn="ctr">
              <a:defRPr sz="1200" b="1"/>
            </a:lvl1pPr>
          </a:lstStyle>
          <a:p>
            <a:fld id="{C51F8F89-676F-486F-9F86-A032F4F8BDB1}" type="slidenum">
              <a:rPr lang="sl-SI" altLang="sl-SI"/>
              <a:pPr/>
              <a:t>‹#›</a:t>
            </a:fld>
            <a:endParaRPr lang="sl-SI" altLang="sl-SI"/>
          </a:p>
        </p:txBody>
      </p:sp>
      <p:cxnSp>
        <p:nvCxnSpPr>
          <p:cNvPr id="10" name="Straight Connector 9">
            <a:extLst>
              <a:ext uri="{FF2B5EF4-FFF2-40B4-BE49-F238E27FC236}">
                <a16:creationId xmlns:a16="http://schemas.microsoft.com/office/drawing/2014/main" id="{B737DB03-3F97-472B-97F8-477FD6B0C6F9}"/>
              </a:ext>
            </a:extLst>
          </p:cNvPr>
          <p:cNvCxnSpPr/>
          <p:nvPr/>
        </p:nvCxnSpPr>
        <p:spPr>
          <a:xfrm>
            <a:off x="0" y="1331913"/>
            <a:ext cx="9144000" cy="1587"/>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DCB51397-B581-4F34-B435-A4D38DD15CFC}"/>
              </a:ext>
            </a:extLst>
          </p:cNvPr>
          <p:cNvSpPr>
            <a:spLocks noGrp="1"/>
          </p:cNvSpPr>
          <p:nvPr>
            <p:ph type="title"/>
          </p:nvPr>
        </p:nvSpPr>
        <p:spPr>
          <a:xfrm>
            <a:off x="2514600" y="974725"/>
            <a:ext cx="4114800" cy="701675"/>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19" r:id="rId1"/>
    <p:sldLayoutId id="2147483712" r:id="rId2"/>
    <p:sldLayoutId id="2147483720" r:id="rId3"/>
    <p:sldLayoutId id="2147483713" r:id="rId4"/>
    <p:sldLayoutId id="2147483714" r:id="rId5"/>
    <p:sldLayoutId id="2147483715" r:id="rId6"/>
    <p:sldLayoutId id="2147483721" r:id="rId7"/>
    <p:sldLayoutId id="2147483716" r:id="rId8"/>
    <p:sldLayoutId id="2147483717" r:id="rId9"/>
    <p:sldLayoutId id="2147483718" r:id="rId10"/>
    <p:sldLayoutId id="2147483722" r:id="rId11"/>
  </p:sldLayoutIdLst>
  <p:txStyles>
    <p:titleStyle>
      <a:lvl1pPr algn="ctr" rtl="0" fontAlgn="base">
        <a:spcBef>
          <a:spcPts val="400"/>
        </a:spcBef>
        <a:spcAft>
          <a:spcPct val="0"/>
        </a:spcAft>
        <a:defRPr b="1" kern="1200" cap="all">
          <a:solidFill>
            <a:srgbClr val="404040"/>
          </a:solidFill>
          <a:latin typeface="+mj-lt"/>
          <a:ea typeface="+mj-ea"/>
          <a:cs typeface="Tunga" pitchFamily="2"/>
        </a:defRPr>
      </a:lvl1pPr>
      <a:lvl2pPr algn="ctr" rtl="0" fontAlgn="base">
        <a:spcBef>
          <a:spcPts val="400"/>
        </a:spcBef>
        <a:spcAft>
          <a:spcPct val="0"/>
        </a:spcAft>
        <a:defRPr b="1">
          <a:solidFill>
            <a:srgbClr val="404040"/>
          </a:solidFill>
          <a:latin typeface="Garamond" panose="02020404030301010803" pitchFamily="18" charset="0"/>
          <a:cs typeface="Tunga" panose="020B0502040204020203" pitchFamily="34" charset="0"/>
        </a:defRPr>
      </a:lvl2pPr>
      <a:lvl3pPr algn="ctr" rtl="0" fontAlgn="base">
        <a:spcBef>
          <a:spcPts val="400"/>
        </a:spcBef>
        <a:spcAft>
          <a:spcPct val="0"/>
        </a:spcAft>
        <a:defRPr b="1">
          <a:solidFill>
            <a:srgbClr val="404040"/>
          </a:solidFill>
          <a:latin typeface="Garamond" panose="02020404030301010803" pitchFamily="18" charset="0"/>
          <a:cs typeface="Tunga" panose="020B0502040204020203" pitchFamily="34" charset="0"/>
        </a:defRPr>
      </a:lvl3pPr>
      <a:lvl4pPr algn="ctr" rtl="0" fontAlgn="base">
        <a:spcBef>
          <a:spcPts val="400"/>
        </a:spcBef>
        <a:spcAft>
          <a:spcPct val="0"/>
        </a:spcAft>
        <a:defRPr b="1">
          <a:solidFill>
            <a:srgbClr val="404040"/>
          </a:solidFill>
          <a:latin typeface="Garamond" panose="02020404030301010803" pitchFamily="18" charset="0"/>
          <a:cs typeface="Tunga" panose="020B0502040204020203" pitchFamily="34" charset="0"/>
        </a:defRPr>
      </a:lvl4pPr>
      <a:lvl5pPr algn="ctr" rtl="0" fontAlgn="base">
        <a:spcBef>
          <a:spcPts val="400"/>
        </a:spcBef>
        <a:spcAft>
          <a:spcPct val="0"/>
        </a:spcAft>
        <a:defRPr b="1">
          <a:solidFill>
            <a:srgbClr val="404040"/>
          </a:solidFill>
          <a:latin typeface="Garamond" panose="02020404030301010803" pitchFamily="18" charset="0"/>
          <a:cs typeface="Tunga" panose="020B0502040204020203" pitchFamily="34" charset="0"/>
        </a:defRPr>
      </a:lvl5pPr>
      <a:lvl6pPr marL="457200" algn="ctr" rtl="0" fontAlgn="base">
        <a:spcBef>
          <a:spcPts val="400"/>
        </a:spcBef>
        <a:spcAft>
          <a:spcPct val="0"/>
        </a:spcAft>
        <a:defRPr b="1">
          <a:solidFill>
            <a:srgbClr val="404040"/>
          </a:solidFill>
          <a:latin typeface="Garamond" panose="02020404030301010803" pitchFamily="18" charset="0"/>
          <a:cs typeface="Tunga" panose="020B0502040204020203" pitchFamily="34" charset="0"/>
        </a:defRPr>
      </a:lvl6pPr>
      <a:lvl7pPr marL="914400" algn="ctr" rtl="0" fontAlgn="base">
        <a:spcBef>
          <a:spcPts val="400"/>
        </a:spcBef>
        <a:spcAft>
          <a:spcPct val="0"/>
        </a:spcAft>
        <a:defRPr b="1">
          <a:solidFill>
            <a:srgbClr val="404040"/>
          </a:solidFill>
          <a:latin typeface="Garamond" panose="02020404030301010803" pitchFamily="18" charset="0"/>
          <a:cs typeface="Tunga" panose="020B0502040204020203" pitchFamily="34" charset="0"/>
        </a:defRPr>
      </a:lvl7pPr>
      <a:lvl8pPr marL="1371600" algn="ctr" rtl="0" fontAlgn="base">
        <a:spcBef>
          <a:spcPts val="400"/>
        </a:spcBef>
        <a:spcAft>
          <a:spcPct val="0"/>
        </a:spcAft>
        <a:defRPr b="1">
          <a:solidFill>
            <a:srgbClr val="404040"/>
          </a:solidFill>
          <a:latin typeface="Garamond" panose="02020404030301010803" pitchFamily="18" charset="0"/>
          <a:cs typeface="Tunga" panose="020B0502040204020203" pitchFamily="34" charset="0"/>
        </a:defRPr>
      </a:lvl8pPr>
      <a:lvl9pPr marL="1828800" algn="ctr" rtl="0" fontAlgn="base">
        <a:spcBef>
          <a:spcPts val="400"/>
        </a:spcBef>
        <a:spcAft>
          <a:spcPct val="0"/>
        </a:spcAft>
        <a:defRPr b="1">
          <a:solidFill>
            <a:srgbClr val="404040"/>
          </a:solidFill>
          <a:latin typeface="Garamond" panose="02020404030301010803" pitchFamily="18" charset="0"/>
          <a:cs typeface="Tunga" panose="020B0502040204020203" pitchFamily="34" charset="0"/>
        </a:defRPr>
      </a:lvl9pPr>
    </p:titleStyle>
    <p:bodyStyle>
      <a:lvl1pPr algn="ctr" rtl="0" fontAlgn="base">
        <a:spcBef>
          <a:spcPts val="600"/>
        </a:spcBef>
        <a:spcAft>
          <a:spcPct val="0"/>
        </a:spcAft>
        <a:buClr>
          <a:schemeClr val="accent1"/>
        </a:buClr>
        <a:defRPr sz="2000" kern="1200" spc="30">
          <a:solidFill>
            <a:schemeClr val="tx1"/>
          </a:solidFill>
          <a:latin typeface="+mn-lt"/>
          <a:ea typeface="+mn-ea"/>
          <a:cs typeface="Tahoma" pitchFamily="34" charset="0"/>
        </a:defRPr>
      </a:lvl1pPr>
      <a:lvl2pPr algn="ctr" rtl="0" fontAlgn="base">
        <a:spcBef>
          <a:spcPts val="1200"/>
        </a:spcBef>
        <a:spcAft>
          <a:spcPct val="0"/>
        </a:spcAft>
        <a:buClr>
          <a:schemeClr val="accent1"/>
        </a:buClr>
        <a:defRPr kern="1200">
          <a:solidFill>
            <a:schemeClr val="tx2"/>
          </a:solidFill>
          <a:latin typeface="+mn-lt"/>
          <a:ea typeface="+mn-ea"/>
          <a:cs typeface="Tahoma" pitchFamily="34" charset="0"/>
        </a:defRPr>
      </a:lvl2pPr>
      <a:lvl3pPr algn="ctr" rtl="0" fontAlgn="base">
        <a:spcBef>
          <a:spcPts val="1200"/>
        </a:spcBef>
        <a:spcAft>
          <a:spcPct val="0"/>
        </a:spcAft>
        <a:buClr>
          <a:schemeClr val="accent1"/>
        </a:buClr>
        <a:defRPr sz="1600" kern="1200">
          <a:solidFill>
            <a:schemeClr val="tx1"/>
          </a:solidFill>
          <a:latin typeface="+mn-lt"/>
          <a:ea typeface="+mn-ea"/>
          <a:cs typeface="Tahoma" pitchFamily="34" charset="0"/>
        </a:defRPr>
      </a:lvl3pPr>
      <a:lvl4pPr algn="ctr" rtl="0" fontAlgn="base">
        <a:spcBef>
          <a:spcPts val="1200"/>
        </a:spcBef>
        <a:spcAft>
          <a:spcPct val="0"/>
        </a:spcAft>
        <a:buClr>
          <a:schemeClr val="accent1"/>
        </a:buClr>
        <a:defRPr sz="1400" kern="1200">
          <a:solidFill>
            <a:schemeClr val="tx2"/>
          </a:solidFill>
          <a:latin typeface="+mn-lt"/>
          <a:ea typeface="+mn-ea"/>
          <a:cs typeface="Tahoma" pitchFamily="34" charset="0"/>
        </a:defRPr>
      </a:lvl4pPr>
      <a:lvl5pPr algn="ctr" rtl="0" fontAlgn="base">
        <a:spcBef>
          <a:spcPts val="1200"/>
        </a:spcBef>
        <a:spcAft>
          <a:spcPct val="0"/>
        </a:spcAft>
        <a:buClr>
          <a:schemeClr val="accent1"/>
        </a:buClr>
        <a:defRPr sz="1400" kern="120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E1A830A-BE97-4725-A0E5-37C6DB05B81C}"/>
              </a:ext>
            </a:extLst>
          </p:cNvPr>
          <p:cNvSpPr>
            <a:spLocks noGrp="1"/>
          </p:cNvSpPr>
          <p:nvPr>
            <p:ph type="subTitle" idx="1"/>
          </p:nvPr>
        </p:nvSpPr>
        <p:spPr>
          <a:xfrm>
            <a:off x="2565400" y="3044825"/>
            <a:ext cx="4013200" cy="428625"/>
          </a:xfrm>
        </p:spPr>
        <p:txBody>
          <a:bodyPr/>
          <a:lstStyle/>
          <a:p>
            <a:pPr fontAlgn="auto">
              <a:spcAft>
                <a:spcPts val="0"/>
              </a:spcAft>
              <a:defRPr/>
            </a:pPr>
            <a:r>
              <a:rPr lang="sl-SI"/>
              <a:t> </a:t>
            </a:r>
            <a:endParaRPr lang="sl-SI" dirty="0"/>
          </a:p>
        </p:txBody>
      </p:sp>
      <p:sp>
        <p:nvSpPr>
          <p:cNvPr id="2" name="Title 1">
            <a:extLst>
              <a:ext uri="{FF2B5EF4-FFF2-40B4-BE49-F238E27FC236}">
                <a16:creationId xmlns:a16="http://schemas.microsoft.com/office/drawing/2014/main" id="{D3F982D0-56D9-4C1D-9E85-45C823B81995}"/>
              </a:ext>
            </a:extLst>
          </p:cNvPr>
          <p:cNvSpPr>
            <a:spLocks noGrp="1"/>
          </p:cNvSpPr>
          <p:nvPr>
            <p:ph type="title"/>
          </p:nvPr>
        </p:nvSpPr>
        <p:spPr/>
        <p:txBody>
          <a:bodyPr/>
          <a:lstStyle/>
          <a:p>
            <a:pPr fontAlgn="auto">
              <a:spcAft>
                <a:spcPts val="0"/>
              </a:spcAft>
              <a:defRPr/>
            </a:pPr>
            <a:r>
              <a:rPr lang="sl-SI" dirty="0">
                <a:solidFill>
                  <a:schemeClr val="bg1">
                    <a:lumMod val="75000"/>
                    <a:lumOff val="25000"/>
                  </a:schemeClr>
                </a:solidFill>
              </a:rPr>
              <a:t>Iacobus gallus CARNIOLUS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1891CC-0D6C-4934-B188-B231E41FE007}"/>
              </a:ext>
            </a:extLst>
          </p:cNvPr>
          <p:cNvSpPr>
            <a:spLocks noGrp="1"/>
          </p:cNvSpPr>
          <p:nvPr>
            <p:ph sz="quarter" idx="13"/>
          </p:nvPr>
        </p:nvSpPr>
        <p:spPr>
          <a:xfrm>
            <a:off x="457200" y="2020888"/>
            <a:ext cx="8229600" cy="4075112"/>
          </a:xfrm>
        </p:spPr>
        <p:txBody>
          <a:bodyPr/>
          <a:lstStyle/>
          <a:p>
            <a:pPr fontAlgn="auto">
              <a:spcAft>
                <a:spcPts val="0"/>
              </a:spcAft>
              <a:defRPr/>
            </a:pPr>
            <a:r>
              <a:rPr lang="sl-SI"/>
              <a:t>Skladatelj je </a:t>
            </a:r>
            <a:r>
              <a:rPr lang="sl-SI" dirty="0"/>
              <a:t>bil predvsem znan po tem, da je v svoje skladbe izlil svoja čustva. Pogosto so prav njegova dela izražala njega samega, njegove misli in njegove občutke. </a:t>
            </a:r>
          </a:p>
          <a:p>
            <a:pPr fontAlgn="auto">
              <a:spcAft>
                <a:spcPts val="0"/>
              </a:spcAft>
              <a:defRPr/>
            </a:pPr>
            <a:r>
              <a:rPr lang="sl-SI" dirty="0"/>
              <a:t>Gallus je bil prav tako znan po tem, da je svoje knjige, v katerih so zbrana njegova dela, uredil po glasovih (v prvem so osemglasne, v drugem šestglasne, v tretjem petglasne in v četrtem štiriglasne)</a:t>
            </a:r>
          </a:p>
          <a:p>
            <a:pPr fontAlgn="auto">
              <a:spcAft>
                <a:spcPts val="0"/>
              </a:spcAft>
              <a:defRPr/>
            </a:pPr>
            <a:r>
              <a:rPr lang="sl-SI" dirty="0"/>
              <a:t>Njegova dela dokazujejo, da je Iacobus Gallus skladatelj, ki ga dobro označuje pesnikova znana beseda, da se mojstrstvo kaže prav v človeškem samoomenjevanju. </a:t>
            </a:r>
          </a:p>
        </p:txBody>
      </p:sp>
      <p:sp>
        <p:nvSpPr>
          <p:cNvPr id="3" name="Title 2">
            <a:extLst>
              <a:ext uri="{FF2B5EF4-FFF2-40B4-BE49-F238E27FC236}">
                <a16:creationId xmlns:a16="http://schemas.microsoft.com/office/drawing/2014/main" id="{E8D95520-3D5B-4432-8BE2-3580BC8F8F24}"/>
              </a:ext>
            </a:extLst>
          </p:cNvPr>
          <p:cNvSpPr>
            <a:spLocks noGrp="1"/>
          </p:cNvSpPr>
          <p:nvPr>
            <p:ph type="title"/>
          </p:nvPr>
        </p:nvSpPr>
        <p:spPr/>
        <p:txBody>
          <a:bodyPr/>
          <a:lstStyle/>
          <a:p>
            <a:pPr fontAlgn="auto">
              <a:spcAft>
                <a:spcPts val="0"/>
              </a:spcAft>
              <a:defRPr/>
            </a:pPr>
            <a:r>
              <a:rPr lang="sl-SI" dirty="0">
                <a:solidFill>
                  <a:schemeClr val="bg1">
                    <a:lumMod val="75000"/>
                    <a:lumOff val="25000"/>
                  </a:schemeClr>
                </a:solidFill>
              </a:rPr>
              <a:t>USTVARJANJE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8A845E-AA34-4430-AA80-E17FB115C8FA}"/>
              </a:ext>
            </a:extLst>
          </p:cNvPr>
          <p:cNvSpPr>
            <a:spLocks noGrp="1"/>
          </p:cNvSpPr>
          <p:nvPr>
            <p:ph sz="quarter" idx="13"/>
          </p:nvPr>
        </p:nvSpPr>
        <p:spPr>
          <a:xfrm>
            <a:off x="457200" y="2020888"/>
            <a:ext cx="8229600" cy="4075112"/>
          </a:xfrm>
        </p:spPr>
        <p:txBody>
          <a:bodyPr/>
          <a:lstStyle/>
          <a:p>
            <a:pPr fontAlgn="auto">
              <a:spcAft>
                <a:spcPts val="0"/>
              </a:spcAft>
              <a:defRPr/>
            </a:pPr>
            <a:r>
              <a:rPr lang="sl-SI" dirty="0"/>
              <a:t>Gallusova najslavnejša dela so:</a:t>
            </a:r>
          </a:p>
          <a:p>
            <a:pPr marL="342900" indent="-342900" fontAlgn="auto">
              <a:spcAft>
                <a:spcPts val="0"/>
              </a:spcAft>
              <a:buFont typeface="Wingdings" pitchFamily="2" charset="2"/>
              <a:buChar char="v"/>
              <a:defRPr/>
            </a:pPr>
            <a:r>
              <a:rPr lang="sl-SI" dirty="0"/>
              <a:t>- Selectiores quaedam missae (vsebuje 16 maš, l. 1580, zapisana v 4 knjigah)</a:t>
            </a:r>
          </a:p>
          <a:p>
            <a:pPr marL="342900" indent="-342900" fontAlgn="auto">
              <a:spcAft>
                <a:spcPts val="0"/>
              </a:spcAft>
              <a:buFont typeface="Wingdings" pitchFamily="2" charset="2"/>
              <a:buChar char="v"/>
              <a:defRPr/>
            </a:pPr>
            <a:r>
              <a:rPr lang="sl-SI" dirty="0"/>
              <a:t>- Opus musicum I-IV (zbirka 374 motetov, l. 1586-91)</a:t>
            </a:r>
          </a:p>
          <a:p>
            <a:pPr marL="342900" indent="-342900" fontAlgn="auto">
              <a:spcAft>
                <a:spcPts val="0"/>
              </a:spcAft>
              <a:buFont typeface="Wingdings" pitchFamily="2" charset="2"/>
              <a:buChar char="v"/>
              <a:defRPr/>
            </a:pPr>
            <a:r>
              <a:rPr lang="sl-SI" dirty="0"/>
              <a:t>- Harmoniae morales (zbirka 53 madrigalov, l. 1589-90, zapisana v 3 knjigah)</a:t>
            </a:r>
          </a:p>
          <a:p>
            <a:pPr marL="342900" indent="-342900" fontAlgn="auto">
              <a:spcAft>
                <a:spcPts val="0"/>
              </a:spcAft>
              <a:buFont typeface="Wingdings" pitchFamily="2" charset="2"/>
              <a:buChar char="v"/>
              <a:defRPr/>
            </a:pPr>
            <a:r>
              <a:rPr lang="sl-SI" dirty="0"/>
              <a:t>- Moralia (zbirka 47 madrigalov, l. 1596)</a:t>
            </a:r>
          </a:p>
        </p:txBody>
      </p:sp>
      <p:sp>
        <p:nvSpPr>
          <p:cNvPr id="3" name="Title 2">
            <a:extLst>
              <a:ext uri="{FF2B5EF4-FFF2-40B4-BE49-F238E27FC236}">
                <a16:creationId xmlns:a16="http://schemas.microsoft.com/office/drawing/2014/main" id="{BDD32EBF-979E-4A64-931B-995A075C7B71}"/>
              </a:ext>
            </a:extLst>
          </p:cNvPr>
          <p:cNvSpPr>
            <a:spLocks noGrp="1"/>
          </p:cNvSpPr>
          <p:nvPr>
            <p:ph type="title"/>
          </p:nvPr>
        </p:nvSpPr>
        <p:spPr/>
        <p:txBody>
          <a:bodyPr/>
          <a:lstStyle/>
          <a:p>
            <a:pPr fontAlgn="auto">
              <a:spcAft>
                <a:spcPts val="0"/>
              </a:spcAft>
              <a:defRPr/>
            </a:pPr>
            <a:r>
              <a:rPr lang="sl-SI" dirty="0">
                <a:solidFill>
                  <a:schemeClr val="bg1">
                    <a:lumMod val="75000"/>
                    <a:lumOff val="25000"/>
                  </a:schemeClr>
                </a:solidFill>
              </a:rPr>
              <a:t>Najbolj znana dela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additive="base">
                                        <p:cTn id="3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 calcmode="lin" valueType="num">
                                      <p:cBhvr additive="base">
                                        <p:cTn id="38"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94B472-0E73-4516-88D9-8A2F23BBB4A5}"/>
              </a:ext>
            </a:extLst>
          </p:cNvPr>
          <p:cNvSpPr>
            <a:spLocks noGrp="1"/>
          </p:cNvSpPr>
          <p:nvPr>
            <p:ph sz="quarter" idx="13"/>
          </p:nvPr>
        </p:nvSpPr>
        <p:spPr>
          <a:xfrm>
            <a:off x="179388" y="2020888"/>
            <a:ext cx="8856662" cy="4075112"/>
          </a:xfrm>
        </p:spPr>
        <p:txBody>
          <a:bodyPr/>
          <a:lstStyle/>
          <a:p>
            <a:pPr fontAlgn="auto">
              <a:spcAft>
                <a:spcPts val="0"/>
              </a:spcAft>
              <a:defRPr/>
            </a:pPr>
            <a:r>
              <a:rPr lang="sl-SI" dirty="0"/>
              <a:t>Gallus pa je najbolj poznan po tem:</a:t>
            </a:r>
          </a:p>
          <a:p>
            <a:pPr marL="342900" indent="-342900" fontAlgn="auto">
              <a:spcAft>
                <a:spcPts val="0"/>
              </a:spcAft>
              <a:buFont typeface="Wingdings" pitchFamily="2" charset="2"/>
              <a:buChar char="v"/>
              <a:defRPr/>
            </a:pPr>
            <a:r>
              <a:rPr lang="sl-SI" dirty="0"/>
              <a:t>Da je upodobljen na bankovcu za 200 tolarjev</a:t>
            </a:r>
          </a:p>
          <a:p>
            <a:pPr marL="342900" indent="-342900" fontAlgn="auto">
              <a:spcAft>
                <a:spcPts val="0"/>
              </a:spcAft>
              <a:buFont typeface="Wingdings" pitchFamily="2" charset="2"/>
              <a:buChar char="v"/>
              <a:defRPr/>
            </a:pPr>
            <a:r>
              <a:rPr lang="sl-SI" dirty="0"/>
              <a:t>Po njem se imenujejo različne velike nagrade za glasbene dosežke v SLO.</a:t>
            </a:r>
          </a:p>
          <a:p>
            <a:pPr marL="342900" indent="-342900" fontAlgn="auto">
              <a:spcAft>
                <a:spcPts val="0"/>
              </a:spcAft>
              <a:buFont typeface="Wingdings" pitchFamily="2" charset="2"/>
              <a:buChar char="v"/>
              <a:defRPr/>
            </a:pPr>
            <a:r>
              <a:rPr lang="sl-SI" dirty="0"/>
              <a:t>Po njem se imenuje največja dvorana v Cankarjrevem domu (Gallusova dvorana)</a:t>
            </a:r>
          </a:p>
          <a:p>
            <a:pPr fontAlgn="auto">
              <a:spcAft>
                <a:spcPts val="0"/>
              </a:spcAft>
              <a:defRPr/>
            </a:pPr>
            <a:endParaRPr lang="sl-SI" dirty="0"/>
          </a:p>
        </p:txBody>
      </p:sp>
      <p:sp>
        <p:nvSpPr>
          <p:cNvPr id="3" name="Title 2">
            <a:extLst>
              <a:ext uri="{FF2B5EF4-FFF2-40B4-BE49-F238E27FC236}">
                <a16:creationId xmlns:a16="http://schemas.microsoft.com/office/drawing/2014/main" id="{3E167212-044A-4D1E-9EF5-9D4E17825A64}"/>
              </a:ext>
            </a:extLst>
          </p:cNvPr>
          <p:cNvSpPr>
            <a:spLocks noGrp="1"/>
          </p:cNvSpPr>
          <p:nvPr>
            <p:ph type="title"/>
          </p:nvPr>
        </p:nvSpPr>
        <p:spPr/>
        <p:txBody>
          <a:bodyPr/>
          <a:lstStyle/>
          <a:p>
            <a:pPr fontAlgn="auto">
              <a:spcAft>
                <a:spcPts val="0"/>
              </a:spcAft>
              <a:defRPr/>
            </a:pPr>
            <a:r>
              <a:rPr lang="sl-SI" dirty="0">
                <a:solidFill>
                  <a:schemeClr val="bg1">
                    <a:lumMod val="75000"/>
                    <a:lumOff val="25000"/>
                  </a:schemeClr>
                </a:solidFill>
              </a:rPr>
              <a:t>ZANIMIVOSTI </a:t>
            </a:r>
          </a:p>
        </p:txBody>
      </p:sp>
      <p:pic>
        <p:nvPicPr>
          <p:cNvPr id="2050" name="Picture 2">
            <a:extLst>
              <a:ext uri="{FF2B5EF4-FFF2-40B4-BE49-F238E27FC236}">
                <a16:creationId xmlns:a16="http://schemas.microsoft.com/office/drawing/2014/main" id="{1CDA922F-FAA3-410A-B379-64937A320537}"/>
              </a:ext>
            </a:extLst>
          </p:cNvPr>
          <p:cNvPicPr>
            <a:picLocks noChangeAspect="1" noChangeArrowheads="1"/>
          </p:cNvPicPr>
          <p:nvPr/>
        </p:nvPicPr>
        <p:blipFill>
          <a:blip r:embed="rId2"/>
          <a:srcRect/>
          <a:stretch>
            <a:fillRect/>
          </a:stretch>
        </p:blipFill>
        <p:spPr bwMode="auto">
          <a:xfrm>
            <a:off x="395288" y="3957638"/>
            <a:ext cx="3695700"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a:extLst>
              <a:ext uri="{FF2B5EF4-FFF2-40B4-BE49-F238E27FC236}">
                <a16:creationId xmlns:a16="http://schemas.microsoft.com/office/drawing/2014/main" id="{CB6A360B-1895-4692-B934-C85D801DCB61}"/>
              </a:ext>
            </a:extLst>
          </p:cNvPr>
          <p:cNvPicPr>
            <a:picLocks noChangeAspect="1" noChangeArrowheads="1"/>
          </p:cNvPicPr>
          <p:nvPr/>
        </p:nvPicPr>
        <p:blipFill>
          <a:blip r:embed="rId3"/>
          <a:srcRect/>
          <a:stretch>
            <a:fillRect/>
          </a:stretch>
        </p:blipFill>
        <p:spPr bwMode="auto">
          <a:xfrm>
            <a:off x="5219700" y="3929063"/>
            <a:ext cx="2881313" cy="2306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additive="base">
                                        <p:cTn id="3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31" presetClass="entr" presetSubtype="0" fill="hold" nodeType="clickEffect">
                                  <p:stCondLst>
                                    <p:cond delay="0"/>
                                  </p:stCondLst>
                                  <p:childTnLst>
                                    <p:set>
                                      <p:cBhvr>
                                        <p:cTn id="37" dur="1" fill="hold">
                                          <p:stCondLst>
                                            <p:cond delay="0"/>
                                          </p:stCondLst>
                                        </p:cTn>
                                        <p:tgtEl>
                                          <p:spTgt spid="2050"/>
                                        </p:tgtEl>
                                        <p:attrNameLst>
                                          <p:attrName>style.visibility</p:attrName>
                                        </p:attrNameLst>
                                      </p:cBhvr>
                                      <p:to>
                                        <p:strVal val="visible"/>
                                      </p:to>
                                    </p:set>
                                    <p:anim calcmode="lin" valueType="num">
                                      <p:cBhvr>
                                        <p:cTn id="38" dur="1000" fill="hold"/>
                                        <p:tgtEl>
                                          <p:spTgt spid="2050"/>
                                        </p:tgtEl>
                                        <p:attrNameLst>
                                          <p:attrName>ppt_w</p:attrName>
                                        </p:attrNameLst>
                                      </p:cBhvr>
                                      <p:tavLst>
                                        <p:tav tm="0">
                                          <p:val>
                                            <p:fltVal val="0"/>
                                          </p:val>
                                        </p:tav>
                                        <p:tav tm="100000">
                                          <p:val>
                                            <p:strVal val="#ppt_w"/>
                                          </p:val>
                                        </p:tav>
                                      </p:tavLst>
                                    </p:anim>
                                    <p:anim calcmode="lin" valueType="num">
                                      <p:cBhvr>
                                        <p:cTn id="39" dur="1000" fill="hold"/>
                                        <p:tgtEl>
                                          <p:spTgt spid="2050"/>
                                        </p:tgtEl>
                                        <p:attrNameLst>
                                          <p:attrName>ppt_h</p:attrName>
                                        </p:attrNameLst>
                                      </p:cBhvr>
                                      <p:tavLst>
                                        <p:tav tm="0">
                                          <p:val>
                                            <p:fltVal val="0"/>
                                          </p:val>
                                        </p:tav>
                                        <p:tav tm="100000">
                                          <p:val>
                                            <p:strVal val="#ppt_h"/>
                                          </p:val>
                                        </p:tav>
                                      </p:tavLst>
                                    </p:anim>
                                    <p:anim calcmode="lin" valueType="num">
                                      <p:cBhvr>
                                        <p:cTn id="40" dur="1000" fill="hold"/>
                                        <p:tgtEl>
                                          <p:spTgt spid="2050"/>
                                        </p:tgtEl>
                                        <p:attrNameLst>
                                          <p:attrName>style.rotation</p:attrName>
                                        </p:attrNameLst>
                                      </p:cBhvr>
                                      <p:tavLst>
                                        <p:tav tm="0">
                                          <p:val>
                                            <p:fltVal val="90"/>
                                          </p:val>
                                        </p:tav>
                                        <p:tav tm="100000">
                                          <p:val>
                                            <p:fltVal val="0"/>
                                          </p:val>
                                        </p:tav>
                                      </p:tavLst>
                                    </p:anim>
                                    <p:animEffect transition="in" filter="fade">
                                      <p:cBhvr>
                                        <p:cTn id="41" dur="1000"/>
                                        <p:tgtEl>
                                          <p:spTgt spid="205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1" presetClass="entr" presetSubtype="0" fill="hold" nodeType="clickEffect">
                                  <p:stCondLst>
                                    <p:cond delay="0"/>
                                  </p:stCondLst>
                                  <p:childTnLst>
                                    <p:set>
                                      <p:cBhvr>
                                        <p:cTn id="45" dur="1" fill="hold">
                                          <p:stCondLst>
                                            <p:cond delay="0"/>
                                          </p:stCondLst>
                                        </p:cTn>
                                        <p:tgtEl>
                                          <p:spTgt spid="2051"/>
                                        </p:tgtEl>
                                        <p:attrNameLst>
                                          <p:attrName>style.visibility</p:attrName>
                                        </p:attrNameLst>
                                      </p:cBhvr>
                                      <p:to>
                                        <p:strVal val="visible"/>
                                      </p:to>
                                    </p:set>
                                    <p:anim calcmode="lin" valueType="num">
                                      <p:cBhvr>
                                        <p:cTn id="46" dur="1000" fill="hold"/>
                                        <p:tgtEl>
                                          <p:spTgt spid="2051"/>
                                        </p:tgtEl>
                                        <p:attrNameLst>
                                          <p:attrName>ppt_w</p:attrName>
                                        </p:attrNameLst>
                                      </p:cBhvr>
                                      <p:tavLst>
                                        <p:tav tm="0">
                                          <p:val>
                                            <p:fltVal val="0"/>
                                          </p:val>
                                        </p:tav>
                                        <p:tav tm="100000">
                                          <p:val>
                                            <p:strVal val="#ppt_w"/>
                                          </p:val>
                                        </p:tav>
                                      </p:tavLst>
                                    </p:anim>
                                    <p:anim calcmode="lin" valueType="num">
                                      <p:cBhvr>
                                        <p:cTn id="47" dur="1000" fill="hold"/>
                                        <p:tgtEl>
                                          <p:spTgt spid="2051"/>
                                        </p:tgtEl>
                                        <p:attrNameLst>
                                          <p:attrName>ppt_h</p:attrName>
                                        </p:attrNameLst>
                                      </p:cBhvr>
                                      <p:tavLst>
                                        <p:tav tm="0">
                                          <p:val>
                                            <p:fltVal val="0"/>
                                          </p:val>
                                        </p:tav>
                                        <p:tav tm="100000">
                                          <p:val>
                                            <p:strVal val="#ppt_h"/>
                                          </p:val>
                                        </p:tav>
                                      </p:tavLst>
                                    </p:anim>
                                    <p:anim calcmode="lin" valueType="num">
                                      <p:cBhvr>
                                        <p:cTn id="48" dur="1000" fill="hold"/>
                                        <p:tgtEl>
                                          <p:spTgt spid="2051"/>
                                        </p:tgtEl>
                                        <p:attrNameLst>
                                          <p:attrName>style.rotation</p:attrName>
                                        </p:attrNameLst>
                                      </p:cBhvr>
                                      <p:tavLst>
                                        <p:tav tm="0">
                                          <p:val>
                                            <p:fltVal val="90"/>
                                          </p:val>
                                        </p:tav>
                                        <p:tav tm="100000">
                                          <p:val>
                                            <p:fltVal val="0"/>
                                          </p:val>
                                        </p:tav>
                                      </p:tavLst>
                                    </p:anim>
                                    <p:animEffect transition="in" filter="fade">
                                      <p:cBhvr>
                                        <p:cTn id="49"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A2C402-1FD2-4304-8483-E0E754379948}"/>
              </a:ext>
            </a:extLst>
          </p:cNvPr>
          <p:cNvSpPr>
            <a:spLocks noGrp="1"/>
          </p:cNvSpPr>
          <p:nvPr>
            <p:ph type="title"/>
          </p:nvPr>
        </p:nvSpPr>
        <p:spPr>
          <a:xfrm>
            <a:off x="2528888" y="3367088"/>
            <a:ext cx="4086225" cy="706437"/>
          </a:xfrm>
        </p:spPr>
        <p:txBody>
          <a:bodyPr/>
          <a:lstStyle/>
          <a:p>
            <a:pPr fontAlgn="auto">
              <a:spcAft>
                <a:spcPts val="0"/>
              </a:spcAft>
              <a:defRPr/>
            </a:pPr>
            <a:r>
              <a:rPr lang="sl-SI"/>
              <a:t>HVALA ZA POZORNOST! </a:t>
            </a:r>
            <a:r>
              <a:rPr lang="sl-SI">
                <a:sym typeface="Wingdings" pitchFamily="2" charset="2"/>
              </a:rPr>
              <a:t></a:t>
            </a:r>
            <a:endParaRPr lang="sl-SI"/>
          </a:p>
        </p:txBody>
      </p:sp>
      <p:sp>
        <p:nvSpPr>
          <p:cNvPr id="18435" name="Subtitle 4">
            <a:extLst>
              <a:ext uri="{FF2B5EF4-FFF2-40B4-BE49-F238E27FC236}">
                <a16:creationId xmlns:a16="http://schemas.microsoft.com/office/drawing/2014/main" id="{66B94D49-93FF-41A2-92F7-4B4252ED2838}"/>
              </a:ext>
            </a:extLst>
          </p:cNvPr>
          <p:cNvSpPr>
            <a:spLocks noGrp="1"/>
          </p:cNvSpPr>
          <p:nvPr>
            <p:ph type="subTitle" idx="1"/>
          </p:nvPr>
        </p:nvSpPr>
        <p:spPr>
          <a:xfrm>
            <a:off x="2517775" y="4084638"/>
            <a:ext cx="4108450" cy="396875"/>
          </a:xfrm>
        </p:spPr>
        <p:txBody>
          <a:bodyPr wrap="square" numCol="1" compatLnSpc="1">
            <a:prstTxWarp prst="textNoShape">
              <a:avLst/>
            </a:prstTxWarp>
          </a:bodyPr>
          <a:lstStyle/>
          <a:p>
            <a:endParaRPr lang="sl-SI" altLang="sl-SI"/>
          </a:p>
        </p:txBody>
      </p:sp>
      <p:pic>
        <p:nvPicPr>
          <p:cNvPr id="3074" name="Picture 2">
            <a:extLst>
              <a:ext uri="{FF2B5EF4-FFF2-40B4-BE49-F238E27FC236}">
                <a16:creationId xmlns:a16="http://schemas.microsoft.com/office/drawing/2014/main" id="{BB27B873-7891-4AA8-9A38-09C8EFD5C28F}"/>
              </a:ext>
            </a:extLst>
          </p:cNvPr>
          <p:cNvPicPr>
            <a:picLocks noChangeAspect="1" noChangeArrowheads="1"/>
          </p:cNvPicPr>
          <p:nvPr/>
        </p:nvPicPr>
        <p:blipFill>
          <a:blip r:embed="rId2"/>
          <a:srcRect/>
          <a:stretch>
            <a:fillRect/>
          </a:stretch>
        </p:blipFill>
        <p:spPr bwMode="auto">
          <a:xfrm>
            <a:off x="3419475" y="549275"/>
            <a:ext cx="2311400" cy="2605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3A4053-204C-45AF-8B17-078C22E5C44A}"/>
              </a:ext>
            </a:extLst>
          </p:cNvPr>
          <p:cNvSpPr>
            <a:spLocks noGrp="1"/>
          </p:cNvSpPr>
          <p:nvPr>
            <p:ph sz="quarter" idx="13"/>
          </p:nvPr>
        </p:nvSpPr>
        <p:spPr>
          <a:xfrm>
            <a:off x="457200" y="2020888"/>
            <a:ext cx="8229600" cy="4075112"/>
          </a:xfrm>
        </p:spPr>
        <p:txBody>
          <a:bodyPr/>
          <a:lstStyle/>
          <a:p>
            <a:pPr fontAlgn="auto">
              <a:spcAft>
                <a:spcPts val="0"/>
              </a:spcAft>
              <a:defRPr/>
            </a:pPr>
            <a:r>
              <a:rPr lang="sl-SI" dirty="0"/>
              <a:t>Za večino osebnosti evropske glasbene zgodovine podatki on njihovem življenju niso pomankljivi in so predvsem lahko določljivi . </a:t>
            </a:r>
          </a:p>
          <a:p>
            <a:pPr fontAlgn="auto">
              <a:spcAft>
                <a:spcPts val="0"/>
              </a:spcAft>
              <a:defRPr/>
            </a:pPr>
            <a:r>
              <a:rPr lang="sl-SI" dirty="0"/>
              <a:t>Vse pa je drugače pri Iacobusu Gallusu (slovensko Jakob Petelin), pri katerem se vse zaplete že pri priimku, saj je naveden tudi v večih različnih tujih jezikih. </a:t>
            </a:r>
          </a:p>
          <a:p>
            <a:pPr fontAlgn="auto">
              <a:spcAft>
                <a:spcPts val="0"/>
              </a:spcAft>
              <a:defRPr/>
            </a:pPr>
            <a:endParaRPr lang="sl-SI" dirty="0"/>
          </a:p>
          <a:p>
            <a:pPr fontAlgn="auto">
              <a:spcAft>
                <a:spcPts val="0"/>
              </a:spcAft>
              <a:defRPr/>
            </a:pPr>
            <a:r>
              <a:rPr lang="sl-SI" dirty="0"/>
              <a:t>Vseeno pa lahko trdimo, da je bil Gallus velik slovenski skladatelj in da nam je zapustil bogato glasbeno dediščino. </a:t>
            </a:r>
          </a:p>
          <a:p>
            <a:pPr fontAlgn="auto">
              <a:spcAft>
                <a:spcPts val="0"/>
              </a:spcAft>
              <a:defRPr/>
            </a:pPr>
            <a:endParaRPr lang="sl-SI" dirty="0"/>
          </a:p>
          <a:p>
            <a:pPr fontAlgn="auto">
              <a:spcAft>
                <a:spcPts val="0"/>
              </a:spcAft>
              <a:defRPr/>
            </a:pPr>
            <a:r>
              <a:rPr lang="sl-SI" dirty="0"/>
              <a:t>Več o njem pa sledi v prihodnjih minutah. </a:t>
            </a:r>
          </a:p>
        </p:txBody>
      </p:sp>
      <p:sp>
        <p:nvSpPr>
          <p:cNvPr id="2" name="Title 1">
            <a:extLst>
              <a:ext uri="{FF2B5EF4-FFF2-40B4-BE49-F238E27FC236}">
                <a16:creationId xmlns:a16="http://schemas.microsoft.com/office/drawing/2014/main" id="{7E6DAB3D-0BD3-49BD-AC6E-FFB48E7EAB16}"/>
              </a:ext>
            </a:extLst>
          </p:cNvPr>
          <p:cNvSpPr>
            <a:spLocks noGrp="1"/>
          </p:cNvSpPr>
          <p:nvPr>
            <p:ph type="title"/>
          </p:nvPr>
        </p:nvSpPr>
        <p:spPr/>
        <p:txBody>
          <a:bodyPr/>
          <a:lstStyle/>
          <a:p>
            <a:pPr fontAlgn="auto">
              <a:spcAft>
                <a:spcPts val="0"/>
              </a:spcAft>
              <a:defRPr/>
            </a:pPr>
            <a:r>
              <a:rPr lang="sl-SI" dirty="0">
                <a:solidFill>
                  <a:schemeClr val="bg1">
                    <a:lumMod val="75000"/>
                    <a:lumOff val="25000"/>
                  </a:schemeClr>
                </a:solidFill>
              </a:rPr>
              <a:t>UVOD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F888E-CAFA-40F6-A390-62EE0B3739BC}"/>
              </a:ext>
            </a:extLst>
          </p:cNvPr>
          <p:cNvSpPr>
            <a:spLocks noGrp="1"/>
          </p:cNvSpPr>
          <p:nvPr>
            <p:ph type="title"/>
          </p:nvPr>
        </p:nvSpPr>
        <p:spPr>
          <a:xfrm>
            <a:off x="2528888" y="3367088"/>
            <a:ext cx="4086225" cy="706437"/>
          </a:xfrm>
        </p:spPr>
        <p:txBody>
          <a:bodyPr/>
          <a:lstStyle/>
          <a:p>
            <a:pPr fontAlgn="auto">
              <a:spcAft>
                <a:spcPts val="0"/>
              </a:spcAft>
              <a:defRPr/>
            </a:pPr>
            <a:r>
              <a:rPr lang="sl-SI"/>
              <a:t>Življenska pot</a:t>
            </a:r>
          </a:p>
        </p:txBody>
      </p:sp>
      <p:sp>
        <p:nvSpPr>
          <p:cNvPr id="8195" name="Subtitle 2">
            <a:extLst>
              <a:ext uri="{FF2B5EF4-FFF2-40B4-BE49-F238E27FC236}">
                <a16:creationId xmlns:a16="http://schemas.microsoft.com/office/drawing/2014/main" id="{48E02B7F-0ABF-4CC6-8BA2-39B54A3D40C1}"/>
              </a:ext>
            </a:extLst>
          </p:cNvPr>
          <p:cNvSpPr>
            <a:spLocks noGrp="1"/>
          </p:cNvSpPr>
          <p:nvPr>
            <p:ph type="subTitle" idx="1"/>
          </p:nvPr>
        </p:nvSpPr>
        <p:spPr>
          <a:xfrm>
            <a:off x="2627313" y="4076700"/>
            <a:ext cx="4106862" cy="396875"/>
          </a:xfrm>
        </p:spPr>
        <p:txBody>
          <a:bodyPr wrap="square" numCol="1" compatLnSpc="1">
            <a:prstTxWarp prst="textNoShape">
              <a:avLst/>
            </a:prstTxWarp>
          </a:bodyPr>
          <a:lstStyle/>
          <a:p>
            <a:r>
              <a:rPr lang="sl-SI" altLang="sl-SI"/>
              <a:t>Začetnki življenske poti, šolanje, ustalitev in smrt</a:t>
            </a:r>
          </a:p>
        </p:txBody>
      </p:sp>
      <p:pic>
        <p:nvPicPr>
          <p:cNvPr id="1026" name="Picture 2">
            <a:extLst>
              <a:ext uri="{FF2B5EF4-FFF2-40B4-BE49-F238E27FC236}">
                <a16:creationId xmlns:a16="http://schemas.microsoft.com/office/drawing/2014/main" id="{CB8C23BC-AF38-435E-BA2F-20649C5D4273}"/>
              </a:ext>
            </a:extLst>
          </p:cNvPr>
          <p:cNvPicPr>
            <a:picLocks noChangeAspect="1" noChangeArrowheads="1"/>
          </p:cNvPicPr>
          <p:nvPr/>
        </p:nvPicPr>
        <p:blipFill>
          <a:blip r:embed="rId2"/>
          <a:srcRect/>
          <a:stretch>
            <a:fillRect/>
          </a:stretch>
        </p:blipFill>
        <p:spPr bwMode="auto">
          <a:xfrm>
            <a:off x="3635375" y="620713"/>
            <a:ext cx="1914525" cy="2390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4BE255-0FEE-4E73-B602-838E06D2DAE6}"/>
              </a:ext>
            </a:extLst>
          </p:cNvPr>
          <p:cNvSpPr>
            <a:spLocks noGrp="1"/>
          </p:cNvSpPr>
          <p:nvPr>
            <p:ph sz="quarter" idx="13"/>
          </p:nvPr>
        </p:nvSpPr>
        <p:spPr>
          <a:xfrm>
            <a:off x="457200" y="2020888"/>
            <a:ext cx="8229600" cy="4075112"/>
          </a:xfrm>
        </p:spPr>
        <p:txBody>
          <a:bodyPr/>
          <a:lstStyle/>
          <a:p>
            <a:pPr fontAlgn="auto">
              <a:spcAft>
                <a:spcPts val="0"/>
              </a:spcAft>
              <a:defRPr/>
            </a:pPr>
            <a:r>
              <a:rPr lang="sl-SI" dirty="0"/>
              <a:t>Iacobus Gallus Carniolus (Jakob Petelin Kranjec) se je rodil leta 1550. Dan in mesec nista točno zapisana, vendar so raziskave pokazale, da se je najverjetneje rodil nekje med 15. aprilem in 31. julijem. </a:t>
            </a:r>
          </a:p>
          <a:p>
            <a:pPr fontAlgn="auto">
              <a:spcAft>
                <a:spcPts val="0"/>
              </a:spcAft>
              <a:defRPr/>
            </a:pPr>
            <a:r>
              <a:rPr lang="sl-SI" dirty="0"/>
              <a:t>Prav tako ni točno znan kraj rojstva, ki pa naj bil nekje na Kranjskem. </a:t>
            </a:r>
          </a:p>
          <a:p>
            <a:pPr fontAlgn="auto">
              <a:spcAft>
                <a:spcPts val="0"/>
              </a:spcAft>
              <a:defRPr/>
            </a:pPr>
            <a:r>
              <a:rPr lang="sl-SI" dirty="0"/>
              <a:t>Še vedno pa se za njegov rojstni kraj najbolj smatra Ribnico na Dolenjskem. </a:t>
            </a:r>
          </a:p>
        </p:txBody>
      </p:sp>
      <p:sp>
        <p:nvSpPr>
          <p:cNvPr id="3" name="Title 2">
            <a:extLst>
              <a:ext uri="{FF2B5EF4-FFF2-40B4-BE49-F238E27FC236}">
                <a16:creationId xmlns:a16="http://schemas.microsoft.com/office/drawing/2014/main" id="{612FE63C-6120-46C3-A7EE-CCADEDD64D52}"/>
              </a:ext>
            </a:extLst>
          </p:cNvPr>
          <p:cNvSpPr>
            <a:spLocks noGrp="1"/>
          </p:cNvSpPr>
          <p:nvPr>
            <p:ph type="title"/>
          </p:nvPr>
        </p:nvSpPr>
        <p:spPr/>
        <p:txBody>
          <a:bodyPr/>
          <a:lstStyle/>
          <a:p>
            <a:pPr fontAlgn="auto">
              <a:spcAft>
                <a:spcPts val="0"/>
              </a:spcAft>
              <a:defRPr/>
            </a:pPr>
            <a:r>
              <a:rPr lang="sl-SI" dirty="0">
                <a:solidFill>
                  <a:schemeClr val="bg1">
                    <a:lumMod val="75000"/>
                    <a:lumOff val="25000"/>
                  </a:schemeClr>
                </a:solidFill>
              </a:rPr>
              <a:t>ZAČETKI ŽIVLJENSKE POTI </a:t>
            </a:r>
          </a:p>
        </p:txBody>
      </p:sp>
      <p:pic>
        <p:nvPicPr>
          <p:cNvPr id="2050" name="Picture 2">
            <a:extLst>
              <a:ext uri="{FF2B5EF4-FFF2-40B4-BE49-F238E27FC236}">
                <a16:creationId xmlns:a16="http://schemas.microsoft.com/office/drawing/2014/main" id="{C033A7E2-5B93-4B8B-BE93-53F61A08AE18}"/>
              </a:ext>
            </a:extLst>
          </p:cNvPr>
          <p:cNvPicPr>
            <a:picLocks noChangeAspect="1" noChangeArrowheads="1"/>
          </p:cNvPicPr>
          <p:nvPr/>
        </p:nvPicPr>
        <p:blipFill>
          <a:blip r:embed="rId2"/>
          <a:srcRect/>
          <a:stretch>
            <a:fillRect/>
          </a:stretch>
        </p:blipFill>
        <p:spPr bwMode="auto">
          <a:xfrm>
            <a:off x="2916238" y="4076700"/>
            <a:ext cx="3221037" cy="2141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 calcmode="lin" valueType="num">
                                      <p:cBhvr>
                                        <p:cTn id="30" dur="1000" fill="hold"/>
                                        <p:tgtEl>
                                          <p:spTgt spid="2050"/>
                                        </p:tgtEl>
                                        <p:attrNameLst>
                                          <p:attrName>ppt_w</p:attrName>
                                        </p:attrNameLst>
                                      </p:cBhvr>
                                      <p:tavLst>
                                        <p:tav tm="0">
                                          <p:val>
                                            <p:fltVal val="0"/>
                                          </p:val>
                                        </p:tav>
                                        <p:tav tm="100000">
                                          <p:val>
                                            <p:strVal val="#ppt_w"/>
                                          </p:val>
                                        </p:tav>
                                      </p:tavLst>
                                    </p:anim>
                                    <p:anim calcmode="lin" valueType="num">
                                      <p:cBhvr>
                                        <p:cTn id="31" dur="1000" fill="hold"/>
                                        <p:tgtEl>
                                          <p:spTgt spid="2050"/>
                                        </p:tgtEl>
                                        <p:attrNameLst>
                                          <p:attrName>ppt_h</p:attrName>
                                        </p:attrNameLst>
                                      </p:cBhvr>
                                      <p:tavLst>
                                        <p:tav tm="0">
                                          <p:val>
                                            <p:fltVal val="0"/>
                                          </p:val>
                                        </p:tav>
                                        <p:tav tm="100000">
                                          <p:val>
                                            <p:strVal val="#ppt_h"/>
                                          </p:val>
                                        </p:tav>
                                      </p:tavLst>
                                    </p:anim>
                                    <p:anim calcmode="lin" valueType="num">
                                      <p:cBhvr>
                                        <p:cTn id="32" dur="1000" fill="hold"/>
                                        <p:tgtEl>
                                          <p:spTgt spid="2050"/>
                                        </p:tgtEl>
                                        <p:attrNameLst>
                                          <p:attrName>style.rotation</p:attrName>
                                        </p:attrNameLst>
                                      </p:cBhvr>
                                      <p:tavLst>
                                        <p:tav tm="0">
                                          <p:val>
                                            <p:fltVal val="90"/>
                                          </p:val>
                                        </p:tav>
                                        <p:tav tm="100000">
                                          <p:val>
                                            <p:fltVal val="0"/>
                                          </p:val>
                                        </p:tav>
                                      </p:tavLst>
                                    </p:anim>
                                    <p:animEffect transition="in" filter="fade">
                                      <p:cBhvr>
                                        <p:cTn id="33"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BC7B1E-EB15-403E-A032-8A2F07E6042B}"/>
              </a:ext>
            </a:extLst>
          </p:cNvPr>
          <p:cNvSpPr>
            <a:spLocks noGrp="1"/>
          </p:cNvSpPr>
          <p:nvPr>
            <p:ph sz="quarter" idx="13"/>
          </p:nvPr>
        </p:nvSpPr>
        <p:spPr>
          <a:xfrm>
            <a:off x="457200" y="2020888"/>
            <a:ext cx="8229600" cy="4075112"/>
          </a:xfrm>
        </p:spPr>
        <p:txBody>
          <a:bodyPr/>
          <a:lstStyle/>
          <a:p>
            <a:pPr fontAlgn="auto">
              <a:spcAft>
                <a:spcPts val="0"/>
              </a:spcAft>
              <a:defRPr/>
            </a:pPr>
            <a:r>
              <a:rPr lang="sl-SI" dirty="0"/>
              <a:t>Svoje šolanje je začel v Ribnici.  </a:t>
            </a:r>
          </a:p>
          <a:p>
            <a:pPr fontAlgn="auto">
              <a:spcAft>
                <a:spcPts val="0"/>
              </a:spcAft>
              <a:defRPr/>
            </a:pPr>
            <a:r>
              <a:rPr lang="sl-SI" dirty="0"/>
              <a:t>Gallus se je že v mladih letih odločil za glasbo, saj je spoznal da je prav za glasbo nadarjen bolj kot za krakoli drugega. Prav tako je v glasbi videl izpolnitev svojih želja in potreb. </a:t>
            </a:r>
          </a:p>
          <a:p>
            <a:pPr fontAlgn="auto">
              <a:spcAft>
                <a:spcPts val="0"/>
              </a:spcAft>
              <a:defRPr/>
            </a:pPr>
            <a:r>
              <a:rPr lang="sl-SI" dirty="0"/>
              <a:t>Zannstveniki menijo, da je svoje šolanje nadaljeval v Trstu ali Reki. Še zlasti Reka se je zdela zelo primerna zanj. </a:t>
            </a:r>
          </a:p>
          <a:p>
            <a:pPr fontAlgn="auto">
              <a:spcAft>
                <a:spcPts val="0"/>
              </a:spcAft>
              <a:defRPr/>
            </a:pPr>
            <a:r>
              <a:rPr lang="sl-SI" dirty="0"/>
              <a:t>V mladosti je potoval po Nižji Avstriji in bival v obdonavskih samostanih Zwettl in Melk,</a:t>
            </a:r>
          </a:p>
          <a:p>
            <a:pPr fontAlgn="auto">
              <a:spcAft>
                <a:spcPts val="0"/>
              </a:spcAft>
              <a:defRPr/>
            </a:pPr>
            <a:r>
              <a:rPr lang="sl-SI" dirty="0"/>
              <a:t>kasneje je potoval v Prago, Wroclaw in Olomuc.</a:t>
            </a:r>
          </a:p>
        </p:txBody>
      </p:sp>
      <p:sp>
        <p:nvSpPr>
          <p:cNvPr id="3" name="Title 2">
            <a:extLst>
              <a:ext uri="{FF2B5EF4-FFF2-40B4-BE49-F238E27FC236}">
                <a16:creationId xmlns:a16="http://schemas.microsoft.com/office/drawing/2014/main" id="{8BE40C9F-820B-4651-8ADD-3D0393FA9C14}"/>
              </a:ext>
            </a:extLst>
          </p:cNvPr>
          <p:cNvSpPr>
            <a:spLocks noGrp="1"/>
          </p:cNvSpPr>
          <p:nvPr>
            <p:ph type="title"/>
          </p:nvPr>
        </p:nvSpPr>
        <p:spPr/>
        <p:txBody>
          <a:bodyPr/>
          <a:lstStyle/>
          <a:p>
            <a:pPr fontAlgn="auto">
              <a:spcAft>
                <a:spcPts val="0"/>
              </a:spcAft>
              <a:defRPr/>
            </a:pPr>
            <a:r>
              <a:rPr lang="sl-SI" dirty="0">
                <a:solidFill>
                  <a:schemeClr val="bg1">
                    <a:lumMod val="75000"/>
                    <a:lumOff val="25000"/>
                  </a:schemeClr>
                </a:solidFill>
              </a:rPr>
              <a:t>ŠOLANJE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 calcmode="lin" valueType="num">
                                      <p:cBhvr additive="base">
                                        <p:cTn id="3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96C35E-0C6F-4983-BDC3-7DF05791DDA1}"/>
              </a:ext>
            </a:extLst>
          </p:cNvPr>
          <p:cNvSpPr>
            <a:spLocks noGrp="1"/>
          </p:cNvSpPr>
          <p:nvPr>
            <p:ph sz="quarter" idx="13"/>
          </p:nvPr>
        </p:nvSpPr>
        <p:spPr>
          <a:xfrm>
            <a:off x="395288" y="1989138"/>
            <a:ext cx="8229600" cy="4075112"/>
          </a:xfrm>
        </p:spPr>
        <p:txBody>
          <a:bodyPr/>
          <a:lstStyle/>
          <a:p>
            <a:pPr fontAlgn="auto">
              <a:spcAft>
                <a:spcPts val="0"/>
              </a:spcAft>
              <a:defRPr/>
            </a:pPr>
            <a:r>
              <a:rPr lang="sl-SI" dirty="0"/>
              <a:t>Vse se je začelo poletja leta 1579. Gallus bival v samostanu Zabrdovicah v tem času je bil že v stikih s Pavlovskem. Ko je bil Pavloski izvoljen za olmuškega škofa, je oraganist v službo sprejel Gallusa. Le ta tam ni le kompaniral, ampak je tudi skrbel za glasbeni del bogoslužja in opravljal dolžnosti kapelnika. </a:t>
            </a:r>
          </a:p>
          <a:p>
            <a:pPr fontAlgn="auto">
              <a:spcAft>
                <a:spcPts val="0"/>
              </a:spcAft>
              <a:defRPr/>
            </a:pPr>
            <a:r>
              <a:rPr lang="sl-SI" dirty="0"/>
              <a:t>V Olmocu je deloval 3 leta. Leta 1585 je odšel na podlagi odpustitvenega dekreta. Škof ga ni hotel ovirati pri iskanju sreče, zato mu je napisal spričevalo, v katerem ga je zlo pohvalil.</a:t>
            </a:r>
          </a:p>
        </p:txBody>
      </p:sp>
      <p:sp>
        <p:nvSpPr>
          <p:cNvPr id="3" name="Title 2">
            <a:extLst>
              <a:ext uri="{FF2B5EF4-FFF2-40B4-BE49-F238E27FC236}">
                <a16:creationId xmlns:a16="http://schemas.microsoft.com/office/drawing/2014/main" id="{FEC5D3E6-4511-4E1A-BAE0-255C2ACF8646}"/>
              </a:ext>
            </a:extLst>
          </p:cNvPr>
          <p:cNvSpPr>
            <a:spLocks noGrp="1"/>
          </p:cNvSpPr>
          <p:nvPr>
            <p:ph type="title"/>
          </p:nvPr>
        </p:nvSpPr>
        <p:spPr/>
        <p:txBody>
          <a:bodyPr/>
          <a:lstStyle/>
          <a:p>
            <a:pPr fontAlgn="auto">
              <a:spcAft>
                <a:spcPts val="0"/>
              </a:spcAft>
              <a:defRPr/>
            </a:pPr>
            <a:r>
              <a:rPr lang="sl-SI" dirty="0">
                <a:solidFill>
                  <a:schemeClr val="bg1">
                    <a:lumMod val="75000"/>
                    <a:lumOff val="25000"/>
                  </a:schemeClr>
                </a:solidFill>
              </a:rPr>
              <a:t>USTALITEV IN SMRT</a:t>
            </a:r>
          </a:p>
        </p:txBody>
      </p:sp>
      <p:pic>
        <p:nvPicPr>
          <p:cNvPr id="3074" name="Picture 2">
            <a:extLst>
              <a:ext uri="{FF2B5EF4-FFF2-40B4-BE49-F238E27FC236}">
                <a16:creationId xmlns:a16="http://schemas.microsoft.com/office/drawing/2014/main" id="{140257DC-8441-4398-9A9D-229C77F7AB3F}"/>
              </a:ext>
            </a:extLst>
          </p:cNvPr>
          <p:cNvPicPr>
            <a:picLocks noChangeAspect="1" noChangeArrowheads="1"/>
          </p:cNvPicPr>
          <p:nvPr/>
        </p:nvPicPr>
        <p:blipFill>
          <a:blip r:embed="rId2"/>
          <a:srcRect/>
          <a:stretch>
            <a:fillRect/>
          </a:stretch>
        </p:blipFill>
        <p:spPr bwMode="auto">
          <a:xfrm>
            <a:off x="395288" y="4079875"/>
            <a:ext cx="1743075" cy="2619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1" presetClass="entr" presetSubtype="0" fill="hold" nodeType="clickEffect">
                                  <p:stCondLst>
                                    <p:cond delay="0"/>
                                  </p:stCondLst>
                                  <p:childTnLst>
                                    <p:set>
                                      <p:cBhvr>
                                        <p:cTn id="25" dur="1" fill="hold">
                                          <p:stCondLst>
                                            <p:cond delay="0"/>
                                          </p:stCondLst>
                                        </p:cTn>
                                        <p:tgtEl>
                                          <p:spTgt spid="3074"/>
                                        </p:tgtEl>
                                        <p:attrNameLst>
                                          <p:attrName>style.visibility</p:attrName>
                                        </p:attrNameLst>
                                      </p:cBhvr>
                                      <p:to>
                                        <p:strVal val="visible"/>
                                      </p:to>
                                    </p:set>
                                    <p:anim calcmode="lin" valueType="num">
                                      <p:cBhvr>
                                        <p:cTn id="26" dur="1000" fill="hold"/>
                                        <p:tgtEl>
                                          <p:spTgt spid="3074"/>
                                        </p:tgtEl>
                                        <p:attrNameLst>
                                          <p:attrName>ppt_w</p:attrName>
                                        </p:attrNameLst>
                                      </p:cBhvr>
                                      <p:tavLst>
                                        <p:tav tm="0">
                                          <p:val>
                                            <p:fltVal val="0"/>
                                          </p:val>
                                        </p:tav>
                                        <p:tav tm="100000">
                                          <p:val>
                                            <p:strVal val="#ppt_w"/>
                                          </p:val>
                                        </p:tav>
                                      </p:tavLst>
                                    </p:anim>
                                    <p:anim calcmode="lin" valueType="num">
                                      <p:cBhvr>
                                        <p:cTn id="27" dur="1000" fill="hold"/>
                                        <p:tgtEl>
                                          <p:spTgt spid="3074"/>
                                        </p:tgtEl>
                                        <p:attrNameLst>
                                          <p:attrName>ppt_h</p:attrName>
                                        </p:attrNameLst>
                                      </p:cBhvr>
                                      <p:tavLst>
                                        <p:tav tm="0">
                                          <p:val>
                                            <p:fltVal val="0"/>
                                          </p:val>
                                        </p:tav>
                                        <p:tav tm="100000">
                                          <p:val>
                                            <p:strVal val="#ppt_h"/>
                                          </p:val>
                                        </p:tav>
                                      </p:tavLst>
                                    </p:anim>
                                    <p:anim calcmode="lin" valueType="num">
                                      <p:cBhvr>
                                        <p:cTn id="28" dur="1000" fill="hold"/>
                                        <p:tgtEl>
                                          <p:spTgt spid="3074"/>
                                        </p:tgtEl>
                                        <p:attrNameLst>
                                          <p:attrName>style.rotation</p:attrName>
                                        </p:attrNameLst>
                                      </p:cBhvr>
                                      <p:tavLst>
                                        <p:tav tm="0">
                                          <p:val>
                                            <p:fltVal val="90"/>
                                          </p:val>
                                        </p:tav>
                                        <p:tav tm="100000">
                                          <p:val>
                                            <p:fltVal val="0"/>
                                          </p:val>
                                        </p:tav>
                                      </p:tavLst>
                                    </p:anim>
                                    <p:animEffect transition="in" filter="fade">
                                      <p:cBhvr>
                                        <p:cTn id="2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762011-F31F-40B7-A37D-8BD0DA86AC9E}"/>
              </a:ext>
            </a:extLst>
          </p:cNvPr>
          <p:cNvSpPr>
            <a:spLocks noGrp="1"/>
          </p:cNvSpPr>
          <p:nvPr>
            <p:ph sz="quarter" idx="13"/>
          </p:nvPr>
        </p:nvSpPr>
        <p:spPr>
          <a:xfrm>
            <a:off x="457200" y="2020888"/>
            <a:ext cx="8229600" cy="4075112"/>
          </a:xfrm>
        </p:spPr>
        <p:txBody>
          <a:bodyPr/>
          <a:lstStyle/>
          <a:p>
            <a:pPr fontAlgn="auto">
              <a:spcAft>
                <a:spcPts val="0"/>
              </a:spcAft>
              <a:defRPr/>
            </a:pPr>
            <a:r>
              <a:rPr lang="sl-SI" dirty="0"/>
              <a:t>Kmalu za tem se je nahajal na Pragi, kjer naj bi ga poklicali na cesarski dvor, kjer se je takrat odvijalo bogato glasbeno življenje.</a:t>
            </a:r>
          </a:p>
          <a:p>
            <a:pPr fontAlgn="auto">
              <a:spcAft>
                <a:spcPts val="0"/>
              </a:spcAft>
              <a:defRPr/>
            </a:pPr>
            <a:r>
              <a:rPr lang="sl-SI" dirty="0"/>
              <a:t>Gallus je bil kapelnik in organist</a:t>
            </a:r>
          </a:p>
          <a:p>
            <a:pPr fontAlgn="auto">
              <a:spcAft>
                <a:spcPts val="0"/>
              </a:spcAft>
              <a:defRPr/>
            </a:pPr>
            <a:r>
              <a:rPr lang="sl-SI" dirty="0"/>
              <a:t>v cerkvi sv. Jana na Bregu na Mali strani v Pragi. Vodstvo glasbenega kora v navedeni cerkvi je prevzel leta</a:t>
            </a:r>
            <a:r>
              <a:rPr lang="sv-SE" dirty="0"/>
              <a:t>1586 in v njem deloval 3 leta.</a:t>
            </a:r>
          </a:p>
          <a:p>
            <a:pPr fontAlgn="auto">
              <a:spcAft>
                <a:spcPts val="0"/>
              </a:spcAft>
              <a:defRPr/>
            </a:pPr>
            <a:r>
              <a:rPr lang="sl-SI" dirty="0"/>
              <a:t>V času renesanse je bil znan kot najbolši skadatelj na svetu, saj je napisal različne znane motete kot so Opus Misicium in malo manj znana Harmoniae. </a:t>
            </a:r>
          </a:p>
          <a:p>
            <a:pPr fontAlgn="auto">
              <a:spcAft>
                <a:spcPts val="0"/>
              </a:spcAft>
              <a:defRPr/>
            </a:pPr>
            <a:endParaRPr lang="sl-SI" dirty="0"/>
          </a:p>
          <a:p>
            <a:pPr fontAlgn="auto">
              <a:spcAft>
                <a:spcPts val="0"/>
              </a:spcAft>
              <a:defRPr/>
            </a:pPr>
            <a:r>
              <a:rPr lang="sl-SI" dirty="0"/>
              <a:t>Umrl je 18. julija leta 1591, v Pragi na Češkem, kjer je tudi pokopan. </a:t>
            </a:r>
          </a:p>
        </p:txBody>
      </p:sp>
      <p:sp>
        <p:nvSpPr>
          <p:cNvPr id="3" name="Title 2">
            <a:extLst>
              <a:ext uri="{FF2B5EF4-FFF2-40B4-BE49-F238E27FC236}">
                <a16:creationId xmlns:a16="http://schemas.microsoft.com/office/drawing/2014/main" id="{952FB0D8-B678-46D2-A504-B4547C8A94EF}"/>
              </a:ext>
            </a:extLst>
          </p:cNvPr>
          <p:cNvSpPr>
            <a:spLocks noGrp="1"/>
          </p:cNvSpPr>
          <p:nvPr>
            <p:ph type="title"/>
          </p:nvPr>
        </p:nvSpPr>
        <p:spPr/>
        <p:txBody>
          <a:bodyPr/>
          <a:lstStyle/>
          <a:p>
            <a:pPr fontAlgn="auto">
              <a:spcAft>
                <a:spcPts val="0"/>
              </a:spcAft>
              <a:defRPr/>
            </a:pPr>
            <a:r>
              <a:rPr lang="sl-SI" dirty="0">
                <a:solidFill>
                  <a:schemeClr val="bg1">
                    <a:lumMod val="75000"/>
                    <a:lumOff val="25000"/>
                  </a:schemeClr>
                </a:solidFill>
              </a:rPr>
              <a:t>USTALITEV IN SMRT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 calcmode="lin" valueType="num">
                                      <p:cBhvr additive="base">
                                        <p:cTn id="36"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DDB9FAB7-0BF7-4205-842A-2F23C003E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4763"/>
            <a:ext cx="9312276"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06B0A-5892-4343-97CD-A2A0B8E38E25}"/>
              </a:ext>
            </a:extLst>
          </p:cNvPr>
          <p:cNvSpPr>
            <a:spLocks noGrp="1"/>
          </p:cNvSpPr>
          <p:nvPr>
            <p:ph type="title"/>
          </p:nvPr>
        </p:nvSpPr>
        <p:spPr>
          <a:xfrm>
            <a:off x="2528888" y="3367088"/>
            <a:ext cx="4086225" cy="706437"/>
          </a:xfrm>
        </p:spPr>
        <p:txBody>
          <a:bodyPr/>
          <a:lstStyle/>
          <a:p>
            <a:pPr fontAlgn="auto">
              <a:spcAft>
                <a:spcPts val="0"/>
              </a:spcAft>
              <a:defRPr/>
            </a:pPr>
            <a:r>
              <a:rPr lang="sl-SI"/>
              <a:t>USTVARJANJE</a:t>
            </a:r>
          </a:p>
        </p:txBody>
      </p:sp>
      <p:sp>
        <p:nvSpPr>
          <p:cNvPr id="14339" name="Subtitle 2">
            <a:extLst>
              <a:ext uri="{FF2B5EF4-FFF2-40B4-BE49-F238E27FC236}">
                <a16:creationId xmlns:a16="http://schemas.microsoft.com/office/drawing/2014/main" id="{9DAA509B-C757-4B05-9931-133765C56ADC}"/>
              </a:ext>
            </a:extLst>
          </p:cNvPr>
          <p:cNvSpPr>
            <a:spLocks noGrp="1"/>
          </p:cNvSpPr>
          <p:nvPr>
            <p:ph type="subTitle" idx="1"/>
          </p:nvPr>
        </p:nvSpPr>
        <p:spPr>
          <a:xfrm>
            <a:off x="2517775" y="4084638"/>
            <a:ext cx="4108450" cy="396875"/>
          </a:xfrm>
        </p:spPr>
        <p:txBody>
          <a:bodyPr wrap="square" numCol="1" compatLnSpc="1">
            <a:prstTxWarp prst="textNoShape">
              <a:avLst/>
            </a:prstTxWarp>
          </a:bodyPr>
          <a:lstStyle/>
          <a:p>
            <a:r>
              <a:rPr lang="sl-SI" altLang="sl-SI"/>
              <a:t>Ustvarjanje skladateljevih skladb</a:t>
            </a:r>
          </a:p>
        </p:txBody>
      </p:sp>
      <p:pic>
        <p:nvPicPr>
          <p:cNvPr id="1026" name="Picture 2">
            <a:extLst>
              <a:ext uri="{FF2B5EF4-FFF2-40B4-BE49-F238E27FC236}">
                <a16:creationId xmlns:a16="http://schemas.microsoft.com/office/drawing/2014/main" id="{ED1473AE-2564-4FC9-A809-2554D9ACB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5838" y="620713"/>
            <a:ext cx="2090737" cy="25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Override1.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Black Tie</Template>
  <TotalTime>0</TotalTime>
  <Words>698</Words>
  <Application>Microsoft Office PowerPoint</Application>
  <PresentationFormat>On-screen Show (4:3)</PresentationFormat>
  <Paragraphs>49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Garamond</vt:lpstr>
      <vt:lpstr>Wingdings</vt:lpstr>
      <vt:lpstr>BlackTie</vt:lpstr>
      <vt:lpstr>Iacobus gallus CARNIOLUS</vt:lpstr>
      <vt:lpstr>UVOD </vt:lpstr>
      <vt:lpstr>Življenska pot</vt:lpstr>
      <vt:lpstr>ZAČETKI ŽIVLJENSKE POTI </vt:lpstr>
      <vt:lpstr>ŠOLANJE</vt:lpstr>
      <vt:lpstr>USTALITEV IN SMRT</vt:lpstr>
      <vt:lpstr>USTALITEV IN SMRT</vt:lpstr>
      <vt:lpstr>PowerPoint Presentation</vt:lpstr>
      <vt:lpstr>USTVARJANJE</vt:lpstr>
      <vt:lpstr>USTVARJANJE</vt:lpstr>
      <vt:lpstr>Najbolj znana dela</vt:lpstr>
      <vt:lpstr>ZANIMIVOSTI </vt:lpstr>
      <vt:lpstr>HVALA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2019-05-31T08:42:02Z</dcterms:created>
  <dcterms:modified xsi:type="dcterms:W3CDTF">2019-05-31T08:42:02Z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