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0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9">
            <a:extLst>
              <a:ext uri="{FF2B5EF4-FFF2-40B4-BE49-F238E27FC236}">
                <a16:creationId xmlns:a16="http://schemas.microsoft.com/office/drawing/2014/main" id="{CBF8D8ED-3B71-4214-861E-36022DF61570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1">
            <a:extLst>
              <a:ext uri="{FF2B5EF4-FFF2-40B4-BE49-F238E27FC236}">
                <a16:creationId xmlns:a16="http://schemas.microsoft.com/office/drawing/2014/main" id="{394AB80F-4C42-4C74-A606-8F348E778ED4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3">
            <a:extLst>
              <a:ext uri="{FF2B5EF4-FFF2-40B4-BE49-F238E27FC236}">
                <a16:creationId xmlns:a16="http://schemas.microsoft.com/office/drawing/2014/main" id="{01F2D37F-05B8-4227-8A11-9816F10775E7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8">
            <a:extLst>
              <a:ext uri="{FF2B5EF4-FFF2-40B4-BE49-F238E27FC236}">
                <a16:creationId xmlns:a16="http://schemas.microsoft.com/office/drawing/2014/main" id="{6A206DE3-3EA7-4542-9E64-DCE9DA46C095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0">
            <a:extLst>
              <a:ext uri="{FF2B5EF4-FFF2-40B4-BE49-F238E27FC236}">
                <a16:creationId xmlns:a16="http://schemas.microsoft.com/office/drawing/2014/main" id="{82F259DC-E045-4D59-9C9C-738D9105C1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konektor 17">
            <a:extLst>
              <a:ext uri="{FF2B5EF4-FFF2-40B4-BE49-F238E27FC236}">
                <a16:creationId xmlns:a16="http://schemas.microsoft.com/office/drawing/2014/main" id="{96FB6ADA-145D-45C9-B6A4-FF6DEA4ABC6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19">
            <a:extLst>
              <a:ext uri="{FF2B5EF4-FFF2-40B4-BE49-F238E27FC236}">
                <a16:creationId xmlns:a16="http://schemas.microsoft.com/office/drawing/2014/main" id="{60A80F67-9B83-45F8-9281-465F6D25FF55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aven konektor 15">
            <a:extLst>
              <a:ext uri="{FF2B5EF4-FFF2-40B4-BE49-F238E27FC236}">
                <a16:creationId xmlns:a16="http://schemas.microsoft.com/office/drawing/2014/main" id="{F09AD9D7-F547-4B4C-96C0-4A44321D11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aven konektor 14">
            <a:extLst>
              <a:ext uri="{FF2B5EF4-FFF2-40B4-BE49-F238E27FC236}">
                <a16:creationId xmlns:a16="http://schemas.microsoft.com/office/drawing/2014/main" id="{64300529-2124-46D6-992E-1DACED805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aven konektor 21">
            <a:extLst>
              <a:ext uri="{FF2B5EF4-FFF2-40B4-BE49-F238E27FC236}">
                <a16:creationId xmlns:a16="http://schemas.microsoft.com/office/drawing/2014/main" id="{8B807A51-867C-4EAE-9494-6BB3CA89484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avokotnik 26">
            <a:extLst>
              <a:ext uri="{FF2B5EF4-FFF2-40B4-BE49-F238E27FC236}">
                <a16:creationId xmlns:a16="http://schemas.microsoft.com/office/drawing/2014/main" id="{205AF677-82CE-47AD-9269-F3B4FE43F4E8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>
            <a:extLst>
              <a:ext uri="{FF2B5EF4-FFF2-40B4-BE49-F238E27FC236}">
                <a16:creationId xmlns:a16="http://schemas.microsoft.com/office/drawing/2014/main" id="{2E19B41F-79FA-4BB2-9D75-7AF29B923E06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D632D6FA-BE0F-465C-AF05-D12CE8F14FBF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>
            <a:extLst>
              <a:ext uri="{FF2B5EF4-FFF2-40B4-BE49-F238E27FC236}">
                <a16:creationId xmlns:a16="http://schemas.microsoft.com/office/drawing/2014/main" id="{96617D33-03CA-443D-A745-8B70829503D8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>
            <a:extLst>
              <a:ext uri="{FF2B5EF4-FFF2-40B4-BE49-F238E27FC236}">
                <a16:creationId xmlns:a16="http://schemas.microsoft.com/office/drawing/2014/main" id="{8309608D-7E48-469D-A6B0-4C00221E4FC5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>
            <a:extLst>
              <a:ext uri="{FF2B5EF4-FFF2-40B4-BE49-F238E27FC236}">
                <a16:creationId xmlns:a16="http://schemas.microsoft.com/office/drawing/2014/main" id="{50C28940-AC8C-459A-8EE5-85231EFC2C53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2" name="Ograda datuma 27">
            <a:extLst>
              <a:ext uri="{FF2B5EF4-FFF2-40B4-BE49-F238E27FC236}">
                <a16:creationId xmlns:a16="http://schemas.microsoft.com/office/drawing/2014/main" id="{8EE85199-1E9F-4A29-9080-3E46BADE2B1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FF39C-951B-49AC-B9F2-B54CBC3DFB5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23" name="Ograda noge 16">
            <a:extLst>
              <a:ext uri="{FF2B5EF4-FFF2-40B4-BE49-F238E27FC236}">
                <a16:creationId xmlns:a16="http://schemas.microsoft.com/office/drawing/2014/main" id="{BE763309-6327-44BB-8DC0-4133DBCD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" name="Ograda številke diapozitiva 28">
            <a:extLst>
              <a:ext uri="{FF2B5EF4-FFF2-40B4-BE49-F238E27FC236}">
                <a16:creationId xmlns:a16="http://schemas.microsoft.com/office/drawing/2014/main" id="{38222920-A618-44B5-A647-09DFBA190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25BB72AC-4765-4447-AC5D-79001CCF22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08206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DDE9DD6D-B7CD-469F-A925-AB15C664F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E4EF3-A7E4-482F-BF2D-D27101F2495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4EA28FF0-0C8D-44A6-929F-DB4309D65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5E2FDC9A-689E-4866-9107-E8652C56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B5A8F-00BD-4841-86CF-8786F7DE933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7169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17346F0B-72D8-4E35-898D-ED06DA7BA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E791D-38B0-413B-A211-93840FA29CA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94A86E71-969E-4733-9583-0C0A86062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177726E5-9DE6-425A-A781-AAF68E91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72D04-6EA2-4BFA-B758-E36DF9DCAD0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3907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6">
            <a:extLst>
              <a:ext uri="{FF2B5EF4-FFF2-40B4-BE49-F238E27FC236}">
                <a16:creationId xmlns:a16="http://schemas.microsoft.com/office/drawing/2014/main" id="{C94A3226-9B98-4AF4-9438-92DC01697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642DED-034A-4BC6-BF1E-49666291ADC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številke diapozitiva 8">
            <a:extLst>
              <a:ext uri="{FF2B5EF4-FFF2-40B4-BE49-F238E27FC236}">
                <a16:creationId xmlns:a16="http://schemas.microsoft.com/office/drawing/2014/main" id="{45544E9B-36C4-4F02-A0FD-2C711192BE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906FD9-A5B7-453B-9D46-C27B75A467C8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1667D944-99B0-4165-A093-FF6F3C94E03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0083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5F5EEF55-9223-472C-8980-C68A1D3D59B4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AE02B927-3176-44B2-A8A8-B1A41FACBF23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B516D8E6-EF94-448C-B045-6F6C4B62492D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1">
            <a:extLst>
              <a:ext uri="{FF2B5EF4-FFF2-40B4-BE49-F238E27FC236}">
                <a16:creationId xmlns:a16="http://schemas.microsoft.com/office/drawing/2014/main" id="{BC7644BF-F6CC-443B-BD9A-B2E3B5A10644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aven konektor 12">
            <a:extLst>
              <a:ext uri="{FF2B5EF4-FFF2-40B4-BE49-F238E27FC236}">
                <a16:creationId xmlns:a16="http://schemas.microsoft.com/office/drawing/2014/main" id="{D7A749A3-351D-4D98-AA45-E7411491DBF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aven konektor 13">
            <a:extLst>
              <a:ext uri="{FF2B5EF4-FFF2-40B4-BE49-F238E27FC236}">
                <a16:creationId xmlns:a16="http://schemas.microsoft.com/office/drawing/2014/main" id="{58C07E17-1B56-40F8-A578-9A58D4B3C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aven konektor 14">
            <a:extLst>
              <a:ext uri="{FF2B5EF4-FFF2-40B4-BE49-F238E27FC236}">
                <a16:creationId xmlns:a16="http://schemas.microsoft.com/office/drawing/2014/main" id="{50E8F491-418E-47E5-91FE-646A07AD5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konektor 15">
            <a:extLst>
              <a:ext uri="{FF2B5EF4-FFF2-40B4-BE49-F238E27FC236}">
                <a16:creationId xmlns:a16="http://schemas.microsoft.com/office/drawing/2014/main" id="{F1B16BE8-A743-4F17-AF10-83DD3A7D93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konektor 16">
            <a:extLst>
              <a:ext uri="{FF2B5EF4-FFF2-40B4-BE49-F238E27FC236}">
                <a16:creationId xmlns:a16="http://schemas.microsoft.com/office/drawing/2014/main" id="{ABCEF607-E19D-46CB-A463-7FE0D25C42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ravokotnik 17">
            <a:extLst>
              <a:ext uri="{FF2B5EF4-FFF2-40B4-BE49-F238E27FC236}">
                <a16:creationId xmlns:a16="http://schemas.microsoft.com/office/drawing/2014/main" id="{281455FE-E25B-48E7-B175-C70FFAC0115E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>
            <a:extLst>
              <a:ext uri="{FF2B5EF4-FFF2-40B4-BE49-F238E27FC236}">
                <a16:creationId xmlns:a16="http://schemas.microsoft.com/office/drawing/2014/main" id="{E74B0C71-8A03-4283-BA3B-5BD450036428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>
            <a:extLst>
              <a:ext uri="{FF2B5EF4-FFF2-40B4-BE49-F238E27FC236}">
                <a16:creationId xmlns:a16="http://schemas.microsoft.com/office/drawing/2014/main" id="{48247A99-C7C7-4283-8922-AF2D6CC7B9B4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>
            <a:extLst>
              <a:ext uri="{FF2B5EF4-FFF2-40B4-BE49-F238E27FC236}">
                <a16:creationId xmlns:a16="http://schemas.microsoft.com/office/drawing/2014/main" id="{DD739959-AFDF-48E4-83BF-421326E6315B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>
            <a:extLst>
              <a:ext uri="{FF2B5EF4-FFF2-40B4-BE49-F238E27FC236}">
                <a16:creationId xmlns:a16="http://schemas.microsoft.com/office/drawing/2014/main" id="{B7C6E2A3-BE26-44B5-9A49-ABCCD104535F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F8007248-5293-4360-A5EC-07895C7D111C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aven konektor 25">
            <a:extLst>
              <a:ext uri="{FF2B5EF4-FFF2-40B4-BE49-F238E27FC236}">
                <a16:creationId xmlns:a16="http://schemas.microsoft.com/office/drawing/2014/main" id="{FC2ABBCF-010B-4553-BEB9-09793C6D4CC5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0" name="Ograda datuma 3">
            <a:extLst>
              <a:ext uri="{FF2B5EF4-FFF2-40B4-BE49-F238E27FC236}">
                <a16:creationId xmlns:a16="http://schemas.microsoft.com/office/drawing/2014/main" id="{2D977630-787C-400F-A444-596283971F1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C95BF-FCEF-4768-9B02-49603BFCCB9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21" name="Ograda noge 4">
            <a:extLst>
              <a:ext uri="{FF2B5EF4-FFF2-40B4-BE49-F238E27FC236}">
                <a16:creationId xmlns:a16="http://schemas.microsoft.com/office/drawing/2014/main" id="{CF49E379-4709-4CCB-9ACC-9C8702799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5">
            <a:extLst>
              <a:ext uri="{FF2B5EF4-FFF2-40B4-BE49-F238E27FC236}">
                <a16:creationId xmlns:a16="http://schemas.microsoft.com/office/drawing/2014/main" id="{D286A6EE-D682-493B-B1B1-F39D0663B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7E955F2D-0F37-4CE5-A056-375E8BBDB3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327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7B158C79-470A-4494-ADBF-2F3179882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DB54-E80B-427B-A51C-3619B3959B6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7B02F3EC-5AB7-4945-B0BB-EA18DD557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A66D2DBC-6DE6-42F7-A0FA-FDB6118A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97715-84A5-40AC-9678-FF63529B983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810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73BBE31E-9BA7-43B6-B734-FE68E807F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3AA71-299B-405C-8C6F-F6EDC7C0BC3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9631CB7B-0671-4E39-B07E-D9E523133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CE03F083-C563-45C6-9A7E-80AA61542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09FD3-086D-4470-B3F6-BB52846F47E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3104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5">
            <a:extLst>
              <a:ext uri="{FF2B5EF4-FFF2-40B4-BE49-F238E27FC236}">
                <a16:creationId xmlns:a16="http://schemas.microsoft.com/office/drawing/2014/main" id="{AB1C7E3F-6FF0-45A3-BE49-C74CCC8E9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BE22E2A-9648-45E1-B76A-5EDB98EAF95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50B81699-9AFF-47F2-BD8D-9DAE66FEA9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F79BBF-6BE2-48D8-81F3-F4CD6A76AE92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oge 7">
            <a:extLst>
              <a:ext uri="{FF2B5EF4-FFF2-40B4-BE49-F238E27FC236}">
                <a16:creationId xmlns:a16="http://schemas.microsoft.com/office/drawing/2014/main" id="{229395D0-1A7D-44F3-BB3A-B28FDC7D892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718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25D98510-2B43-4527-BB14-580CEF71F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7D43B-648C-4DD9-BD75-D7BBEAC8F99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EAADD7E1-8364-493A-A2D4-C953471D9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0E570849-9111-4A2A-ABF3-08CFB099D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23E06-9078-403B-98A5-F8AD9B841AE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4132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9">
            <a:extLst>
              <a:ext uri="{FF2B5EF4-FFF2-40B4-BE49-F238E27FC236}">
                <a16:creationId xmlns:a16="http://schemas.microsoft.com/office/drawing/2014/main" id="{D0954D25-F4EF-48A0-9BEE-EDBE968C0302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aven konektor 7">
            <a:extLst>
              <a:ext uri="{FF2B5EF4-FFF2-40B4-BE49-F238E27FC236}">
                <a16:creationId xmlns:a16="http://schemas.microsoft.com/office/drawing/2014/main" id="{BC0FB407-0F9D-4F5E-A054-BCEB18950F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aven konektor 8">
            <a:extLst>
              <a:ext uri="{FF2B5EF4-FFF2-40B4-BE49-F238E27FC236}">
                <a16:creationId xmlns:a16="http://schemas.microsoft.com/office/drawing/2014/main" id="{84AA43F6-EF0D-48B3-8BAB-6041104EE45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" name="Raven konektor 10">
            <a:extLst>
              <a:ext uri="{FF2B5EF4-FFF2-40B4-BE49-F238E27FC236}">
                <a16:creationId xmlns:a16="http://schemas.microsoft.com/office/drawing/2014/main" id="{9AD977A9-0A58-4315-BA5B-48289D379F5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9" name="Pravokotnik 11">
            <a:extLst>
              <a:ext uri="{FF2B5EF4-FFF2-40B4-BE49-F238E27FC236}">
                <a16:creationId xmlns:a16="http://schemas.microsoft.com/office/drawing/2014/main" id="{55D524E4-8D6B-403F-A690-F5B38BE32C51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2">
            <a:extLst>
              <a:ext uri="{FF2B5EF4-FFF2-40B4-BE49-F238E27FC236}">
                <a16:creationId xmlns:a16="http://schemas.microsoft.com/office/drawing/2014/main" id="{3DBB52C0-9B72-4A3B-AA69-5B6EF8A0AC0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" name="Elipsa 13">
            <a:extLst>
              <a:ext uri="{FF2B5EF4-FFF2-40B4-BE49-F238E27FC236}">
                <a16:creationId xmlns:a16="http://schemas.microsoft.com/office/drawing/2014/main" id="{68AD3513-7FCB-461D-9905-BFA7139E4B3D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datuma 20">
            <a:extLst>
              <a:ext uri="{FF2B5EF4-FFF2-40B4-BE49-F238E27FC236}">
                <a16:creationId xmlns:a16="http://schemas.microsoft.com/office/drawing/2014/main" id="{D8BA6F11-2001-4B93-ACC7-1EC49D5AD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5462251-0712-471A-A1F8-8834934D175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3" name="Ograda številke diapozitiva 21">
            <a:extLst>
              <a:ext uri="{FF2B5EF4-FFF2-40B4-BE49-F238E27FC236}">
                <a16:creationId xmlns:a16="http://schemas.microsoft.com/office/drawing/2014/main" id="{DA2CCA84-2B13-44FF-A88B-415647886E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1C0B85-D821-4DD4-8F3D-1F079AE2790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2">
            <a:extLst>
              <a:ext uri="{FF2B5EF4-FFF2-40B4-BE49-F238E27FC236}">
                <a16:creationId xmlns:a16="http://schemas.microsoft.com/office/drawing/2014/main" id="{8E0FF8C1-972C-4B85-A01E-36E92389E33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8500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8">
            <a:extLst>
              <a:ext uri="{FF2B5EF4-FFF2-40B4-BE49-F238E27FC236}">
                <a16:creationId xmlns:a16="http://schemas.microsoft.com/office/drawing/2014/main" id="{38A5EE38-9200-460F-8294-A0FA5793A987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12">
            <a:extLst>
              <a:ext uri="{FF2B5EF4-FFF2-40B4-BE49-F238E27FC236}">
                <a16:creationId xmlns:a16="http://schemas.microsoft.com/office/drawing/2014/main" id="{634A56E0-FCB6-4AB6-B328-61A1D53AC5FD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aven konektor 9">
            <a:extLst>
              <a:ext uri="{FF2B5EF4-FFF2-40B4-BE49-F238E27FC236}">
                <a16:creationId xmlns:a16="http://schemas.microsoft.com/office/drawing/2014/main" id="{5AD38647-65E3-4000-9FDB-6D4F229D8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" name="Pravokotnik 10">
            <a:extLst>
              <a:ext uri="{FF2B5EF4-FFF2-40B4-BE49-F238E27FC236}">
                <a16:creationId xmlns:a16="http://schemas.microsoft.com/office/drawing/2014/main" id="{2A85B451-24A6-4829-A88C-A8E943CDAD75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aven konektor 11">
            <a:extLst>
              <a:ext uri="{FF2B5EF4-FFF2-40B4-BE49-F238E27FC236}">
                <a16:creationId xmlns:a16="http://schemas.microsoft.com/office/drawing/2014/main" id="{FFE6CF86-7688-4193-888A-97949C8EB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" name="Raven konektor 18">
            <a:extLst>
              <a:ext uri="{FF2B5EF4-FFF2-40B4-BE49-F238E27FC236}">
                <a16:creationId xmlns:a16="http://schemas.microsoft.com/office/drawing/2014/main" id="{1FBC509A-4AED-43B7-8BC7-DD60BD6D68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aven konektor 19">
            <a:extLst>
              <a:ext uri="{FF2B5EF4-FFF2-40B4-BE49-F238E27FC236}">
                <a16:creationId xmlns:a16="http://schemas.microsoft.com/office/drawing/2014/main" id="{CB2C8860-5986-4758-A384-F8185ECF40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2" name="Ograda datuma 16">
            <a:extLst>
              <a:ext uri="{FF2B5EF4-FFF2-40B4-BE49-F238E27FC236}">
                <a16:creationId xmlns:a16="http://schemas.microsoft.com/office/drawing/2014/main" id="{7196A4C9-CE12-4243-9AD5-4CCAA654E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04DF77-AC1A-4CA8-A551-7FD824E424E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13" name="Ograda številke diapozitiva 17">
            <a:extLst>
              <a:ext uri="{FF2B5EF4-FFF2-40B4-BE49-F238E27FC236}">
                <a16:creationId xmlns:a16="http://schemas.microsoft.com/office/drawing/2014/main" id="{88267EE8-534A-4899-B1A3-837D07257D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50B6B1-93A4-4875-BE79-4F088B3FCE35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0">
            <a:extLst>
              <a:ext uri="{FF2B5EF4-FFF2-40B4-BE49-F238E27FC236}">
                <a16:creationId xmlns:a16="http://schemas.microsoft.com/office/drawing/2014/main" id="{7EA67D3D-7181-4F38-948A-5AFA0041BF8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154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>
            <a:extLst>
              <a:ext uri="{FF2B5EF4-FFF2-40B4-BE49-F238E27FC236}">
                <a16:creationId xmlns:a16="http://schemas.microsoft.com/office/drawing/2014/main" id="{501B52F5-D6DC-42D6-8EE9-CB60411B6411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99FCFCBF-02FE-4CD2-8E55-0AC82100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8" name="Ograda besedila 12">
            <a:extLst>
              <a:ext uri="{FF2B5EF4-FFF2-40B4-BE49-F238E27FC236}">
                <a16:creationId xmlns:a16="http://schemas.microsoft.com/office/drawing/2014/main" id="{344BC202-4E82-4870-A10F-AE2B2B98E8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25F35D36-87E1-4982-8109-0DBC58EBC1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0444BD-736F-4620-805F-A309E65DA78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5E8932EC-D689-4E81-A573-B924D3878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aven konektor 6">
            <a:extLst>
              <a:ext uri="{FF2B5EF4-FFF2-40B4-BE49-F238E27FC236}">
                <a16:creationId xmlns:a16="http://schemas.microsoft.com/office/drawing/2014/main" id="{92C555F1-D54D-4112-AC73-EF480BD0D72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Raven konektor 8">
            <a:extLst>
              <a:ext uri="{FF2B5EF4-FFF2-40B4-BE49-F238E27FC236}">
                <a16:creationId xmlns:a16="http://schemas.microsoft.com/office/drawing/2014/main" id="{314C5D16-DB69-4014-9024-54DC1A106E70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0901771D-FA10-480C-AAB3-EB38D1E2B8B4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Raven konektor 10">
            <a:extLst>
              <a:ext uri="{FF2B5EF4-FFF2-40B4-BE49-F238E27FC236}">
                <a16:creationId xmlns:a16="http://schemas.microsoft.com/office/drawing/2014/main" id="{2F43539D-038F-47F3-9738-61E16DB51E6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8404BC75-C58A-4405-8702-D5F24A51D72E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B21934A2-A04C-4524-A9A2-75AD48434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4F249233-6D82-479B-8AE2-75017D92A14A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02" r:id="rId4"/>
    <p:sldLayoutId id="2147483703" r:id="rId5"/>
    <p:sldLayoutId id="2147483710" r:id="rId6"/>
    <p:sldLayoutId id="2147483704" r:id="rId7"/>
    <p:sldLayoutId id="2147483711" r:id="rId8"/>
    <p:sldLayoutId id="2147483712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484979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B3B3C4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0C0C3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2ACC27-37D7-4D75-A28B-EDCBAF8CE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>
                <a:latin typeface="Rockwell Extra Bold" pitchFamily="18" charset="0"/>
              </a:rPr>
              <a:t>George</a:t>
            </a:r>
            <a:r>
              <a:rPr lang="sl-SI" sz="4800" dirty="0">
                <a:latin typeface="Rockwell Extra Bold" pitchFamily="18" charset="0"/>
              </a:rPr>
              <a:t> </a:t>
            </a:r>
            <a:r>
              <a:rPr lang="sl-SI" sz="5400" dirty="0">
                <a:latin typeface="Rockwell Extra Bold" pitchFamily="18" charset="0"/>
              </a:rPr>
              <a:t>Gershwin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80BCB85-3D4F-4A57-BC8F-0679B0AF6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sl-SI"/>
              <a:t>                                                                    </a:t>
            </a:r>
            <a:r>
              <a:rPr lang="sl-SI">
                <a:latin typeface="Century Gothic" pitchFamily="34" charset="0"/>
              </a:rPr>
              <a:t> </a:t>
            </a:r>
            <a:endParaRPr lang="sl-SI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D0D511-89FA-41A4-9C82-701578A52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9E781A9C-C55C-4B12-92FB-974B80B52B5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313" y="620713"/>
            <a:ext cx="7467600" cy="4873625"/>
          </a:xfrm>
        </p:spPr>
        <p:txBody>
          <a:bodyPr/>
          <a:lstStyle/>
          <a:p>
            <a:r>
              <a:rPr lang="sl-SI" altLang="sl-SI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Rodil se je 26.9.1898 kot Jakob Geršovitz</a:t>
            </a:r>
          </a:p>
          <a:p>
            <a:r>
              <a:rPr lang="sl-SI" altLang="sl-SI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Eden od pomembnejših ameriških skladateljev</a:t>
            </a:r>
          </a:p>
          <a:p>
            <a:r>
              <a:rPr lang="sl-SI" altLang="sl-SI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Imel je 2 brata(Arthur in Ira) in 1 sestro(Francis-Frankie)</a:t>
            </a:r>
          </a:p>
          <a:p>
            <a:r>
              <a:rPr lang="sl-SI" altLang="sl-SI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Glasbo se je resneje začel učiti z 12 leti</a:t>
            </a:r>
          </a:p>
          <a:p>
            <a:r>
              <a:rPr lang="sl-SI" altLang="sl-SI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Študiral je klavir,teorijo in orkestracijo</a:t>
            </a:r>
          </a:p>
        </p:txBody>
      </p:sp>
      <p:pic>
        <p:nvPicPr>
          <p:cNvPr id="5" name="Slika 4" descr="Georgegershwin.jpg">
            <a:extLst>
              <a:ext uri="{FF2B5EF4-FFF2-40B4-BE49-F238E27FC236}">
                <a16:creationId xmlns:a16="http://schemas.microsoft.com/office/drawing/2014/main" id="{C7C242B0-0E56-4F8E-8A5B-48DA6B117FA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356992"/>
            <a:ext cx="2232248" cy="26642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221" name="PoljeZBesedilom 5">
            <a:extLst>
              <a:ext uri="{FF2B5EF4-FFF2-40B4-BE49-F238E27FC236}">
                <a16:creationId xmlns:a16="http://schemas.microsoft.com/office/drawing/2014/main" id="{01BB4779-6123-4B81-9F5B-B435DF21C4D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27088" y="6165850"/>
            <a:ext cx="29527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r>
              <a:rPr lang="sl-SI" altLang="sl-SI">
                <a:latin typeface="Calisto MT" panose="02040603050505030304" pitchFamily="18" charset="0"/>
                <a:ea typeface="Microsoft JhengHei" panose="020B0604030504040204" pitchFamily="34" charset="-120"/>
              </a:rPr>
              <a:t>George  Gershwin</a:t>
            </a: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B5563D-F541-4733-8407-83CE51396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9B0F62F0-6C42-41B6-BFB7-232721939E9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765175"/>
            <a:ext cx="7467600" cy="5708650"/>
          </a:xfrm>
        </p:spPr>
        <p:txBody>
          <a:bodyPr/>
          <a:lstStyle/>
          <a:p>
            <a:r>
              <a:rPr lang="sl-SI" altLang="sl-SI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Svojo</a:t>
            </a:r>
            <a:r>
              <a:rPr lang="sl-SI" altLang="sl-SI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poklicno kariero je začel v glasbeni založbi “Tin Pan Alley” v New Yorku</a:t>
            </a:r>
          </a:p>
          <a:p>
            <a:endParaRPr lang="sl-SI" altLang="sl-SI"/>
          </a:p>
        </p:txBody>
      </p:sp>
      <p:pic>
        <p:nvPicPr>
          <p:cNvPr id="4" name="Slika 3" descr="6a00e008dca1f088340167684c615a970b-500wi.jpg">
            <a:extLst>
              <a:ext uri="{FF2B5EF4-FFF2-40B4-BE49-F238E27FC236}">
                <a16:creationId xmlns:a16="http://schemas.microsoft.com/office/drawing/2014/main" id="{5F1379A0-D7E0-4B38-933D-403530565CF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844824"/>
            <a:ext cx="4391025" cy="47217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5" name="PoljeZBesedilom 8">
            <a:extLst>
              <a:ext uri="{FF2B5EF4-FFF2-40B4-BE49-F238E27FC236}">
                <a16:creationId xmlns:a16="http://schemas.microsoft.com/office/drawing/2014/main" id="{914E079A-D5F5-4198-935C-B94FF5A5A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357563"/>
            <a:ext cx="27352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r>
              <a:rPr lang="sl-SI" altLang="sl-SI">
                <a:latin typeface="Calisto MT" panose="02040603050505030304" pitchFamily="18" charset="0"/>
              </a:rPr>
              <a:t>Tin Pan Alley v New Yorku</a:t>
            </a:r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755989-ABEF-4A7A-9095-F1BCDB7E5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71429C18-6E48-433E-A01A-43EB4F2CFD3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313" y="692150"/>
            <a:ext cx="7467600" cy="5637213"/>
          </a:xfrm>
        </p:spPr>
        <p:txBody>
          <a:bodyPr/>
          <a:lstStyle/>
          <a:p>
            <a:r>
              <a:rPr lang="sl-SI" altLang="sl-SI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Delal je tudi za družbo Jerome Remick</a:t>
            </a:r>
          </a:p>
          <a:p>
            <a:r>
              <a:rPr lang="sl-SI" altLang="sl-SI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Po 2 letih pri Jerome Remick predstavil svojo prvo skladbo“When you want`em you can`t get`em”</a:t>
            </a:r>
          </a:p>
          <a:p>
            <a:r>
              <a:rPr lang="sl-SI" altLang="sl-SI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Opereta Žalostni ponedeljek</a:t>
            </a:r>
          </a:p>
          <a:p>
            <a:r>
              <a:rPr lang="sl-SI" altLang="sl-SI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V 3 tednih napisal kompozicijo,ki ga je postavila ob bok najslavnejšim skladateljem sveta-Žalostna rapsodija</a:t>
            </a:r>
          </a:p>
          <a:p>
            <a:r>
              <a:rPr lang="sl-SI" altLang="sl-SI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Napisal je tudi nekaj skladb za klavir in orkester</a:t>
            </a:r>
          </a:p>
          <a:p>
            <a:r>
              <a:rPr lang="sl-SI" altLang="sl-SI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Obdobje od 1930-1937 štejemo za Gershwinova Hollywoodska leta</a:t>
            </a:r>
          </a:p>
          <a:p>
            <a:r>
              <a:rPr lang="sl-SI" altLang="sl-SI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Z Iro sta v Hollywoodu skomponirala številne skladbe v različne namene tudi filmsko glasbo</a:t>
            </a:r>
          </a:p>
        </p:txBody>
      </p:sp>
    </p:spTree>
  </p:cSld>
  <p:clrMapOvr>
    <a:masterClrMapping/>
  </p:clrMapOvr>
  <p:transition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F7FF01-F536-4E76-88EF-0792E95D8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4ADAE3BE-DC80-4483-AE65-5C353460E8F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836613"/>
            <a:ext cx="7467600" cy="5637212"/>
          </a:xfrm>
        </p:spPr>
        <p:txBody>
          <a:bodyPr/>
          <a:lstStyle/>
          <a:p>
            <a:r>
              <a:rPr lang="sl-SI" altLang="sl-SI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V Hollywoodskem obdobju se je vrnil k tradicionalni glasbeni zasedbi,vendar ni požel uspeha,prav tako kot z Drugo rapsodijo(1930) in Kubansko uverturo</a:t>
            </a:r>
          </a:p>
          <a:p>
            <a:r>
              <a:rPr lang="sl-SI" altLang="sl-SI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Največja začetna polomija je bila njegova Ameriška opera</a:t>
            </a:r>
          </a:p>
          <a:p>
            <a:r>
              <a:rPr lang="sl-SI" altLang="sl-SI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Gershwin je umrl 11.7.1937 zaradi možganskega tumorja</a:t>
            </a:r>
          </a:p>
        </p:txBody>
      </p:sp>
      <p:pic>
        <p:nvPicPr>
          <p:cNvPr id="4" name="Slika 3" descr="002_Gershwins_Tomb.jpg">
            <a:extLst>
              <a:ext uri="{FF2B5EF4-FFF2-40B4-BE49-F238E27FC236}">
                <a16:creationId xmlns:a16="http://schemas.microsoft.com/office/drawing/2014/main" id="{6F46FD08-D9D7-4BE4-83E0-7C149DE0739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077072"/>
            <a:ext cx="4104456" cy="25060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12700" stA="38000" endPos="28000" dist="5000" dir="5400000" sy="-100000" algn="bl" rotWithShape="0"/>
          </a:effectLst>
        </p:spPr>
      </p:pic>
      <p:sp>
        <p:nvSpPr>
          <p:cNvPr id="12293" name="PoljeZBesedilom 5">
            <a:extLst>
              <a:ext uri="{FF2B5EF4-FFF2-40B4-BE49-F238E27FC236}">
                <a16:creationId xmlns:a16="http://schemas.microsoft.com/office/drawing/2014/main" id="{47466961-F4A7-40BE-8826-6CC65E3CE87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003800" y="4437063"/>
            <a:ext cx="33131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r>
              <a:rPr lang="sl-SI" altLang="sl-SI">
                <a:latin typeface="Calisto MT" panose="02040603050505030304" pitchFamily="18" charset="0"/>
              </a:rPr>
              <a:t>Kapelica pokojnega Georga in njegovega brata Ire</a:t>
            </a:r>
          </a:p>
        </p:txBody>
      </p:sp>
    </p:spTree>
  </p:cSld>
  <p:clrMapOvr>
    <a:masterClrMapping/>
  </p:clrMapOvr>
  <p:transition>
    <p:wheel spokes="2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o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201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Microsoft JhengHei</vt:lpstr>
      <vt:lpstr>Microsoft JhengHei UI</vt:lpstr>
      <vt:lpstr>Calisto MT</vt:lpstr>
      <vt:lpstr>Century Gothic</vt:lpstr>
      <vt:lpstr>Century Schoolbook</vt:lpstr>
      <vt:lpstr>Rockwell Extra Bold</vt:lpstr>
      <vt:lpstr>Wingdings</vt:lpstr>
      <vt:lpstr>Wingdings 2</vt:lpstr>
      <vt:lpstr>Altana</vt:lpstr>
      <vt:lpstr>George Gershwin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2019-05-31T08:42:03Z</dcterms:created>
  <dcterms:modified xsi:type="dcterms:W3CDTF">2019-05-31T08:42:03Z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