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258" r:id="rId3"/>
    <p:sldId id="267" r:id="rId4"/>
    <p:sldId id="257" r:id="rId5"/>
    <p:sldId id="259" r:id="rId6"/>
    <p:sldId id="268" r:id="rId7"/>
    <p:sldId id="265" r:id="rId8"/>
    <p:sldId id="266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D0F84A0D-869F-41F8-A450-85CBBA2B1A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9FA3EE26-1CD1-4140-B154-6074066220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08" name="Freeform 4">
              <a:extLst>
                <a:ext uri="{FF2B5EF4-FFF2-40B4-BE49-F238E27FC236}">
                  <a16:creationId xmlns:a16="http://schemas.microsoft.com/office/drawing/2014/main" id="{8C17448C-7BB1-4656-9E76-36DA9C7312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09" name="Freeform 5">
              <a:extLst>
                <a:ext uri="{FF2B5EF4-FFF2-40B4-BE49-F238E27FC236}">
                  <a16:creationId xmlns:a16="http://schemas.microsoft.com/office/drawing/2014/main" id="{24FA4E8D-E486-4F0D-B444-A4503BB97F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0" name="Freeform 6">
              <a:extLst>
                <a:ext uri="{FF2B5EF4-FFF2-40B4-BE49-F238E27FC236}">
                  <a16:creationId xmlns:a16="http://schemas.microsoft.com/office/drawing/2014/main" id="{74B4C464-1163-4D2C-9051-ABA96C66BB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1" name="Freeform 7">
              <a:extLst>
                <a:ext uri="{FF2B5EF4-FFF2-40B4-BE49-F238E27FC236}">
                  <a16:creationId xmlns:a16="http://schemas.microsoft.com/office/drawing/2014/main" id="{624CE6FF-04B6-4C30-B718-F670F07C78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2" name="Freeform 8">
              <a:extLst>
                <a:ext uri="{FF2B5EF4-FFF2-40B4-BE49-F238E27FC236}">
                  <a16:creationId xmlns:a16="http://schemas.microsoft.com/office/drawing/2014/main" id="{12CB0993-14F8-41F8-9485-F920EEDEF8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3" name="Freeform 9">
              <a:extLst>
                <a:ext uri="{FF2B5EF4-FFF2-40B4-BE49-F238E27FC236}">
                  <a16:creationId xmlns:a16="http://schemas.microsoft.com/office/drawing/2014/main" id="{04997C1C-E3A7-4157-B55F-8F0739ED4A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4" name="Freeform 10">
              <a:extLst>
                <a:ext uri="{FF2B5EF4-FFF2-40B4-BE49-F238E27FC236}">
                  <a16:creationId xmlns:a16="http://schemas.microsoft.com/office/drawing/2014/main" id="{9C9C041F-13DB-4529-ADC1-9787EA1CB2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5" name="Freeform 11">
              <a:extLst>
                <a:ext uri="{FF2B5EF4-FFF2-40B4-BE49-F238E27FC236}">
                  <a16:creationId xmlns:a16="http://schemas.microsoft.com/office/drawing/2014/main" id="{46D7F405-02D0-4438-8C73-C3664730F1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6" name="Freeform 12">
              <a:extLst>
                <a:ext uri="{FF2B5EF4-FFF2-40B4-BE49-F238E27FC236}">
                  <a16:creationId xmlns:a16="http://schemas.microsoft.com/office/drawing/2014/main" id="{7B99837A-4677-4643-BCBC-894D1BED82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7" name="Freeform 13">
              <a:extLst>
                <a:ext uri="{FF2B5EF4-FFF2-40B4-BE49-F238E27FC236}">
                  <a16:creationId xmlns:a16="http://schemas.microsoft.com/office/drawing/2014/main" id="{51F56F1D-36C2-496D-A692-049F3CD049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8" name="Freeform 14">
              <a:extLst>
                <a:ext uri="{FF2B5EF4-FFF2-40B4-BE49-F238E27FC236}">
                  <a16:creationId xmlns:a16="http://schemas.microsoft.com/office/drawing/2014/main" id="{9E939815-52C5-49E4-BC75-E369FD3693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19" name="Freeform 15">
              <a:extLst>
                <a:ext uri="{FF2B5EF4-FFF2-40B4-BE49-F238E27FC236}">
                  <a16:creationId xmlns:a16="http://schemas.microsoft.com/office/drawing/2014/main" id="{67FBD49C-0239-4FC4-B98C-E320DB68F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0" name="Freeform 16">
              <a:extLst>
                <a:ext uri="{FF2B5EF4-FFF2-40B4-BE49-F238E27FC236}">
                  <a16:creationId xmlns:a16="http://schemas.microsoft.com/office/drawing/2014/main" id="{85A97830-1C7B-45BF-ABD6-2ED26F5611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1" name="Freeform 17">
              <a:extLst>
                <a:ext uri="{FF2B5EF4-FFF2-40B4-BE49-F238E27FC236}">
                  <a16:creationId xmlns:a16="http://schemas.microsoft.com/office/drawing/2014/main" id="{15F39796-3615-48D1-8F9C-F72314C9A0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2" name="Freeform 18">
              <a:extLst>
                <a:ext uri="{FF2B5EF4-FFF2-40B4-BE49-F238E27FC236}">
                  <a16:creationId xmlns:a16="http://schemas.microsoft.com/office/drawing/2014/main" id="{13F00F1B-55A0-4C98-AA4B-D89A7A36A4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3" name="Freeform 19">
              <a:extLst>
                <a:ext uri="{FF2B5EF4-FFF2-40B4-BE49-F238E27FC236}">
                  <a16:creationId xmlns:a16="http://schemas.microsoft.com/office/drawing/2014/main" id="{7E29A1E1-C180-4660-A6EC-388A862B8D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4" name="Freeform 20">
              <a:extLst>
                <a:ext uri="{FF2B5EF4-FFF2-40B4-BE49-F238E27FC236}">
                  <a16:creationId xmlns:a16="http://schemas.microsoft.com/office/drawing/2014/main" id="{000D1CBD-C1FF-4759-969D-75B5D79F37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5" name="Freeform 21">
              <a:extLst>
                <a:ext uri="{FF2B5EF4-FFF2-40B4-BE49-F238E27FC236}">
                  <a16:creationId xmlns:a16="http://schemas.microsoft.com/office/drawing/2014/main" id="{E4C8ECFD-8621-42BA-94C3-6AE4A7E33D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6" name="Freeform 22">
              <a:extLst>
                <a:ext uri="{FF2B5EF4-FFF2-40B4-BE49-F238E27FC236}">
                  <a16:creationId xmlns:a16="http://schemas.microsoft.com/office/drawing/2014/main" id="{40B5EDB1-2FC8-4C18-85C2-A5CACFC0BB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7" name="Freeform 23">
              <a:extLst>
                <a:ext uri="{FF2B5EF4-FFF2-40B4-BE49-F238E27FC236}">
                  <a16:creationId xmlns:a16="http://schemas.microsoft.com/office/drawing/2014/main" id="{2FCD24AB-C20F-4BDA-9315-773E68EE9F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8" name="Freeform 24">
              <a:extLst>
                <a:ext uri="{FF2B5EF4-FFF2-40B4-BE49-F238E27FC236}">
                  <a16:creationId xmlns:a16="http://schemas.microsoft.com/office/drawing/2014/main" id="{A09DC861-70D5-461B-934C-5E2958A4B1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29" name="Freeform 25">
              <a:extLst>
                <a:ext uri="{FF2B5EF4-FFF2-40B4-BE49-F238E27FC236}">
                  <a16:creationId xmlns:a16="http://schemas.microsoft.com/office/drawing/2014/main" id="{C442EE66-5355-4CAC-B7E7-5429E4F8FB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0" name="Freeform 26">
              <a:extLst>
                <a:ext uri="{FF2B5EF4-FFF2-40B4-BE49-F238E27FC236}">
                  <a16:creationId xmlns:a16="http://schemas.microsoft.com/office/drawing/2014/main" id="{9D71517B-AB3F-41A7-8F6E-76646CC461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1" name="Freeform 27">
              <a:extLst>
                <a:ext uri="{FF2B5EF4-FFF2-40B4-BE49-F238E27FC236}">
                  <a16:creationId xmlns:a16="http://schemas.microsoft.com/office/drawing/2014/main" id="{716B759C-955C-40F8-8115-E3BC8739C42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2" name="Freeform 28">
              <a:extLst>
                <a:ext uri="{FF2B5EF4-FFF2-40B4-BE49-F238E27FC236}">
                  <a16:creationId xmlns:a16="http://schemas.microsoft.com/office/drawing/2014/main" id="{1480786D-351F-40C3-B3F6-4F3ADC013F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3" name="Freeform 29">
              <a:extLst>
                <a:ext uri="{FF2B5EF4-FFF2-40B4-BE49-F238E27FC236}">
                  <a16:creationId xmlns:a16="http://schemas.microsoft.com/office/drawing/2014/main" id="{E7E425BB-76E2-44C9-8E96-6891BB3B13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4" name="Freeform 30">
              <a:extLst>
                <a:ext uri="{FF2B5EF4-FFF2-40B4-BE49-F238E27FC236}">
                  <a16:creationId xmlns:a16="http://schemas.microsoft.com/office/drawing/2014/main" id="{00163CD4-2C71-4076-A64A-6FDD2EBD38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5" name="Freeform 31">
              <a:extLst>
                <a:ext uri="{FF2B5EF4-FFF2-40B4-BE49-F238E27FC236}">
                  <a16:creationId xmlns:a16="http://schemas.microsoft.com/office/drawing/2014/main" id="{603279E9-E25E-4715-B0C3-DF48E90697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6" name="Freeform 32">
              <a:extLst>
                <a:ext uri="{FF2B5EF4-FFF2-40B4-BE49-F238E27FC236}">
                  <a16:creationId xmlns:a16="http://schemas.microsoft.com/office/drawing/2014/main" id="{5F700380-D9B0-4064-A08D-A44FF0C9B2F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7" name="Freeform 33">
              <a:extLst>
                <a:ext uri="{FF2B5EF4-FFF2-40B4-BE49-F238E27FC236}">
                  <a16:creationId xmlns:a16="http://schemas.microsoft.com/office/drawing/2014/main" id="{58AD438F-1F26-4ADA-8160-DC447D6FFD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8" name="Freeform 34">
              <a:extLst>
                <a:ext uri="{FF2B5EF4-FFF2-40B4-BE49-F238E27FC236}">
                  <a16:creationId xmlns:a16="http://schemas.microsoft.com/office/drawing/2014/main" id="{545C569A-CFF2-4CA3-B381-43CD6581C5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39" name="Freeform 35">
              <a:extLst>
                <a:ext uri="{FF2B5EF4-FFF2-40B4-BE49-F238E27FC236}">
                  <a16:creationId xmlns:a16="http://schemas.microsoft.com/office/drawing/2014/main" id="{C62FD56D-C901-44E6-A077-E1F16BF5C3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40" name="Freeform 36">
              <a:extLst>
                <a:ext uri="{FF2B5EF4-FFF2-40B4-BE49-F238E27FC236}">
                  <a16:creationId xmlns:a16="http://schemas.microsoft.com/office/drawing/2014/main" id="{C05231E9-329E-4BA2-B83D-D8B75520AA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41" name="Freeform 37">
              <a:extLst>
                <a:ext uri="{FF2B5EF4-FFF2-40B4-BE49-F238E27FC236}">
                  <a16:creationId xmlns:a16="http://schemas.microsoft.com/office/drawing/2014/main" id="{72158DBB-74B7-4DF0-8870-18045D73FB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1542" name="Freeform 38">
              <a:extLst>
                <a:ext uri="{FF2B5EF4-FFF2-40B4-BE49-F238E27FC236}">
                  <a16:creationId xmlns:a16="http://schemas.microsoft.com/office/drawing/2014/main" id="{B0A58570-2BB7-4018-B4DD-3D7BA145E8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21543" name="Group 39">
              <a:extLst>
                <a:ext uri="{FF2B5EF4-FFF2-40B4-BE49-F238E27FC236}">
                  <a16:creationId xmlns:a16="http://schemas.microsoft.com/office/drawing/2014/main" id="{55E97EE8-57BB-4915-83A8-DFBA9453E9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1544" name="Freeform 40">
                <a:extLst>
                  <a:ext uri="{FF2B5EF4-FFF2-40B4-BE49-F238E27FC236}">
                    <a16:creationId xmlns:a16="http://schemas.microsoft.com/office/drawing/2014/main" id="{5FE94A8A-8832-4A1F-A9CC-EB121256C8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1545" name="Freeform 41">
                <a:extLst>
                  <a:ext uri="{FF2B5EF4-FFF2-40B4-BE49-F238E27FC236}">
                    <a16:creationId xmlns:a16="http://schemas.microsoft.com/office/drawing/2014/main" id="{C743C5FE-5619-4769-A967-E60DD878D6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21546" name="Rectangle 42">
            <a:extLst>
              <a:ext uri="{FF2B5EF4-FFF2-40B4-BE49-F238E27FC236}">
                <a16:creationId xmlns:a16="http://schemas.microsoft.com/office/drawing/2014/main" id="{79BC7CA7-CCD9-417D-880E-65C2C0F49FC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1547" name="Rectangle 43">
            <a:extLst>
              <a:ext uri="{FF2B5EF4-FFF2-40B4-BE49-F238E27FC236}">
                <a16:creationId xmlns:a16="http://schemas.microsoft.com/office/drawing/2014/main" id="{BAC61A78-FC85-4057-A802-9FABFE386DE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1548" name="Rectangle 44">
            <a:extLst>
              <a:ext uri="{FF2B5EF4-FFF2-40B4-BE49-F238E27FC236}">
                <a16:creationId xmlns:a16="http://schemas.microsoft.com/office/drawing/2014/main" id="{B91AC018-F6FB-4FAB-BE73-77F94708DA0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49" name="Rectangle 45">
            <a:extLst>
              <a:ext uri="{FF2B5EF4-FFF2-40B4-BE49-F238E27FC236}">
                <a16:creationId xmlns:a16="http://schemas.microsoft.com/office/drawing/2014/main" id="{81955F53-098E-467C-BB6C-D0E09429BC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1550" name="Rectangle 46">
            <a:extLst>
              <a:ext uri="{FF2B5EF4-FFF2-40B4-BE49-F238E27FC236}">
                <a16:creationId xmlns:a16="http://schemas.microsoft.com/office/drawing/2014/main" id="{71BABF2B-8DD0-4A40-AC73-9CD471A6ED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AF31CB-85C5-48A5-B4BD-DDCB46A983A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2A01D-E840-45AC-8015-32E488AC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DF858-6362-434E-AAAA-45C3D30CC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0F3E6-3BB0-474C-A4C8-50473521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83AB6-5046-4DAB-9C7F-FCA10489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5C795-1767-4113-8926-5E49559F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92412-38CA-4311-BD0D-AA50348732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89053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CB305-B0CA-4802-AB0F-8BCB6024C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BF5AC-FDA3-47AA-A965-343F24076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BBA0F-EBC8-4063-9946-73B5C0BB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ADB05-8552-4A8B-BD35-4C2D0775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373C-B40E-49D1-A303-7D94C3AC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4BF3E-70F6-4010-938E-C51FF4A2AF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250946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134B2-CA46-4739-B003-DCA57D9F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7A03F-D684-4161-9133-B5CDF4F6DFD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C6976-0823-4E0F-8E99-9909C385A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FF79-73D5-4CC1-A022-6224F588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D9226-D19D-4A0C-A193-19AA4F45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00D7F-CDF4-4317-88EC-4B9408FB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B7416A-1003-4B83-8985-19731F7CE7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895174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860F-CA20-4E15-8E0C-51E975AC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9270C-6FB6-49AD-B41C-F706C214874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1ABE8-3B39-4BE0-AC32-00CE4C365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8BC52-623A-454A-A239-9BCE4E01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8639F-8445-4ACB-B700-1AFF2669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E196E-FBA6-4061-8759-7E027461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965AA1-F388-4907-9323-98EB50BFD4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16397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6727-BEDF-448B-9F57-6E9B76BA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F024-230E-423D-A89D-29EE1BFC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98281-0424-477D-9DB7-B424DC26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81D73-58F3-4087-BF28-E7B243616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42A63-CF05-4C3A-AC62-B26C972C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41FB-0024-4EC5-8796-5DC4621E33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28675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A175-FBD1-4999-8A04-D9F8293B1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1EF8-95EE-455C-A355-479B5DB78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BB1F8-79D9-4AFD-A2B6-32CA805C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4645E-C541-4325-8B7E-B24FF0BA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2491-BCDB-429C-940E-A7D9C46C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9F703-7AB8-4759-94B3-83939CC7D8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96657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DF63-9391-44DE-8A9F-432705F7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82E92-36C5-46CF-8DE0-76E57FD3E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1BD01-799C-4ACB-93AF-13C253EF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A5494-DF07-49B8-846B-B35992BE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52E2B-2DC8-4FEC-92F0-FD5C6F62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818A3-6A98-465A-9BF4-F288D00F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93F0D-7E99-40B2-8C12-15E44527EDE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12474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91C8-18AB-4E95-AC2C-BCE579E4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E587C-86C1-40B9-9678-9F4D63E13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FC066-DD7F-456D-9D17-808E103FC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FABDC-745F-4D09-B70F-E2914E480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83641-A3EA-446D-8D99-CE17C927B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4E028-B5EA-469C-8545-6D8B11D0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AA12D-7B92-4091-9630-883EA4E4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8E7151-3225-45EC-82A0-35949BA1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F93E0-C1E7-485B-AD90-31D1D4BEBF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77244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4314-1BD5-4A2F-92AD-01DA88E53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3FEDA-CA38-4CF7-BAFB-EFE05179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358A9-08E1-4827-B4EB-A18A33B7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D1930-3576-49A3-952C-C6EFB958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2208E-24B6-4F70-A1C5-220DC1B831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00388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0121D-4742-4A26-A228-13A772ED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745BF2-743E-4812-9CBA-89F4F7F8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3D1D8-AC8A-4CB9-865D-0037F0BD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17220-13FE-4882-A69C-B5628C6F23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88526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0C25C-8686-4DAB-8141-67C1C31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F1AD-0FFE-48F4-A56D-751F913F7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3FD51-A5EA-437A-8807-11EA6177D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B81E8-7DEA-43AA-8C55-9DC53DB5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C4162-90AD-4B84-8B3B-C7EAD891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10977-C29D-4CE4-A934-AB754CB0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143C9-B016-45B7-A6EB-3CBB105639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46282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F518-AEFB-4485-982D-93F6E6BF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8FE5B-8868-460A-B32E-05FD13CBE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E4F2F-F7AC-440A-8F59-FBA0C853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CED2F-7ADF-4791-9AE7-CC3BB44C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52FCF-0932-4356-B119-F8FE50E2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615B8-69A7-4C72-98DA-85D63100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C4798-69F0-46CC-AE0A-E723004EF3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93894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74CE05DA-CC62-4173-A6A6-ADEC12B6C08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B34AB5D1-F128-4ACA-879D-B31D39EFFC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95E229E8-8539-4B96-BD60-27B17017F3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5" name="Freeform 5">
              <a:extLst>
                <a:ext uri="{FF2B5EF4-FFF2-40B4-BE49-F238E27FC236}">
                  <a16:creationId xmlns:a16="http://schemas.microsoft.com/office/drawing/2014/main" id="{F4CD1DA8-B655-44E0-9F6C-1D7D7F7035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6" name="Freeform 6">
              <a:extLst>
                <a:ext uri="{FF2B5EF4-FFF2-40B4-BE49-F238E27FC236}">
                  <a16:creationId xmlns:a16="http://schemas.microsoft.com/office/drawing/2014/main" id="{214CF7F0-41C2-41BD-AADC-801968CE64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7" name="Freeform 7">
              <a:extLst>
                <a:ext uri="{FF2B5EF4-FFF2-40B4-BE49-F238E27FC236}">
                  <a16:creationId xmlns:a16="http://schemas.microsoft.com/office/drawing/2014/main" id="{8108CE01-0A4A-4426-A1E8-323EFDA11F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8" name="Freeform 8">
              <a:extLst>
                <a:ext uri="{FF2B5EF4-FFF2-40B4-BE49-F238E27FC236}">
                  <a16:creationId xmlns:a16="http://schemas.microsoft.com/office/drawing/2014/main" id="{64A00A40-18C4-47C1-ABD1-ECF1BA180B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9" name="Freeform 9">
              <a:extLst>
                <a:ext uri="{FF2B5EF4-FFF2-40B4-BE49-F238E27FC236}">
                  <a16:creationId xmlns:a16="http://schemas.microsoft.com/office/drawing/2014/main" id="{B1512B26-4D9B-4619-B9A2-6F083BA1DF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0" name="Freeform 10">
              <a:extLst>
                <a:ext uri="{FF2B5EF4-FFF2-40B4-BE49-F238E27FC236}">
                  <a16:creationId xmlns:a16="http://schemas.microsoft.com/office/drawing/2014/main" id="{33F10316-0869-45FF-AD14-2DBB9A7B8A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1" name="Freeform 11">
              <a:extLst>
                <a:ext uri="{FF2B5EF4-FFF2-40B4-BE49-F238E27FC236}">
                  <a16:creationId xmlns:a16="http://schemas.microsoft.com/office/drawing/2014/main" id="{7A7FA2EA-F891-4354-A0EA-D4A089EB6E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2" name="Freeform 12">
              <a:extLst>
                <a:ext uri="{FF2B5EF4-FFF2-40B4-BE49-F238E27FC236}">
                  <a16:creationId xmlns:a16="http://schemas.microsoft.com/office/drawing/2014/main" id="{5113ADB8-1EA5-4CDE-8A8B-49E43A11EF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3" name="Freeform 13">
              <a:extLst>
                <a:ext uri="{FF2B5EF4-FFF2-40B4-BE49-F238E27FC236}">
                  <a16:creationId xmlns:a16="http://schemas.microsoft.com/office/drawing/2014/main" id="{C3B123B1-425E-49E3-BFC0-DA090FE8E3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4" name="Freeform 14">
              <a:extLst>
                <a:ext uri="{FF2B5EF4-FFF2-40B4-BE49-F238E27FC236}">
                  <a16:creationId xmlns:a16="http://schemas.microsoft.com/office/drawing/2014/main" id="{7C64BD2C-7A04-492A-8452-BD2ADE7D47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5" name="Freeform 15">
              <a:extLst>
                <a:ext uri="{FF2B5EF4-FFF2-40B4-BE49-F238E27FC236}">
                  <a16:creationId xmlns:a16="http://schemas.microsoft.com/office/drawing/2014/main" id="{78551C9C-913F-4F7C-B77D-7E581330CF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6" name="Freeform 16">
              <a:extLst>
                <a:ext uri="{FF2B5EF4-FFF2-40B4-BE49-F238E27FC236}">
                  <a16:creationId xmlns:a16="http://schemas.microsoft.com/office/drawing/2014/main" id="{036B2E33-D21E-4EDB-B00E-DED789C39F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7" name="Freeform 17">
              <a:extLst>
                <a:ext uri="{FF2B5EF4-FFF2-40B4-BE49-F238E27FC236}">
                  <a16:creationId xmlns:a16="http://schemas.microsoft.com/office/drawing/2014/main" id="{ECFEC6C8-68B5-4381-87EF-2B87992C4E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8" name="Freeform 18">
              <a:extLst>
                <a:ext uri="{FF2B5EF4-FFF2-40B4-BE49-F238E27FC236}">
                  <a16:creationId xmlns:a16="http://schemas.microsoft.com/office/drawing/2014/main" id="{96064B55-AC02-4D6E-92D4-A791F9B9EB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99" name="Freeform 19">
              <a:extLst>
                <a:ext uri="{FF2B5EF4-FFF2-40B4-BE49-F238E27FC236}">
                  <a16:creationId xmlns:a16="http://schemas.microsoft.com/office/drawing/2014/main" id="{90335E58-5516-4C53-AB6D-8C2955B429D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0" name="Freeform 20">
              <a:extLst>
                <a:ext uri="{FF2B5EF4-FFF2-40B4-BE49-F238E27FC236}">
                  <a16:creationId xmlns:a16="http://schemas.microsoft.com/office/drawing/2014/main" id="{FC610CBC-DD3B-4732-8413-FE56F2E8FA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1" name="Freeform 21">
              <a:extLst>
                <a:ext uri="{FF2B5EF4-FFF2-40B4-BE49-F238E27FC236}">
                  <a16:creationId xmlns:a16="http://schemas.microsoft.com/office/drawing/2014/main" id="{BFE87748-6A75-4C75-B574-4A73F5A1BD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2" name="Freeform 22">
              <a:extLst>
                <a:ext uri="{FF2B5EF4-FFF2-40B4-BE49-F238E27FC236}">
                  <a16:creationId xmlns:a16="http://schemas.microsoft.com/office/drawing/2014/main" id="{79E84D55-E585-43E8-A802-A640EBCAB9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3" name="Freeform 23">
              <a:extLst>
                <a:ext uri="{FF2B5EF4-FFF2-40B4-BE49-F238E27FC236}">
                  <a16:creationId xmlns:a16="http://schemas.microsoft.com/office/drawing/2014/main" id="{F5C3EDE3-41E4-4136-A534-3AE6C9BD27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4" name="Freeform 24">
              <a:extLst>
                <a:ext uri="{FF2B5EF4-FFF2-40B4-BE49-F238E27FC236}">
                  <a16:creationId xmlns:a16="http://schemas.microsoft.com/office/drawing/2014/main" id="{8BAC8A62-5FAF-433B-9F68-321FDDCE16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5" name="Freeform 25">
              <a:extLst>
                <a:ext uri="{FF2B5EF4-FFF2-40B4-BE49-F238E27FC236}">
                  <a16:creationId xmlns:a16="http://schemas.microsoft.com/office/drawing/2014/main" id="{BB1E3209-DF38-430E-9179-D6A75F8393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C4E4626B-B50A-4386-8748-4D6D92C97C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7" name="Freeform 27">
              <a:extLst>
                <a:ext uri="{FF2B5EF4-FFF2-40B4-BE49-F238E27FC236}">
                  <a16:creationId xmlns:a16="http://schemas.microsoft.com/office/drawing/2014/main" id="{1589157F-34EB-404E-B707-4221A14898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8" name="Freeform 28">
              <a:extLst>
                <a:ext uri="{FF2B5EF4-FFF2-40B4-BE49-F238E27FC236}">
                  <a16:creationId xmlns:a16="http://schemas.microsoft.com/office/drawing/2014/main" id="{D81A9C94-5C9F-4CA7-8B4D-0BB950C84F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09" name="Freeform 29">
              <a:extLst>
                <a:ext uri="{FF2B5EF4-FFF2-40B4-BE49-F238E27FC236}">
                  <a16:creationId xmlns:a16="http://schemas.microsoft.com/office/drawing/2014/main" id="{B368E5D2-1BDE-4AF9-8871-073F36304C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0" name="Freeform 30">
              <a:extLst>
                <a:ext uri="{FF2B5EF4-FFF2-40B4-BE49-F238E27FC236}">
                  <a16:creationId xmlns:a16="http://schemas.microsoft.com/office/drawing/2014/main" id="{3DBB1EAE-6EE8-46A0-9F27-78E4269B59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1" name="Freeform 31">
              <a:extLst>
                <a:ext uri="{FF2B5EF4-FFF2-40B4-BE49-F238E27FC236}">
                  <a16:creationId xmlns:a16="http://schemas.microsoft.com/office/drawing/2014/main" id="{331B0316-8E64-4FEC-B2BB-0DE8D59791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2" name="Freeform 32">
              <a:extLst>
                <a:ext uri="{FF2B5EF4-FFF2-40B4-BE49-F238E27FC236}">
                  <a16:creationId xmlns:a16="http://schemas.microsoft.com/office/drawing/2014/main" id="{56B79A76-51B9-42CA-BE82-7383203B84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3" name="Freeform 33">
              <a:extLst>
                <a:ext uri="{FF2B5EF4-FFF2-40B4-BE49-F238E27FC236}">
                  <a16:creationId xmlns:a16="http://schemas.microsoft.com/office/drawing/2014/main" id="{E3E453BE-32B9-4144-A40B-F8D598778B8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4" name="Freeform 34">
              <a:extLst>
                <a:ext uri="{FF2B5EF4-FFF2-40B4-BE49-F238E27FC236}">
                  <a16:creationId xmlns:a16="http://schemas.microsoft.com/office/drawing/2014/main" id="{9238D6C2-8F56-4A94-AE3A-323B80F99C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5" name="Freeform 35">
              <a:extLst>
                <a:ext uri="{FF2B5EF4-FFF2-40B4-BE49-F238E27FC236}">
                  <a16:creationId xmlns:a16="http://schemas.microsoft.com/office/drawing/2014/main" id="{6D90F10C-77F8-498A-857D-D86C372CE4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6" name="Freeform 36">
              <a:extLst>
                <a:ext uri="{FF2B5EF4-FFF2-40B4-BE49-F238E27FC236}">
                  <a16:creationId xmlns:a16="http://schemas.microsoft.com/office/drawing/2014/main" id="{FF3B167E-03B2-46C4-BBAB-46C2E321E3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7" name="Freeform 37">
              <a:extLst>
                <a:ext uri="{FF2B5EF4-FFF2-40B4-BE49-F238E27FC236}">
                  <a16:creationId xmlns:a16="http://schemas.microsoft.com/office/drawing/2014/main" id="{D47D1986-21F1-4680-8B1D-EB95D77038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518" name="Freeform 38">
              <a:extLst>
                <a:ext uri="{FF2B5EF4-FFF2-40B4-BE49-F238E27FC236}">
                  <a16:creationId xmlns:a16="http://schemas.microsoft.com/office/drawing/2014/main" id="{FDB6563F-0FDD-4482-B277-A626E2996A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20519" name="Group 39">
              <a:extLst>
                <a:ext uri="{FF2B5EF4-FFF2-40B4-BE49-F238E27FC236}">
                  <a16:creationId xmlns:a16="http://schemas.microsoft.com/office/drawing/2014/main" id="{7FE6557E-975F-4906-B299-2E2EBC7534F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520" name="Freeform 40">
                <a:extLst>
                  <a:ext uri="{FF2B5EF4-FFF2-40B4-BE49-F238E27FC236}">
                    <a16:creationId xmlns:a16="http://schemas.microsoft.com/office/drawing/2014/main" id="{49AC889D-44DF-47D0-AA59-9487F9D246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20521" name="Freeform 41">
                <a:extLst>
                  <a:ext uri="{FF2B5EF4-FFF2-40B4-BE49-F238E27FC236}">
                    <a16:creationId xmlns:a16="http://schemas.microsoft.com/office/drawing/2014/main" id="{3BF75FA7-FBE4-4F1A-95F5-EE5AECFBE9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</p:grpSp>
      <p:sp>
        <p:nvSpPr>
          <p:cNvPr id="20522" name="Rectangle 42">
            <a:extLst>
              <a:ext uri="{FF2B5EF4-FFF2-40B4-BE49-F238E27FC236}">
                <a16:creationId xmlns:a16="http://schemas.microsoft.com/office/drawing/2014/main" id="{A86922F9-873A-4744-9B65-7BC916849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0523" name="Rectangle 43">
            <a:extLst>
              <a:ext uri="{FF2B5EF4-FFF2-40B4-BE49-F238E27FC236}">
                <a16:creationId xmlns:a16="http://schemas.microsoft.com/office/drawing/2014/main" id="{99CB4A38-4D8F-4500-90C0-A745307EA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0524" name="Rectangle 44">
            <a:extLst>
              <a:ext uri="{FF2B5EF4-FFF2-40B4-BE49-F238E27FC236}">
                <a16:creationId xmlns:a16="http://schemas.microsoft.com/office/drawing/2014/main" id="{9041FFAD-A040-44F0-A8AC-88641F64AD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900BCD2D-7673-48D8-8412-AA50B87EEF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09179ED7-CD43-4E0F-B712-F751D25670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ED0D982-0187-4172-855C-9ADE32CE4FE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E:\Tja&#353;a\muska\Etno\Sufism\04%20-%5bTanboor%20By%20Keykhosro%20&amp;%20PoorNazari%20%5d%20Bijan%20Kamkar%20-=-%20Afsaneye%20Tanboor%20-=-%20Golshan%20Yar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amonlin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Tja&#353;a\muska\Etno\Sacred%20Koran%20-%20Islamic%20Chants%20of%20the%20Ottoman%20Empire%20(1994)\04%20-%20Fevzi%20Misir%20-%20En'am%20%5bThe%20Cattle%2068392%5d.mp3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ja&#353;a\muska\Etno\Sufism\sufi%20the%20holy%20koran%20-%20qur'an%20-%20islam%20-%2099%20names%20of%20allah.mp3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Tja&#353;a\muska\Etno\Sufism\Sufi_Omar%20Faruk%20Tekbilek%20-%20Whirling%20-%20%5b07%5dCaspian%20Winds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Tja&#353;a\muska\Etno\Sufism\arab%20-%20Egyptian%20Nile%20Music%20-%20Sufi%20Dialogue%20(Artist)%20-%20Soliman%20Gamil%20(Album)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E:\Tja&#353;a\muska\Etno\muslim%20music%20of%20indonesia,%20aceh,%20and%20west%20sumatra\disc%201\15%20Dabuih%20(BM)%20Dabus%20(BI)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6C6E95-5F05-4616-8260-FCF7A69A2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Glasba, hrana, ples in zakon</a:t>
            </a:r>
          </a:p>
        </p:txBody>
      </p:sp>
      <p:pic>
        <p:nvPicPr>
          <p:cNvPr id="2054" name="Picture 6" descr="ansuya">
            <a:extLst>
              <a:ext uri="{FF2B5EF4-FFF2-40B4-BE49-F238E27FC236}">
                <a16:creationId xmlns:a16="http://schemas.microsoft.com/office/drawing/2014/main" id="{B91C636D-3D6C-4604-8F14-DCE4B2450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360045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sik_veysel">
            <a:extLst>
              <a:ext uri="{FF2B5EF4-FFF2-40B4-BE49-F238E27FC236}">
                <a16:creationId xmlns:a16="http://schemas.microsoft.com/office/drawing/2014/main" id="{BAE9D3FB-90CD-4D20-9E46-10FF8F35C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24175"/>
            <a:ext cx="22320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dervishes%20semah">
            <a:extLst>
              <a:ext uri="{FF2B5EF4-FFF2-40B4-BE49-F238E27FC236}">
                <a16:creationId xmlns:a16="http://schemas.microsoft.com/office/drawing/2014/main" id="{25F71D81-9E9D-48F4-802C-476A85722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00213"/>
            <a:ext cx="3213100" cy="36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04 -[Tanboor By Keykhosro &amp; PoorNazari ] Bijan Kamkar -=- Afsaneye Tanboor -=- Golshan Yar.mp3">
            <a:hlinkClick r:id="" action="ppaction://media"/>
            <a:extLst>
              <a:ext uri="{FF2B5EF4-FFF2-40B4-BE49-F238E27FC236}">
                <a16:creationId xmlns:a16="http://schemas.microsoft.com/office/drawing/2014/main" id="{E5F617C7-66B9-4749-B54D-E488A7DAFE2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61658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AB9FEF-78CA-45DE-81C7-76A6CFCEB4C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1586" fill="hold"/>
                                        <p:tgtEl>
                                          <p:spTgt spid="20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A2401F8-BD31-4420-BAAA-E49CC81B1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Še nekaj zanimivosti…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47006AA7-C3D0-40CD-8475-E597B50358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Prepovedano je npr.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- jesti z levo roko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- jesti človeško meso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- jesti živali, ki imajo kremplje ali kljune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E70956D-8ED6-4CC6-8E07-7FB425B9FA1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  <p:pic>
        <p:nvPicPr>
          <p:cNvPr id="36871" name="Picture 7" descr="alcohol">
            <a:extLst>
              <a:ext uri="{FF2B5EF4-FFF2-40B4-BE49-F238E27FC236}">
                <a16:creationId xmlns:a16="http://schemas.microsoft.com/office/drawing/2014/main" id="{54ACB9B4-3581-4173-81AF-431C9FC9C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1992313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0978A9B-BFE5-4522-9065-639D40CE1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Poligamija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7E90B36-0889-4A8C-BAF2-534118522E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r>
              <a:rPr lang="sl-SI" altLang="sl-SI" sz="2400"/>
              <a:t>V Koranu mnogoženstvo ni zapovedano, temveč predviden kot ukrep v posebnih položajih</a:t>
            </a:r>
          </a:p>
          <a:p>
            <a:r>
              <a:rPr lang="sl-SI" altLang="sl-SI" sz="2400"/>
              <a:t>Mohamed: Če se bojite, da ne boste pravični do svojih žena, imejte samo eno</a:t>
            </a:r>
          </a:p>
          <a:p>
            <a:r>
              <a:rPr lang="sl-SI" altLang="sl-SI" sz="2400"/>
              <a:t>Dovoljena kasneje, v pravu</a:t>
            </a:r>
          </a:p>
          <a:p>
            <a:r>
              <a:rPr lang="sl-SI" altLang="sl-SI" sz="2400"/>
              <a:t>Zakon ni verski zakrament, temveč pogodba med zakoncema oz. družino, je dogovorjen</a:t>
            </a:r>
          </a:p>
          <a:p>
            <a:r>
              <a:rPr lang="sl-SI" altLang="sl-SI" sz="2400"/>
              <a:t>Več kot 4 žena je prepovedano,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število suženjskih priležnic je bilo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neomejeno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</p:txBody>
      </p:sp>
      <p:pic>
        <p:nvPicPr>
          <p:cNvPr id="38920" name="Picture 8" descr="636">
            <a:extLst>
              <a:ext uri="{FF2B5EF4-FFF2-40B4-BE49-F238E27FC236}">
                <a16:creationId xmlns:a16="http://schemas.microsoft.com/office/drawing/2014/main" id="{08EE437E-8C84-4CE1-8BF3-4BA647662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149725"/>
            <a:ext cx="2425700" cy="242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FA73607-7576-4BFD-84D1-A83116C17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Viri in literatura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EE21531-4926-4B76-8CD3-0EE0443C8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>
                <a:hlinkClick r:id="rId2"/>
              </a:rPr>
              <a:t>www.islamonline.com</a:t>
            </a:r>
            <a:endParaRPr lang="sl-SI" altLang="sl-SI" sz="2400"/>
          </a:p>
          <a:p>
            <a:r>
              <a:rPr lang="sl-SI" altLang="sl-SI" sz="2400"/>
              <a:t>Thorval, Yves: Islam, mali leksikon, Mladinska knjiga</a:t>
            </a:r>
          </a:p>
          <a:p>
            <a:r>
              <a:rPr lang="sl-SI" altLang="sl-SI" sz="2400"/>
              <a:t>Janković, Vladeta: Resnice, miti in legende; O judovstvu, krščanstvu in islamu, Modrijan založba, d.o.o.</a:t>
            </a:r>
          </a:p>
          <a:p>
            <a:r>
              <a:rPr lang="sl-SI" altLang="sl-SI" sz="2400"/>
              <a:t>Velika verstva sveta, Ognjišče, Koper 1987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0">
            <a:extLst>
              <a:ext uri="{FF2B5EF4-FFF2-40B4-BE49-F238E27FC236}">
                <a16:creationId xmlns:a16="http://schemas.microsoft.com/office/drawing/2014/main" id="{6F57BE01-169C-421C-AD97-784835F9F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Viner Hand ITC" panose="03070502030502020203" pitchFamily="66" charset="0"/>
              </a:rPr>
              <a:t>Glasba je “Haraam”(prepovedana)?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DFEBE6E0-0AB8-46EB-A5C2-3F2A8DD110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r>
              <a:rPr lang="sl-SI" altLang="sl-SI" sz="2400"/>
              <a:t>Eni prepovedujejo vse vrste petja in igranja       Izročila in puristi obsojajo glasbo v nasprotju s Koranom, tudi intergristi</a:t>
            </a:r>
          </a:p>
          <a:p>
            <a:r>
              <a:rPr lang="sl-SI" altLang="sl-SI" sz="2400"/>
              <a:t>Glasba, ki je dovoljena, le lahko le psalmodija svete knjige ali glas mujezina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Koran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Elegija Mohamedu 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  <a:p>
            <a:endParaRPr lang="sl-SI" altLang="sl-SI" sz="2400"/>
          </a:p>
          <a:p>
            <a:endParaRPr lang="sl-SI" altLang="sl-SI" sz="2400"/>
          </a:p>
          <a:p>
            <a:endParaRPr lang="sl-SI" altLang="sl-SI" sz="2400"/>
          </a:p>
          <a:p>
            <a:endParaRPr lang="sl-SI" altLang="sl-SI" sz="2800"/>
          </a:p>
        </p:txBody>
      </p:sp>
      <p:pic>
        <p:nvPicPr>
          <p:cNvPr id="26638" name="Picture 14" descr="whirling-dervishes">
            <a:extLst>
              <a:ext uri="{FF2B5EF4-FFF2-40B4-BE49-F238E27FC236}">
                <a16:creationId xmlns:a16="http://schemas.microsoft.com/office/drawing/2014/main" id="{052BEF65-FB7F-4271-ADD0-1854396EB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73463"/>
            <a:ext cx="35560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9" name="Line 15">
            <a:extLst>
              <a:ext uri="{FF2B5EF4-FFF2-40B4-BE49-F238E27FC236}">
                <a16:creationId xmlns:a16="http://schemas.microsoft.com/office/drawing/2014/main" id="{B378CFFB-EAB9-494C-A0F6-56E5317E9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184467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26653" name="04 - Fevzi Misir - En'am [The Cattle 68392].mp3">
            <a:hlinkClick r:id="" action="ppaction://media"/>
            <a:extLst>
              <a:ext uri="{FF2B5EF4-FFF2-40B4-BE49-F238E27FC236}">
                <a16:creationId xmlns:a16="http://schemas.microsoft.com/office/drawing/2014/main" id="{DF599D45-EA94-474F-8937-18766D6A97D3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3716338"/>
            <a:ext cx="304800" cy="304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9134" fill="hold"/>
                                        <p:tgtEl>
                                          <p:spTgt spid="26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5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5F93740-439E-4F1A-A487-BC0825F1C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Razvoj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50CE268-1E03-4FC8-9B0D-1DBA50063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400"/>
              <a:t>Izvor učenih in ljudskih izročil iz Grčije, Bizanca, Perzije in Indije</a:t>
            </a:r>
          </a:p>
          <a:p>
            <a:r>
              <a:rPr lang="sl-SI" altLang="sl-SI" sz="2400"/>
              <a:t>Prenašala z ustnim izročilom učiteljev</a:t>
            </a:r>
          </a:p>
          <a:p>
            <a:r>
              <a:rPr lang="sl-SI" altLang="sl-SI" sz="2400"/>
              <a:t>Petje je bolj pomembno kot melodija</a:t>
            </a:r>
          </a:p>
          <a:p>
            <a:r>
              <a:rPr lang="sl-SI" altLang="sl-SI" sz="2400"/>
              <a:t>Pomembna ustvarjalčeva svoboda, improvizacija solistov</a:t>
            </a:r>
          </a:p>
          <a:p>
            <a:r>
              <a:rPr lang="sl-SI" altLang="sl-SI" sz="2400"/>
              <a:t>                  </a:t>
            </a:r>
            <a:r>
              <a:rPr lang="en-US" altLang="sl-SI"/>
              <a:t> </a:t>
            </a:r>
            <a:r>
              <a:rPr lang="sl-SI" altLang="sl-SI" sz="2400" i="1"/>
              <a:t>T</a:t>
            </a:r>
            <a:r>
              <a:rPr lang="en-US" altLang="sl-SI" sz="2400" i="1"/>
              <a:t>he holy koran - qur'an - islam - 99 names of allah</a:t>
            </a:r>
            <a:endParaRPr lang="sl-SI" altLang="sl-SI" sz="2400" i="1"/>
          </a:p>
          <a:p>
            <a:pPr>
              <a:buFont typeface="Wingdings" panose="05000000000000000000" pitchFamily="2" charset="2"/>
              <a:buNone/>
            </a:pPr>
            <a:endParaRPr lang="sl-SI" altLang="sl-SI" sz="2400" i="1"/>
          </a:p>
          <a:p>
            <a:endParaRPr lang="sl-SI" altLang="sl-SI" sz="2400" i="1"/>
          </a:p>
        </p:txBody>
      </p:sp>
      <p:pic>
        <p:nvPicPr>
          <p:cNvPr id="52228" name="sufi the holy koran - qur'an - islam - 99 names of allah.mp3">
            <a:hlinkClick r:id="" action="ppaction://media"/>
            <a:extLst>
              <a:ext uri="{FF2B5EF4-FFF2-40B4-BE49-F238E27FC236}">
                <a16:creationId xmlns:a16="http://schemas.microsoft.com/office/drawing/2014/main" id="{6E5B745B-CFC6-4991-A5AE-E2BEAB45242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9338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46" name="Picture 22" descr="ob11">
            <a:extLst>
              <a:ext uri="{FF2B5EF4-FFF2-40B4-BE49-F238E27FC236}">
                <a16:creationId xmlns:a16="http://schemas.microsoft.com/office/drawing/2014/main" id="{B5F35C31-AA50-43FC-8918-FC4F5BC4B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365625"/>
            <a:ext cx="296227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403" fill="hold"/>
                                        <p:tgtEl>
                                          <p:spTgt spid="52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2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2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DA37DE0A-6A7B-45E9-8DD8-2CAB4BDC5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Inštrumenti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EB90E02-4143-43EF-97D5-60113F1BED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80400" cy="4530725"/>
          </a:xfrm>
        </p:spPr>
        <p:txBody>
          <a:bodyPr/>
          <a:lstStyle/>
          <a:p>
            <a:r>
              <a:rPr lang="sl-SI" altLang="sl-SI" sz="2400"/>
              <a:t>“Če ima gospodar družine rad tamburico, potem ni nič čudnega, da pleše vsa družina!” ( turški pregovor)</a:t>
            </a:r>
          </a:p>
          <a:p>
            <a:r>
              <a:rPr lang="sl-SI" altLang="sl-SI" sz="2400"/>
              <a:t>Tamburin in inštrumenti iz družine lutnje – </a:t>
            </a:r>
            <a:r>
              <a:rPr lang="sl-SI" altLang="sl-SI" sz="2400" i="1"/>
              <a:t>Ud </a:t>
            </a:r>
            <a:r>
              <a:rPr lang="sl-SI" altLang="sl-SI" sz="2400"/>
              <a:t>(perzijsko, bizantinsko in arabsko izročilo)</a:t>
            </a:r>
          </a:p>
          <a:p>
            <a:r>
              <a:rPr lang="sl-SI" altLang="sl-SI" sz="2400"/>
              <a:t>Lutnja, kitara, trobenta, rog, flavta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                       </a:t>
            </a:r>
            <a:r>
              <a:rPr lang="sl-SI" altLang="sl-SI" sz="2400" i="1"/>
              <a:t>Sufi Omar Faruk Tekbilek - Whirling - Caspian Winds.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 i="1"/>
          </a:p>
        </p:txBody>
      </p:sp>
      <p:pic>
        <p:nvPicPr>
          <p:cNvPr id="23561" name="Picture 9" descr="paint20n">
            <a:extLst>
              <a:ext uri="{FF2B5EF4-FFF2-40B4-BE49-F238E27FC236}">
                <a16:creationId xmlns:a16="http://schemas.microsoft.com/office/drawing/2014/main" id="{41D6CA1B-B2BE-477B-8529-BEC90133F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149725"/>
            <a:ext cx="3983037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6" name="Sufi_Omar Faruk Tekbilek - Whirling - [07]Caspian Winds.MP3">
            <a:hlinkClick r:id="" action="ppaction://media"/>
            <a:extLst>
              <a:ext uri="{FF2B5EF4-FFF2-40B4-BE49-F238E27FC236}">
                <a16:creationId xmlns:a16="http://schemas.microsoft.com/office/drawing/2014/main" id="{42911CFE-8FFF-4854-95E3-06FB6C225F4B}"/>
              </a:ext>
            </a:extLst>
          </p:cNvPr>
          <p:cNvPicPr>
            <a:picLocks noGrp="1" noRot="1" noChangeAspect="1" noChangeArrowheads="1"/>
          </p:cNvPicPr>
          <p:nvPr>
            <p:ph sz="half" idx="2"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3284538"/>
            <a:ext cx="304800" cy="304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043" fill="hold"/>
                                        <p:tgtEl>
                                          <p:spTgt spid="235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49F6E5B7-10D4-41DE-8208-DEE7813B2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Zgodovina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3195B49-222D-4261-AE3A-1891F69CCE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Abasidi najbolj spodbujali glasbeno umetnost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Glasbenike spremljale lepe pevke sužnje, ki so bile zelo cenjene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Izročilo iz roda v rod v samostanih dervišev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Središče v španski Andaluziji              vpliv v srednjeveški Evropi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Po koncu abasidskega kalifata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delno vračanje avtohtonega izročila –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     Iransko glasbeno izročilo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       </a:t>
            </a:r>
            <a:r>
              <a:rPr lang="sl-SI" altLang="sl-SI" sz="2400" i="1"/>
              <a:t>Egyptian Nile Music - Sufi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 i="1"/>
              <a:t>Dialogue - Soliman Gamil</a:t>
            </a:r>
          </a:p>
        </p:txBody>
      </p:sp>
      <p:pic>
        <p:nvPicPr>
          <p:cNvPr id="30731" name="Picture 11" descr="sufi-dance-004">
            <a:extLst>
              <a:ext uri="{FF2B5EF4-FFF2-40B4-BE49-F238E27FC236}">
                <a16:creationId xmlns:a16="http://schemas.microsoft.com/office/drawing/2014/main" id="{31FB6ADC-96A4-421C-81F0-008C12D61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3240088" cy="243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2" name="Line 12">
            <a:extLst>
              <a:ext uri="{FF2B5EF4-FFF2-40B4-BE49-F238E27FC236}">
                <a16:creationId xmlns:a16="http://schemas.microsoft.com/office/drawing/2014/main" id="{5BC40BC5-9406-4AC0-B5F8-9077ADA12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35004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30735" name="arab - Egyptian Nile Music - Sufi Dialogue (Artist) - Soliman Gamil (Album).mp3">
            <a:hlinkClick r:id="" action="ppaction://media"/>
            <a:extLst>
              <a:ext uri="{FF2B5EF4-FFF2-40B4-BE49-F238E27FC236}">
                <a16:creationId xmlns:a16="http://schemas.microsoft.com/office/drawing/2014/main" id="{250F604C-CDA5-489D-9113-2B746D61913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5895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9850" fill="hold"/>
                                        <p:tgtEl>
                                          <p:spTgt spid="30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>
            <a:extLst>
              <a:ext uri="{FF2B5EF4-FFF2-40B4-BE49-F238E27FC236}">
                <a16:creationId xmlns:a16="http://schemas.microsoft.com/office/drawing/2014/main" id="{EBDFE1A6-18B3-4060-BF2D-A3F9C7BAA5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</p:spPr>
        <p:txBody>
          <a:bodyPr/>
          <a:lstStyle/>
          <a:p>
            <a:r>
              <a:rPr lang="sl-SI" altLang="sl-SI" sz="2400"/>
              <a:t>16. stoletje – Osmani</a:t>
            </a:r>
          </a:p>
          <a:p>
            <a:r>
              <a:rPr lang="sl-SI" altLang="sl-SI" sz="2400"/>
              <a:t>Razcvet glasbe</a:t>
            </a:r>
          </a:p>
          <a:p>
            <a:r>
              <a:rPr lang="sl-SI" altLang="sl-SI" sz="2400"/>
              <a:t>Vpliv dervišev – natančnost in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prefinjenost, tudi danes </a:t>
            </a:r>
          </a:p>
          <a:p>
            <a:r>
              <a:rPr lang="sl-SI" altLang="sl-SI" sz="2400"/>
              <a:t>Pokrajinske glasbene šole</a:t>
            </a:r>
          </a:p>
          <a:p>
            <a:pPr>
              <a:buFontTx/>
              <a:buNone/>
            </a:pPr>
            <a:r>
              <a:rPr lang="sl-SI" altLang="sl-SI" sz="2400"/>
              <a:t>Kavkaška, azerbajdžanska in bosenska ( Balkan)</a:t>
            </a:r>
          </a:p>
          <a:p>
            <a:pPr>
              <a:buFontTx/>
              <a:buChar char="-"/>
            </a:pPr>
            <a:r>
              <a:rPr lang="sl-SI" altLang="sl-SI" sz="2400"/>
              <a:t>Prepletanje različnih kultur in islama</a:t>
            </a:r>
          </a:p>
          <a:p>
            <a:pPr>
              <a:buFontTx/>
              <a:buChar char="-"/>
            </a:pPr>
            <a:r>
              <a:rPr lang="sl-SI" altLang="sl-SI" sz="2400"/>
              <a:t>Indonezija in vzhodna Azija</a:t>
            </a:r>
          </a:p>
          <a:p>
            <a:pPr>
              <a:buFontTx/>
              <a:buNone/>
            </a:pPr>
            <a:r>
              <a:rPr lang="sl-SI" altLang="sl-SI" sz="2400"/>
              <a:t>          </a:t>
            </a:r>
          </a:p>
          <a:p>
            <a:pPr>
              <a:buFontTx/>
              <a:buChar char="-"/>
            </a:pPr>
            <a:endParaRPr lang="sl-SI" altLang="sl-SI" sz="2400"/>
          </a:p>
        </p:txBody>
      </p:sp>
      <p:pic>
        <p:nvPicPr>
          <p:cNvPr id="54289" name="Picture 17" descr="uyghur_muqam-small-1">
            <a:extLst>
              <a:ext uri="{FF2B5EF4-FFF2-40B4-BE49-F238E27FC236}">
                <a16:creationId xmlns:a16="http://schemas.microsoft.com/office/drawing/2014/main" id="{9BC05A65-7026-437E-821F-29323EC3C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692150"/>
            <a:ext cx="3532188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97" name="15 Dabuih (BM) Dabus (BI).mp3">
            <a:hlinkClick r:id="" action="ppaction://media"/>
            <a:extLst>
              <a:ext uri="{FF2B5EF4-FFF2-40B4-BE49-F238E27FC236}">
                <a16:creationId xmlns:a16="http://schemas.microsoft.com/office/drawing/2014/main" id="{ED1A97A1-A685-4CCA-AD4F-88D6F9C5858C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70" fill="hold"/>
                                        <p:tgtEl>
                                          <p:spTgt spid="54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9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773F576-7A43-4250-913D-4938CB56E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iner Hand ITC" panose="03070502030502020203" pitchFamily="66" charset="0"/>
              </a:rPr>
              <a:t>Ples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56A9329-660A-4417-8B07-49672E542A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/>
              <a:t>Je dovoljen, za oba spola</a:t>
            </a:r>
          </a:p>
          <a:p>
            <a:r>
              <a:rPr lang="sl-SI" altLang="sl-SI" sz="2400"/>
              <a:t>Prepovedano je, če ženska kaže telo moškemu in obratno</a:t>
            </a:r>
          </a:p>
          <a:p>
            <a:endParaRPr lang="sl-SI" altLang="sl-SI" sz="2800"/>
          </a:p>
          <a:p>
            <a:endParaRPr lang="sl-SI" altLang="sl-SI" sz="2800"/>
          </a:p>
        </p:txBody>
      </p:sp>
      <p:pic>
        <p:nvPicPr>
          <p:cNvPr id="43014" name="Picture 6" descr="wendy1">
            <a:extLst>
              <a:ext uri="{FF2B5EF4-FFF2-40B4-BE49-F238E27FC236}">
                <a16:creationId xmlns:a16="http://schemas.microsoft.com/office/drawing/2014/main" id="{310F3218-A17B-445D-A3F7-CB7E7AB98C7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2988" y="1600200"/>
            <a:ext cx="3629025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>
            <a:extLst>
              <a:ext uri="{FF2B5EF4-FFF2-40B4-BE49-F238E27FC236}">
                <a16:creationId xmlns:a16="http://schemas.microsoft.com/office/drawing/2014/main" id="{50C89D1A-222D-4710-A23A-62551903560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sl-SI" altLang="sl-SI" sz="2800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6F861B26-6D4A-4117-97D6-45CDF8E50FE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  <p:pic>
        <p:nvPicPr>
          <p:cNvPr id="50184" name="Picture 8" descr="ob3">
            <a:extLst>
              <a:ext uri="{FF2B5EF4-FFF2-40B4-BE49-F238E27FC236}">
                <a16:creationId xmlns:a16="http://schemas.microsoft.com/office/drawing/2014/main" id="{CE6E9C25-601E-4456-A534-E583928FF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28956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4BE7C5-C61B-46B2-8CEF-0018AC0B5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>
                <a:latin typeface="Viner Hand ITC" panose="03070502030502020203" pitchFamily="66" charset="0"/>
              </a:rPr>
              <a:t>Hrana -</a:t>
            </a:r>
            <a:br>
              <a:rPr lang="sl-SI" altLang="sl-SI" sz="4000">
                <a:latin typeface="Viner Hand ITC" panose="03070502030502020203" pitchFamily="66" charset="0"/>
              </a:rPr>
            </a:br>
            <a:r>
              <a:rPr lang="sl-SI" altLang="sl-SI" sz="4000">
                <a:latin typeface="Viner Hand ITC" panose="03070502030502020203" pitchFamily="66" charset="0"/>
              </a:rPr>
              <a:t>Kaj je Haraam (prepovedano)?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B8D857ED-46B5-4D0D-B0CE-3F39D66E66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Svinjina,svinjski izdelki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Meso živali, ki so jo izkoriščali ljudje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ali meso živali, ki jo je ubil nemusliman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Kri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Izdelki, ki povzročajo odvisnost (alkohol,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droge) – Koran celo na dveh mestih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hvali tekočino palmovega sadu in trte, a obsoja pijanost kot delo Satana</a:t>
            </a:r>
          </a:p>
        </p:txBody>
      </p:sp>
      <p:pic>
        <p:nvPicPr>
          <p:cNvPr id="34823" name="Picture 7" descr="PorkChops">
            <a:extLst>
              <a:ext uri="{FF2B5EF4-FFF2-40B4-BE49-F238E27FC236}">
                <a16:creationId xmlns:a16="http://schemas.microsoft.com/office/drawing/2014/main" id="{CDB3380C-10F1-4F8C-9C07-16DF1FDA9E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484313"/>
            <a:ext cx="2260600" cy="23034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Žarek">
  <a:themeElements>
    <a:clrScheme name="Žarek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Žare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Žarek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Žare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463</Words>
  <Application>Microsoft Office PowerPoint</Application>
  <PresentationFormat>On-screen Show (4:3)</PresentationFormat>
  <Paragraphs>68</Paragraphs>
  <Slides>12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Viner Hand ITC</vt:lpstr>
      <vt:lpstr>Wingdings</vt:lpstr>
      <vt:lpstr>Žarek</vt:lpstr>
      <vt:lpstr>Glasba, hrana, ples in zakon</vt:lpstr>
      <vt:lpstr>Glasba je “Haraam”(prepovedana)?</vt:lpstr>
      <vt:lpstr>Razvoj</vt:lpstr>
      <vt:lpstr>Inštrumenti</vt:lpstr>
      <vt:lpstr>Zgodovina</vt:lpstr>
      <vt:lpstr>PowerPoint Presentation</vt:lpstr>
      <vt:lpstr>Ples</vt:lpstr>
      <vt:lpstr>PowerPoint Presentation</vt:lpstr>
      <vt:lpstr>Hrana - Kaj je Haraam (prepovedano)?</vt:lpstr>
      <vt:lpstr>Še nekaj zanimivosti…</vt:lpstr>
      <vt:lpstr>Poligamija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2019-05-31T08:42:03Z</dcterms:created>
  <dcterms:modified xsi:type="dcterms:W3CDTF">2019-05-31T08:42:04Z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