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nakokraki trikotnik 6">
            <a:extLst>
              <a:ext uri="{FF2B5EF4-FFF2-40B4-BE49-F238E27FC236}">
                <a16:creationId xmlns:a16="http://schemas.microsoft.com/office/drawing/2014/main" id="{D495E467-8119-4993-9B8F-D2F8A39CBA19}"/>
              </a:ext>
            </a:extLst>
          </p:cNvPr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5" name="Ograda datuma 27">
            <a:extLst>
              <a:ext uri="{FF2B5EF4-FFF2-40B4-BE49-F238E27FC236}">
                <a16:creationId xmlns:a16="http://schemas.microsoft.com/office/drawing/2014/main" id="{F25677AE-CFD3-4EF9-8C23-6907BFDEA4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FF234F11-ED27-4760-99EC-FC6381DE8B82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16">
            <a:extLst>
              <a:ext uri="{FF2B5EF4-FFF2-40B4-BE49-F238E27FC236}">
                <a16:creationId xmlns:a16="http://schemas.microsoft.com/office/drawing/2014/main" id="{AD7BD568-37FA-4128-97E8-C7858FB80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8">
            <a:extLst>
              <a:ext uri="{FF2B5EF4-FFF2-40B4-BE49-F238E27FC236}">
                <a16:creationId xmlns:a16="http://schemas.microsoft.com/office/drawing/2014/main" id="{46F9361C-585A-4CA3-9CF0-26B7E586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9907252D-7021-4814-A9E9-7394DA40324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2097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DFE2FBB9-D664-4A54-9CA4-54845E9E5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EA7A8-BFF1-443F-8845-FEE22D59CAF6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F5D6BF57-1B21-4694-8DC5-6E86C07F2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E807E6DF-D266-4841-960D-8199D83BE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A83985-0527-4B2C-9F9F-A161E6801D3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821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131B3541-4328-492C-BAA1-F0371AA1E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FFA38-EA2F-4967-9627-DECE1940787B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43971E96-9F7A-4471-98D3-984B83ADA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486E2787-120B-4EB1-9E09-19A4A3FD0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95E3D-F454-4E84-93CD-D9CE4E721F7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3363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92A1DD83-0438-4D47-B6AB-6696B87A40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8DC02-9B23-439D-8149-E0B0B434EA27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341193CB-6E6B-47AC-9AC3-736EE4221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5DFDD4F9-7BA5-4FE2-995A-38E0D02D0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C06B6-A85F-4BBB-91A2-E0265627711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5130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 trikotnik 8">
            <a:extLst>
              <a:ext uri="{FF2B5EF4-FFF2-40B4-BE49-F238E27FC236}">
                <a16:creationId xmlns:a16="http://schemas.microsoft.com/office/drawing/2014/main" id="{260305A3-815E-44CE-9EA3-F6B7716AC4BD}"/>
              </a:ext>
            </a:extLst>
          </p:cNvPr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nakokraki trikotnik 7">
            <a:extLst>
              <a:ext uri="{FF2B5EF4-FFF2-40B4-BE49-F238E27FC236}">
                <a16:creationId xmlns:a16="http://schemas.microsoft.com/office/drawing/2014/main" id="{171D14B1-3A36-4EB2-AFD4-78A209B1B5C8}"/>
              </a:ext>
            </a:extLst>
          </p:cNvPr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Raven konektor 10">
            <a:extLst>
              <a:ext uri="{FF2B5EF4-FFF2-40B4-BE49-F238E27FC236}">
                <a16:creationId xmlns:a16="http://schemas.microsoft.com/office/drawing/2014/main" id="{289277D1-5745-4A7C-8159-3A92D8197E53}"/>
              </a:ext>
            </a:extLst>
          </p:cNvPr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ven konektor 9">
            <a:extLst>
              <a:ext uri="{FF2B5EF4-FFF2-40B4-BE49-F238E27FC236}">
                <a16:creationId xmlns:a16="http://schemas.microsoft.com/office/drawing/2014/main" id="{52E8EAA0-9E91-414D-BD19-EFC5729F95A4}"/>
              </a:ext>
            </a:extLst>
          </p:cNvPr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8" name="Ograda datuma 3">
            <a:extLst>
              <a:ext uri="{FF2B5EF4-FFF2-40B4-BE49-F238E27FC236}">
                <a16:creationId xmlns:a16="http://schemas.microsoft.com/office/drawing/2014/main" id="{5E1C2292-3512-4D96-9A62-F725B3E208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2788E-6AA1-4ACA-897A-975403AA8D8A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9" name="Ograda noge 4">
            <a:extLst>
              <a:ext uri="{FF2B5EF4-FFF2-40B4-BE49-F238E27FC236}">
                <a16:creationId xmlns:a16="http://schemas.microsoft.com/office/drawing/2014/main" id="{CA62E2CB-C291-4C5B-942A-FF520C9A5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Ograda številke diapozitiva 5">
            <a:extLst>
              <a:ext uri="{FF2B5EF4-FFF2-40B4-BE49-F238E27FC236}">
                <a16:creationId xmlns:a16="http://schemas.microsoft.com/office/drawing/2014/main" id="{2EE971B9-8D41-4F40-B065-8AF0FE172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D9814531-925C-45BA-98BC-147E44B922A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19690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E850151B-F06D-42CC-9859-F6E46965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BD55C-5D00-4705-A4D9-1949349F573E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6017A89A-032D-447B-9A71-1133E9CB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FF873268-DF9E-41EB-BD40-0211B6200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9A5DE-EC34-4B99-8FC7-91026DD0DB8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9207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6">
            <a:extLst>
              <a:ext uri="{FF2B5EF4-FFF2-40B4-BE49-F238E27FC236}">
                <a16:creationId xmlns:a16="http://schemas.microsoft.com/office/drawing/2014/main" id="{7CD18105-7B35-48F7-AF3F-526E627A9A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8CEB0-8BF7-4B9E-B25E-A4B7985E8CA3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8" name="Ograda noge 7">
            <a:extLst>
              <a:ext uri="{FF2B5EF4-FFF2-40B4-BE49-F238E27FC236}">
                <a16:creationId xmlns:a16="http://schemas.microsoft.com/office/drawing/2014/main" id="{6FB9DBA4-7297-4982-B6EC-9FF121A25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8">
            <a:extLst>
              <a:ext uri="{FF2B5EF4-FFF2-40B4-BE49-F238E27FC236}">
                <a16:creationId xmlns:a16="http://schemas.microsoft.com/office/drawing/2014/main" id="{65B36D06-AAF5-4017-A6A2-9DA0B03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82A04690-D732-4186-B39B-0BC6AE4030A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282237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13">
            <a:extLst>
              <a:ext uri="{FF2B5EF4-FFF2-40B4-BE49-F238E27FC236}">
                <a16:creationId xmlns:a16="http://schemas.microsoft.com/office/drawing/2014/main" id="{13EA5A6F-B3EC-4CEF-8A5C-FC742E39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C86B-B043-437C-8249-7E9B39836972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4" name="Ograda noge 2">
            <a:extLst>
              <a:ext uri="{FF2B5EF4-FFF2-40B4-BE49-F238E27FC236}">
                <a16:creationId xmlns:a16="http://schemas.microsoft.com/office/drawing/2014/main" id="{63219B5C-457E-4FFA-AEC4-C3D0F8863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22">
            <a:extLst>
              <a:ext uri="{FF2B5EF4-FFF2-40B4-BE49-F238E27FC236}">
                <a16:creationId xmlns:a16="http://schemas.microsoft.com/office/drawing/2014/main" id="{CE195037-0B4D-4DDD-87F4-BE2DD567E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523A7-9CD6-4130-A4FE-8ECB6450155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36475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3">
            <a:extLst>
              <a:ext uri="{FF2B5EF4-FFF2-40B4-BE49-F238E27FC236}">
                <a16:creationId xmlns:a16="http://schemas.microsoft.com/office/drawing/2014/main" id="{83464978-6B2C-4EAD-B505-14539CCCC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38B6D-C652-4D1B-A1D9-1D79BADC46C3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4CD9BF24-EEF0-4318-840B-098494E3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2">
            <a:extLst>
              <a:ext uri="{FF2B5EF4-FFF2-40B4-BE49-F238E27FC236}">
                <a16:creationId xmlns:a16="http://schemas.microsoft.com/office/drawing/2014/main" id="{62B74D4F-1974-45E9-B1FB-DE511BE2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02731-32E2-494C-9B4B-1E006BD87F0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2132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BF5C9533-439D-469A-B50E-4F8C996DE2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4B80A55B-9CF6-46FF-82DC-EB41962855D5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1F274ABC-9725-45D0-9F61-B28EF5A86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53CBFE28-239E-47DA-9FBC-E849A5526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49E14D64-98AC-47B6-A902-12B0D23C4C3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78265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42319FBC-7719-4F5F-9AA8-3F9B007AE7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9ED18DA8-8EF3-464F-88A0-554BF77970C6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079412F3-0A8A-40ED-BA98-8C4EB3796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3FEA652F-EAC9-4EBC-9C2D-4B01C9F4C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7977D31C-DF88-480A-9F14-04F8CD36EFF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443814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74747"/>
            </a:gs>
            <a:gs pos="60001">
              <a:srgbClr val="626262"/>
            </a:gs>
            <a:gs pos="100000">
              <a:srgbClr val="8C8C8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 trikotnik 10">
            <a:extLst>
              <a:ext uri="{FF2B5EF4-FFF2-40B4-BE49-F238E27FC236}">
                <a16:creationId xmlns:a16="http://schemas.microsoft.com/office/drawing/2014/main" id="{E197788C-D465-422D-BF6D-C2FF1BEA84FC}"/>
              </a:ext>
            </a:extLst>
          </p:cNvPr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Raven konektor 7">
            <a:extLst>
              <a:ext uri="{FF2B5EF4-FFF2-40B4-BE49-F238E27FC236}">
                <a16:creationId xmlns:a16="http://schemas.microsoft.com/office/drawing/2014/main" id="{051E659C-75E7-4C72-9729-9F0DF78BF2D1}"/>
              </a:ext>
            </a:extLst>
          </p:cNvPr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ven konektor 8">
            <a:extLst>
              <a:ext uri="{FF2B5EF4-FFF2-40B4-BE49-F238E27FC236}">
                <a16:creationId xmlns:a16="http://schemas.microsoft.com/office/drawing/2014/main" id="{BB3F0BC4-7308-405A-811F-FF3B0981BA85}"/>
              </a:ext>
            </a:extLst>
          </p:cNvPr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grada naslova 21">
            <a:extLst>
              <a:ext uri="{FF2B5EF4-FFF2-40B4-BE49-F238E27FC236}">
                <a16:creationId xmlns:a16="http://schemas.microsoft.com/office/drawing/2014/main" id="{7708E8F3-D0B3-4146-ACD3-E79C4FC38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030" name="Ograda besedila 12">
            <a:extLst>
              <a:ext uri="{FF2B5EF4-FFF2-40B4-BE49-F238E27FC236}">
                <a16:creationId xmlns:a16="http://schemas.microsoft.com/office/drawing/2014/main" id="{DE2CDDBF-ADE8-45B2-9C47-0C95660BA8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4" name="Ograda datuma 13">
            <a:extLst>
              <a:ext uri="{FF2B5EF4-FFF2-40B4-BE49-F238E27FC236}">
                <a16:creationId xmlns:a16="http://schemas.microsoft.com/office/drawing/2014/main" id="{0AB31253-0165-435D-A304-495F3029CB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0683D97-A869-4869-8428-8A6A8EBE6073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057BBBC4-147C-4C39-BBE9-02C976E55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Ograda številke diapozitiva 22">
            <a:extLst>
              <a:ext uri="{FF2B5EF4-FFF2-40B4-BE49-F238E27FC236}">
                <a16:creationId xmlns:a16="http://schemas.microsoft.com/office/drawing/2014/main" id="{566E02CD-3137-40AB-8256-FC41AD57A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9789A168-3003-4E33-8F4D-39D65E1A272F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07" r:id="rId6"/>
    <p:sldLayoutId id="2147483908" r:id="rId7"/>
    <p:sldLayoutId id="2147483916" r:id="rId8"/>
    <p:sldLayoutId id="2147483917" r:id="rId9"/>
    <p:sldLayoutId id="2147483909" r:id="rId10"/>
    <p:sldLayoutId id="2147483910" r:id="rId11"/>
  </p:sldLayoutIdLst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anose="020B0502020202020204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db.com/name/nm1411125/" TargetMode="External"/><Relationship Id="rId2" Type="http://schemas.openxmlformats.org/officeDocument/2006/relationships/hyperlink" Target="http://sl.wikipedia.org/wiki/Selena_Gome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lenagomez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2C2288-8AF6-47D2-A754-2C263F3D0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062912" cy="1470025"/>
          </a:xfrm>
        </p:spPr>
        <p:txBody>
          <a:bodyPr>
            <a:noAutofit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sz="72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Selena Marie Gomez</a:t>
            </a:r>
          </a:p>
        </p:txBody>
      </p:sp>
      <p:pic>
        <p:nvPicPr>
          <p:cNvPr id="1027" name="Picture 3" descr="C:\Users\Monja Patricija\Desktop\Selena Gomez\selena-gomez-nyc-nc.jpg">
            <a:extLst>
              <a:ext uri="{FF2B5EF4-FFF2-40B4-BE49-F238E27FC236}">
                <a16:creationId xmlns:a16="http://schemas.microsoft.com/office/drawing/2014/main" id="{E78A5817-600C-4057-927A-E8DA17F12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00213"/>
            <a:ext cx="3189287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Monja Patricija\Desktop\Selena Gomez\4826725647_f427ff08fb.jpg">
            <a:extLst>
              <a:ext uri="{FF2B5EF4-FFF2-40B4-BE49-F238E27FC236}">
                <a16:creationId xmlns:a16="http://schemas.microsoft.com/office/drawing/2014/main" id="{EF2BF0AC-3900-472F-BE12-6F37F2A86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997200"/>
            <a:ext cx="3222625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AC805002-DEBD-449B-9A6D-1846C8FD9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Rojstvo in Družina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126CEAB8-C398-4E7C-8B6B-DF636B7C7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/>
              <a:t>Rodila se je 22. julija 1992 v Grand Prairie v Teksasu.</a:t>
            </a:r>
          </a:p>
          <a:p>
            <a:r>
              <a:rPr lang="sl-SI" altLang="sl-SI"/>
              <a:t>Mama: Mandy Teefey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/>
              <a:t>    oče: Ricardo Joel Gomez</a:t>
            </a:r>
          </a:p>
          <a:p>
            <a:r>
              <a:rPr lang="sl-SI" altLang="sl-SI"/>
              <a:t>Ločila sta se ko ji je bilo 5 let</a:t>
            </a:r>
          </a:p>
          <a:p>
            <a:r>
              <a:rPr lang="sl-SI" altLang="sl-SI"/>
              <a:t>Odraščala pa je z mamo.           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/>
              <a:t>    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onja Patricija\Desktop\Selena Gomez\imagesCA90PJ8Z.jpg">
            <a:extLst>
              <a:ext uri="{FF2B5EF4-FFF2-40B4-BE49-F238E27FC236}">
                <a16:creationId xmlns:a16="http://schemas.microsoft.com/office/drawing/2014/main" id="{D051ADDD-E750-4909-9407-8FDFD069A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60350"/>
            <a:ext cx="1743075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2C8612A5-173F-44E5-83CE-6A12CDF1C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Šolanje	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8CA555F3-7029-4513-A802-8AD1249FF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/>
              <a:t>Šolala se je doma</a:t>
            </a:r>
          </a:p>
          <a:p>
            <a:r>
              <a:rPr lang="sl-SI" altLang="sl-SI"/>
              <a:t>Maja 2010 si je prislužila diplomo s srednje šole</a:t>
            </a:r>
          </a:p>
          <a:p>
            <a:r>
              <a:rPr lang="sl-SI" altLang="sl-SI"/>
              <a:t>Šolanje bo nadeljevala kasneje.</a:t>
            </a:r>
          </a:p>
        </p:txBody>
      </p:sp>
      <p:pic>
        <p:nvPicPr>
          <p:cNvPr id="3074" name="Picture 2" descr="C:\Users\Monja Patricija\Desktop\Selena Gomez\selena-gomez-ok-magazine-8.jpg">
            <a:extLst>
              <a:ext uri="{FF2B5EF4-FFF2-40B4-BE49-F238E27FC236}">
                <a16:creationId xmlns:a16="http://schemas.microsoft.com/office/drawing/2014/main" id="{7A67AC55-A32F-43A0-8793-547513C95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005263"/>
            <a:ext cx="3368675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C0A5BF-B43D-4ED2-8785-8AE3EAA3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Zaposlitev in trenutno delo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5DB9A0AD-017A-412E-B172-5C9583549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/>
              <a:t>Sodelovanje z Disney-jem</a:t>
            </a:r>
          </a:p>
          <a:p>
            <a:r>
              <a:rPr lang="sl-SI" altLang="sl-SI"/>
              <a:t>Posnela nekaj filmov</a:t>
            </a:r>
          </a:p>
          <a:p>
            <a:r>
              <a:rPr lang="sl-SI" altLang="sl-SI"/>
              <a:t>Glasbena skupina Selena Gomez &amp; The Scene</a:t>
            </a:r>
          </a:p>
        </p:txBody>
      </p:sp>
      <p:pic>
        <p:nvPicPr>
          <p:cNvPr id="4098" name="Picture 2" descr="C:\Users\Monja Patricija\Desktop\Selena Gomez\selena-gom.jpg">
            <a:extLst>
              <a:ext uri="{FF2B5EF4-FFF2-40B4-BE49-F238E27FC236}">
                <a16:creationId xmlns:a16="http://schemas.microsoft.com/office/drawing/2014/main" id="{65289964-2C9A-4B61-BDFD-D8B04A82B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933825"/>
            <a:ext cx="38100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C:\Users\Monja Patricija\Desktop\Selena Gomez\22129_selena-gomez-album-cover.jpg">
            <a:extLst>
              <a:ext uri="{FF2B5EF4-FFF2-40B4-BE49-F238E27FC236}">
                <a16:creationId xmlns:a16="http://schemas.microsoft.com/office/drawing/2014/main" id="{F6688FA7-2D14-4D7E-A49E-173D49770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005263"/>
            <a:ext cx="2373312" cy="247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onja Patricija\Desktop\Selena Gomez\selena-gomez-magic.jpg">
            <a:extLst>
              <a:ext uri="{FF2B5EF4-FFF2-40B4-BE49-F238E27FC236}">
                <a16:creationId xmlns:a16="http://schemas.microsoft.com/office/drawing/2014/main" id="{C3DC2D7F-3151-4301-B4AB-49634179A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708275"/>
            <a:ext cx="3479800" cy="386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DB0D800D-4ADD-4245-98F2-A085E2EEC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Uspehi	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9173642E-167C-41EC-8AE1-D651C7C33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/>
              <a:t>Napisala je nekaj samostojnih pesmi </a:t>
            </a:r>
          </a:p>
          <a:p>
            <a:pPr lvl="1"/>
            <a:r>
              <a:rPr lang="sl-SI" altLang="sl-SI"/>
              <a:t>Cruella de Vil</a:t>
            </a:r>
          </a:p>
          <a:p>
            <a:pPr lvl="1"/>
            <a:r>
              <a:rPr lang="sl-SI" altLang="sl-SI"/>
              <a:t>Tell me something I don’t know </a:t>
            </a:r>
          </a:p>
          <a:p>
            <a:pPr lvl="1"/>
            <a:r>
              <a:rPr lang="sl-SI" altLang="sl-SI"/>
              <a:t>Naturally…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/>
              <a:t>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C26C477-1904-4BBF-9601-AAD727FF0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Zanimivosti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EBCBD40B-2F5F-4F34-B90F-175D7AA71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/>
              <a:t>Dobra dela:</a:t>
            </a:r>
          </a:p>
          <a:p>
            <a:pPr lvl="1"/>
            <a:r>
              <a:rPr lang="sl-SI" altLang="sl-SI"/>
              <a:t>Projekt: Runway for Life</a:t>
            </a:r>
          </a:p>
          <a:p>
            <a:pPr lvl="1"/>
            <a:r>
              <a:rPr lang="sl-SI" altLang="sl-SI"/>
              <a:t>RAISE hope for Congo</a:t>
            </a:r>
          </a:p>
          <a:p>
            <a:pPr lvl="1"/>
            <a:r>
              <a:rPr lang="sl-SI" altLang="sl-SI"/>
              <a:t>PETA – pomoč živalim (sama ima 5 psov)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A6C76E-2DD1-4E22-B21D-46C1FCD0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Viri</a:t>
            </a:r>
          </a:p>
        </p:txBody>
      </p:sp>
      <p:sp>
        <p:nvSpPr>
          <p:cNvPr id="15363" name="Ograda vsebine 2">
            <a:extLst>
              <a:ext uri="{FF2B5EF4-FFF2-40B4-BE49-F238E27FC236}">
                <a16:creationId xmlns:a16="http://schemas.microsoft.com/office/drawing/2014/main" id="{DC6F7BB9-5B75-444B-8971-2F6F0D00B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sl-SI" altLang="sl-SI">
                <a:hlinkClick r:id="rId2"/>
              </a:rPr>
              <a:t>http://sl.wikipedia.org/wiki/Selena_Gomez</a:t>
            </a:r>
            <a:endParaRPr lang="sl-SI" altLang="sl-SI"/>
          </a:p>
          <a:p>
            <a:r>
              <a:rPr lang="sl-SI" altLang="sl-SI">
                <a:hlinkClick r:id="rId3"/>
              </a:rPr>
              <a:t>http://www.imdb.com/name/nm1411125/</a:t>
            </a:r>
            <a:r>
              <a:rPr lang="sl-SI" altLang="sl-SI"/>
              <a:t> </a:t>
            </a:r>
          </a:p>
          <a:p>
            <a:r>
              <a:rPr lang="sl-SI" altLang="sl-SI">
                <a:hlinkClick r:id="rId4"/>
              </a:rPr>
              <a:t>http://selenagomez.com/</a:t>
            </a:r>
            <a:r>
              <a:rPr lang="sl-SI" altLang="sl-SI"/>
              <a:t> </a:t>
            </a:r>
          </a:p>
        </p:txBody>
      </p:sp>
    </p:spTree>
  </p:cSld>
  <p:clrMapOvr>
    <a:masterClrMapping/>
  </p:clrMapOvr>
  <p:transition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metniško">
  <a:themeElements>
    <a:clrScheme name="Umetnišk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Umetnišk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Umetnišk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154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Verdana</vt:lpstr>
      <vt:lpstr>Wingdings 2</vt:lpstr>
      <vt:lpstr>Umetniško</vt:lpstr>
      <vt:lpstr>Selena Marie Gomez</vt:lpstr>
      <vt:lpstr>Rojstvo in Družina</vt:lpstr>
      <vt:lpstr>Šolanje </vt:lpstr>
      <vt:lpstr>Zaposlitev in trenutno delo</vt:lpstr>
      <vt:lpstr>Uspehi </vt:lpstr>
      <vt:lpstr>Zanimivosti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2019-05-31T08:42:04Z</dcterms:created>
  <dcterms:modified xsi:type="dcterms:W3CDTF">2019-05-31T08:42:04Z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