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sl-SI"/>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777" autoAdjust="0"/>
    <p:restoredTop sz="88336" autoAdjust="0"/>
  </p:normalViewPr>
  <p:slideViewPr>
    <p:cSldViewPr>
      <p:cViewPr varScale="1">
        <p:scale>
          <a:sx n="68" d="100"/>
          <a:sy n="68" d="100"/>
        </p:scale>
        <p:origin x="-1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7C339-93A9-401B-918D-63B9EF32B31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72F0D98E-6A8A-4FF5-A17B-2BA03B24434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E092F98C-22D0-4177-BB52-D03ED6FC79F2}"/>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DEC99048-6FB4-4BC8-942E-EE6FA0888F8B}"/>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10FA8E78-FB43-4794-B5B1-43B1799D891C}"/>
              </a:ext>
            </a:extLst>
          </p:cNvPr>
          <p:cNvSpPr>
            <a:spLocks noGrp="1"/>
          </p:cNvSpPr>
          <p:nvPr>
            <p:ph type="sldNum" sz="quarter" idx="12"/>
          </p:nvPr>
        </p:nvSpPr>
        <p:spPr/>
        <p:txBody>
          <a:bodyPr/>
          <a:lstStyle>
            <a:lvl1pPr>
              <a:defRPr/>
            </a:lvl1pPr>
          </a:lstStyle>
          <a:p>
            <a:fld id="{A53F320F-C52E-4D56-BF91-DE57EE657B1D}" type="slidenum">
              <a:rPr lang="sl-SI" altLang="sl-SI"/>
              <a:pPr/>
              <a:t>‹#›</a:t>
            </a:fld>
            <a:endParaRPr lang="sl-SI" altLang="sl-SI"/>
          </a:p>
        </p:txBody>
      </p:sp>
    </p:spTree>
    <p:extLst>
      <p:ext uri="{BB962C8B-B14F-4D97-AF65-F5344CB8AC3E}">
        <p14:creationId xmlns:p14="http://schemas.microsoft.com/office/powerpoint/2010/main" val="2653854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76120-299C-48FC-8EB6-164FF794079D}"/>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E753855A-0DE1-427E-96A5-3DDF42F7B8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CAD32999-E523-4E1B-9D35-DC0E0F2DBAC0}"/>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20CE9570-144E-4A3A-A63D-850CC5CB283B}"/>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C4B8938B-3BA7-4305-935A-438A9ECF25CF}"/>
              </a:ext>
            </a:extLst>
          </p:cNvPr>
          <p:cNvSpPr>
            <a:spLocks noGrp="1"/>
          </p:cNvSpPr>
          <p:nvPr>
            <p:ph type="sldNum" sz="quarter" idx="12"/>
          </p:nvPr>
        </p:nvSpPr>
        <p:spPr/>
        <p:txBody>
          <a:bodyPr/>
          <a:lstStyle>
            <a:lvl1pPr>
              <a:defRPr/>
            </a:lvl1pPr>
          </a:lstStyle>
          <a:p>
            <a:fld id="{71AA1E30-F0D0-4D0B-9757-EA8A5EE97CCA}" type="slidenum">
              <a:rPr lang="sl-SI" altLang="sl-SI"/>
              <a:pPr/>
              <a:t>‹#›</a:t>
            </a:fld>
            <a:endParaRPr lang="sl-SI" altLang="sl-SI"/>
          </a:p>
        </p:txBody>
      </p:sp>
    </p:spTree>
    <p:extLst>
      <p:ext uri="{BB962C8B-B14F-4D97-AF65-F5344CB8AC3E}">
        <p14:creationId xmlns:p14="http://schemas.microsoft.com/office/powerpoint/2010/main" val="370555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014962-4FF6-4DF5-84A7-9A7383AE32B6}"/>
              </a:ext>
            </a:extLst>
          </p:cNvPr>
          <p:cNvSpPr>
            <a:spLocks noGrp="1"/>
          </p:cNvSpPr>
          <p:nvPr>
            <p:ph type="title" orient="vert"/>
          </p:nvPr>
        </p:nvSpPr>
        <p:spPr>
          <a:xfrm>
            <a:off x="6515100" y="609600"/>
            <a:ext cx="1943100" cy="5486400"/>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78A9D226-BBD8-44F3-A8B1-69338BC31170}"/>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A0E7CC1-F127-4280-BB59-46DD5BFE4D56}"/>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44400CCC-2A8F-407D-9039-21693446CF8E}"/>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999466FD-0AEE-43BC-91B4-3A659D20F152}"/>
              </a:ext>
            </a:extLst>
          </p:cNvPr>
          <p:cNvSpPr>
            <a:spLocks noGrp="1"/>
          </p:cNvSpPr>
          <p:nvPr>
            <p:ph type="sldNum" sz="quarter" idx="12"/>
          </p:nvPr>
        </p:nvSpPr>
        <p:spPr/>
        <p:txBody>
          <a:bodyPr/>
          <a:lstStyle>
            <a:lvl1pPr>
              <a:defRPr/>
            </a:lvl1pPr>
          </a:lstStyle>
          <a:p>
            <a:fld id="{19F0E8C7-569F-4929-B580-AB0281F45146}" type="slidenum">
              <a:rPr lang="sl-SI" altLang="sl-SI"/>
              <a:pPr/>
              <a:t>‹#›</a:t>
            </a:fld>
            <a:endParaRPr lang="sl-SI" altLang="sl-SI"/>
          </a:p>
        </p:txBody>
      </p:sp>
    </p:spTree>
    <p:extLst>
      <p:ext uri="{BB962C8B-B14F-4D97-AF65-F5344CB8AC3E}">
        <p14:creationId xmlns:p14="http://schemas.microsoft.com/office/powerpoint/2010/main" val="72562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E3797-B759-4030-BD00-995C11F58A68}"/>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3E8711F4-D0F1-4B09-ADE0-7B57C65A2F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B0C774E7-4A4A-4F82-A233-E65CC8157815}"/>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B030E29C-3CC0-4475-B39F-8370A296D268}"/>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49CC114-AFD0-42B8-B7AC-F4FE118AE5EF}"/>
              </a:ext>
            </a:extLst>
          </p:cNvPr>
          <p:cNvSpPr>
            <a:spLocks noGrp="1"/>
          </p:cNvSpPr>
          <p:nvPr>
            <p:ph type="sldNum" sz="quarter" idx="12"/>
          </p:nvPr>
        </p:nvSpPr>
        <p:spPr/>
        <p:txBody>
          <a:bodyPr/>
          <a:lstStyle>
            <a:lvl1pPr>
              <a:defRPr/>
            </a:lvl1pPr>
          </a:lstStyle>
          <a:p>
            <a:fld id="{90107712-816D-4694-9C44-93E0D6DA719A}" type="slidenum">
              <a:rPr lang="sl-SI" altLang="sl-SI"/>
              <a:pPr/>
              <a:t>‹#›</a:t>
            </a:fld>
            <a:endParaRPr lang="sl-SI" altLang="sl-SI"/>
          </a:p>
        </p:txBody>
      </p:sp>
    </p:spTree>
    <p:extLst>
      <p:ext uri="{BB962C8B-B14F-4D97-AF65-F5344CB8AC3E}">
        <p14:creationId xmlns:p14="http://schemas.microsoft.com/office/powerpoint/2010/main" val="2674365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BF026-8D1A-4EC6-8409-B44E3C98821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8D75C8D4-82FC-4E46-9E59-238C8AB2333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A6E539D9-5A61-4C15-9883-2BD1F9330533}"/>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9303346C-5EE2-48CB-BBEE-6BE1D98AED0D}"/>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00F36BCA-9FA9-4623-8538-13498F541E94}"/>
              </a:ext>
            </a:extLst>
          </p:cNvPr>
          <p:cNvSpPr>
            <a:spLocks noGrp="1"/>
          </p:cNvSpPr>
          <p:nvPr>
            <p:ph type="sldNum" sz="quarter" idx="12"/>
          </p:nvPr>
        </p:nvSpPr>
        <p:spPr/>
        <p:txBody>
          <a:bodyPr/>
          <a:lstStyle>
            <a:lvl1pPr>
              <a:defRPr/>
            </a:lvl1pPr>
          </a:lstStyle>
          <a:p>
            <a:fld id="{5629A3D8-559F-4BF3-9CF0-46D35D751A0D}" type="slidenum">
              <a:rPr lang="sl-SI" altLang="sl-SI"/>
              <a:pPr/>
              <a:t>‹#›</a:t>
            </a:fld>
            <a:endParaRPr lang="sl-SI" altLang="sl-SI"/>
          </a:p>
        </p:txBody>
      </p:sp>
    </p:spTree>
    <p:extLst>
      <p:ext uri="{BB962C8B-B14F-4D97-AF65-F5344CB8AC3E}">
        <p14:creationId xmlns:p14="http://schemas.microsoft.com/office/powerpoint/2010/main" val="297059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DA967-15AC-424B-B605-44B35DEA3B2D}"/>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CCFF6023-7A6C-4411-A841-71929587ECF2}"/>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10033959-16F3-4267-8BC5-88F255F6867F}"/>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00984835-06B8-4EBD-92F5-65AEF3203B7A}"/>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7DD969F1-9CC9-4ED7-B132-749465F0106D}"/>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1BA1478D-69DD-4B10-8598-AED8A0502648}"/>
              </a:ext>
            </a:extLst>
          </p:cNvPr>
          <p:cNvSpPr>
            <a:spLocks noGrp="1"/>
          </p:cNvSpPr>
          <p:nvPr>
            <p:ph type="sldNum" sz="quarter" idx="12"/>
          </p:nvPr>
        </p:nvSpPr>
        <p:spPr/>
        <p:txBody>
          <a:bodyPr/>
          <a:lstStyle>
            <a:lvl1pPr>
              <a:defRPr/>
            </a:lvl1pPr>
          </a:lstStyle>
          <a:p>
            <a:fld id="{22A189A2-67E5-4B48-9417-66551D92FAFB}" type="slidenum">
              <a:rPr lang="sl-SI" altLang="sl-SI"/>
              <a:pPr/>
              <a:t>‹#›</a:t>
            </a:fld>
            <a:endParaRPr lang="sl-SI" altLang="sl-SI"/>
          </a:p>
        </p:txBody>
      </p:sp>
    </p:spTree>
    <p:extLst>
      <p:ext uri="{BB962C8B-B14F-4D97-AF65-F5344CB8AC3E}">
        <p14:creationId xmlns:p14="http://schemas.microsoft.com/office/powerpoint/2010/main" val="41338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EACB5-40E5-4EAC-8D02-35FEAD591412}"/>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C6C5944C-0089-41B4-B205-61E476A4DF8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65AFEA-50B0-4ECD-81FF-B27C773F19E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8ACD999D-BC6D-4EF2-B111-E97775E5D7A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C7ABC-D60C-4071-A07B-50DE5FC778E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044AB9EA-A527-4824-98FF-0325006C8B5C}"/>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F0762B5F-7DC5-4FFE-9C78-66DCC5CF4AD7}"/>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86749B3B-37E4-478F-86C1-CB2F3131343E}"/>
              </a:ext>
            </a:extLst>
          </p:cNvPr>
          <p:cNvSpPr>
            <a:spLocks noGrp="1"/>
          </p:cNvSpPr>
          <p:nvPr>
            <p:ph type="sldNum" sz="quarter" idx="12"/>
          </p:nvPr>
        </p:nvSpPr>
        <p:spPr/>
        <p:txBody>
          <a:bodyPr/>
          <a:lstStyle>
            <a:lvl1pPr>
              <a:defRPr/>
            </a:lvl1pPr>
          </a:lstStyle>
          <a:p>
            <a:fld id="{166F27BB-15F3-41BC-A005-BF857B0A02A2}" type="slidenum">
              <a:rPr lang="sl-SI" altLang="sl-SI"/>
              <a:pPr/>
              <a:t>‹#›</a:t>
            </a:fld>
            <a:endParaRPr lang="sl-SI" altLang="sl-SI"/>
          </a:p>
        </p:txBody>
      </p:sp>
    </p:spTree>
    <p:extLst>
      <p:ext uri="{BB962C8B-B14F-4D97-AF65-F5344CB8AC3E}">
        <p14:creationId xmlns:p14="http://schemas.microsoft.com/office/powerpoint/2010/main" val="1367998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61349-9510-482C-943A-CD50F3E39393}"/>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64908978-C5BF-4583-83BE-420A23B6C0AC}"/>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EFD738E8-D4BC-46EB-A98A-6D39D00D0A5D}"/>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9D0FF424-9A52-482F-A06F-377156CCFC9B}"/>
              </a:ext>
            </a:extLst>
          </p:cNvPr>
          <p:cNvSpPr>
            <a:spLocks noGrp="1"/>
          </p:cNvSpPr>
          <p:nvPr>
            <p:ph type="sldNum" sz="quarter" idx="12"/>
          </p:nvPr>
        </p:nvSpPr>
        <p:spPr/>
        <p:txBody>
          <a:bodyPr/>
          <a:lstStyle>
            <a:lvl1pPr>
              <a:defRPr/>
            </a:lvl1pPr>
          </a:lstStyle>
          <a:p>
            <a:fld id="{D84BB7BE-CC25-4F38-9167-11B057AA7BC6}" type="slidenum">
              <a:rPr lang="sl-SI" altLang="sl-SI"/>
              <a:pPr/>
              <a:t>‹#›</a:t>
            </a:fld>
            <a:endParaRPr lang="sl-SI" altLang="sl-SI"/>
          </a:p>
        </p:txBody>
      </p:sp>
    </p:spTree>
    <p:extLst>
      <p:ext uri="{BB962C8B-B14F-4D97-AF65-F5344CB8AC3E}">
        <p14:creationId xmlns:p14="http://schemas.microsoft.com/office/powerpoint/2010/main" val="2087161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F87DC2-CBD2-4A6E-9A18-8E7748E499B0}"/>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C41D7D51-EF4D-449C-B239-BDE9BA0C5D14}"/>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7B39EB68-55CC-45A7-82C5-AD32233DFF10}"/>
              </a:ext>
            </a:extLst>
          </p:cNvPr>
          <p:cNvSpPr>
            <a:spLocks noGrp="1"/>
          </p:cNvSpPr>
          <p:nvPr>
            <p:ph type="sldNum" sz="quarter" idx="12"/>
          </p:nvPr>
        </p:nvSpPr>
        <p:spPr/>
        <p:txBody>
          <a:bodyPr/>
          <a:lstStyle>
            <a:lvl1pPr>
              <a:defRPr/>
            </a:lvl1pPr>
          </a:lstStyle>
          <a:p>
            <a:fld id="{CC1AF9A0-849C-4C37-B64D-DA607BC4EC08}" type="slidenum">
              <a:rPr lang="sl-SI" altLang="sl-SI"/>
              <a:pPr/>
              <a:t>‹#›</a:t>
            </a:fld>
            <a:endParaRPr lang="sl-SI" altLang="sl-SI"/>
          </a:p>
        </p:txBody>
      </p:sp>
    </p:spTree>
    <p:extLst>
      <p:ext uri="{BB962C8B-B14F-4D97-AF65-F5344CB8AC3E}">
        <p14:creationId xmlns:p14="http://schemas.microsoft.com/office/powerpoint/2010/main" val="2764201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3D7B6-60E0-4520-AFCD-4482D999AF4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EFF74569-6CBB-46A3-BEC0-BC093C603D0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933FC832-BE61-4940-A717-40801DD5BB3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F64203-F80D-4515-BD44-273C3D9170E3}"/>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2588927D-4606-41F0-AC13-07666981EC76}"/>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5CA3F172-6517-4593-8047-C03203478799}"/>
              </a:ext>
            </a:extLst>
          </p:cNvPr>
          <p:cNvSpPr>
            <a:spLocks noGrp="1"/>
          </p:cNvSpPr>
          <p:nvPr>
            <p:ph type="sldNum" sz="quarter" idx="12"/>
          </p:nvPr>
        </p:nvSpPr>
        <p:spPr/>
        <p:txBody>
          <a:bodyPr/>
          <a:lstStyle>
            <a:lvl1pPr>
              <a:defRPr/>
            </a:lvl1pPr>
          </a:lstStyle>
          <a:p>
            <a:fld id="{E5003B05-36B3-4D99-BF49-3590CF4E186E}" type="slidenum">
              <a:rPr lang="sl-SI" altLang="sl-SI"/>
              <a:pPr/>
              <a:t>‹#›</a:t>
            </a:fld>
            <a:endParaRPr lang="sl-SI" altLang="sl-SI"/>
          </a:p>
        </p:txBody>
      </p:sp>
    </p:spTree>
    <p:extLst>
      <p:ext uri="{BB962C8B-B14F-4D97-AF65-F5344CB8AC3E}">
        <p14:creationId xmlns:p14="http://schemas.microsoft.com/office/powerpoint/2010/main" val="738483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BDB9B-535A-446C-A0A4-D75A574996A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809D198E-7568-4D7E-B428-094A03C8B89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EA351EAD-61BC-42FC-A52F-D311FEFD29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60DF97-F52B-4081-9FA3-43A4860DF9FD}"/>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03FC60A2-707D-49D9-B299-446D458F92BF}"/>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1FD62A41-DFD6-41AD-AF71-5919BC7F4A85}"/>
              </a:ext>
            </a:extLst>
          </p:cNvPr>
          <p:cNvSpPr>
            <a:spLocks noGrp="1"/>
          </p:cNvSpPr>
          <p:nvPr>
            <p:ph type="sldNum" sz="quarter" idx="12"/>
          </p:nvPr>
        </p:nvSpPr>
        <p:spPr/>
        <p:txBody>
          <a:bodyPr/>
          <a:lstStyle>
            <a:lvl1pPr>
              <a:defRPr/>
            </a:lvl1pPr>
          </a:lstStyle>
          <a:p>
            <a:fld id="{C282645B-6AA3-47ED-883B-F15E30FBD4CC}" type="slidenum">
              <a:rPr lang="sl-SI" altLang="sl-SI"/>
              <a:pPr/>
              <a:t>‹#›</a:t>
            </a:fld>
            <a:endParaRPr lang="sl-SI" altLang="sl-SI"/>
          </a:p>
        </p:txBody>
      </p:sp>
    </p:spTree>
    <p:extLst>
      <p:ext uri="{BB962C8B-B14F-4D97-AF65-F5344CB8AC3E}">
        <p14:creationId xmlns:p14="http://schemas.microsoft.com/office/powerpoint/2010/main" val="877043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006600">
                <a:gamma/>
                <a:tint val="73725"/>
                <a:invGamma/>
              </a:srgbClr>
            </a:gs>
            <a:gs pos="100000">
              <a:srgbClr val="006600"/>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18F28E8-7CB8-4245-9188-CAA166F46A4E}"/>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Click to edit Master title style</a:t>
            </a:r>
          </a:p>
        </p:txBody>
      </p:sp>
      <p:sp>
        <p:nvSpPr>
          <p:cNvPr id="1027" name="Rectangle 3">
            <a:extLst>
              <a:ext uri="{FF2B5EF4-FFF2-40B4-BE49-F238E27FC236}">
                <a16:creationId xmlns:a16="http://schemas.microsoft.com/office/drawing/2014/main" id="{F01A43A9-891D-48D6-9408-F30D1E75CDF0}"/>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Click to edit Master text styles</a:t>
            </a:r>
          </a:p>
          <a:p>
            <a:pPr lvl="1"/>
            <a:r>
              <a:rPr lang="sl-SI" altLang="sl-SI"/>
              <a:t>Second level</a:t>
            </a:r>
          </a:p>
          <a:p>
            <a:pPr lvl="2"/>
            <a:r>
              <a:rPr lang="sl-SI" altLang="sl-SI"/>
              <a:t>Third level</a:t>
            </a:r>
          </a:p>
          <a:p>
            <a:pPr lvl="3"/>
            <a:r>
              <a:rPr lang="sl-SI" altLang="sl-SI"/>
              <a:t>Fourth level</a:t>
            </a:r>
          </a:p>
          <a:p>
            <a:pPr lvl="4"/>
            <a:r>
              <a:rPr lang="sl-SI" altLang="sl-SI"/>
              <a:t>Fifth level</a:t>
            </a:r>
          </a:p>
        </p:txBody>
      </p:sp>
      <p:sp>
        <p:nvSpPr>
          <p:cNvPr id="1028" name="Rectangle 4">
            <a:extLst>
              <a:ext uri="{FF2B5EF4-FFF2-40B4-BE49-F238E27FC236}">
                <a16:creationId xmlns:a16="http://schemas.microsoft.com/office/drawing/2014/main" id="{16E47B12-1F79-48CB-A07D-4A01B1384B51}"/>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A9C54069-5431-40F3-B550-F8D93D8375D4}"/>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34A7F0E3-FE2D-47E8-8D79-B8165DFDAC02}"/>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E17F2DC-50C1-4587-92AF-ADDAD18DB99F}"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4.wav"/><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4FB2C3F-EF43-4935-8F9F-7BE113D146A8}"/>
              </a:ext>
            </a:extLst>
          </p:cNvPr>
          <p:cNvSpPr>
            <a:spLocks noGrp="1" noChangeArrowheads="1"/>
          </p:cNvSpPr>
          <p:nvPr>
            <p:ph type="ctrTitle"/>
          </p:nvPr>
        </p:nvSpPr>
        <p:spPr>
          <a:xfrm>
            <a:off x="533400" y="2667000"/>
            <a:ext cx="7772400" cy="1143000"/>
          </a:xfrm>
        </p:spPr>
        <p:txBody>
          <a:bodyPr anchor="ctr"/>
          <a:lstStyle/>
          <a:p>
            <a:r>
              <a:rPr lang="sl-SI" altLang="sl-SI" sz="14200">
                <a:solidFill>
                  <a:schemeClr val="tx1"/>
                </a:solidFill>
                <a:latin typeface="Land Speed Record" pitchFamily="2" charset="0"/>
              </a:rPr>
              <a:t>Green Day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childTnLst>
                                  <p:subTnLst>
                                    <p:animClr clrSpc="rgb" dir="cw">
                                      <p:cBhvr override="childStyle">
                                        <p:cTn dur="1" fill="hold" display="0" masterRel="nextClick" afterEffect="1"/>
                                        <p:tgtEl>
                                          <p:spTgt spid="2050"/>
                                        </p:tgtEl>
                                        <p:attrNameLst>
                                          <p:attrName>ppt_c</p:attrName>
                                        </p:attrNameLst>
                                      </p:cBhvr>
                                      <p:to>
                                        <a:srgbClr val="008000"/>
                                      </p:to>
                                    </p:animClr>
                                    <p:audio>
                                      <p:cMediaNode>
                                        <p:cTn display="0" masterRel="sameClick">
                                          <p:stCondLst>
                                            <p:cond evt="begin" delay="0">
                                              <p:tn val="5"/>
                                            </p:cond>
                                          </p:stCondLst>
                                          <p:endCondLst>
                                            <p:cond evt="onStopAudio" delay="0">
                                              <p:tgtEl>
                                                <p:sldTgt/>
                                              </p:tgtEl>
                                            </p:cond>
                                          </p:endCondLst>
                                        </p:cTn>
                                        <p:tgtEl>
                                          <p:sndTgt r:embed="rId2" name="gunshot.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06214DA-7DA5-423E-9872-97EAAC780EB9}"/>
              </a:ext>
            </a:extLst>
          </p:cNvPr>
          <p:cNvSpPr>
            <a:spLocks noGrp="1" noChangeArrowheads="1"/>
          </p:cNvSpPr>
          <p:nvPr>
            <p:ph type="title"/>
          </p:nvPr>
        </p:nvSpPr>
        <p:spPr/>
        <p:txBody>
          <a:bodyPr/>
          <a:lstStyle/>
          <a:p>
            <a:r>
              <a:rPr lang="sl-SI" altLang="sl-SI">
                <a:solidFill>
                  <a:schemeClr val="tx1"/>
                </a:solidFill>
                <a:latin typeface="Land Speed Record" pitchFamily="2" charset="0"/>
              </a:rPr>
              <a:t>Opis skupine</a:t>
            </a:r>
          </a:p>
        </p:txBody>
      </p:sp>
      <p:sp>
        <p:nvSpPr>
          <p:cNvPr id="3075" name="Rectangle 3">
            <a:extLst>
              <a:ext uri="{FF2B5EF4-FFF2-40B4-BE49-F238E27FC236}">
                <a16:creationId xmlns:a16="http://schemas.microsoft.com/office/drawing/2014/main" id="{EF3FF02A-739C-49EE-B53E-1518F1A8C326}"/>
              </a:ext>
            </a:extLst>
          </p:cNvPr>
          <p:cNvSpPr>
            <a:spLocks noGrp="1" noChangeArrowheads="1"/>
          </p:cNvSpPr>
          <p:nvPr>
            <p:ph type="body" idx="1"/>
          </p:nvPr>
        </p:nvSpPr>
        <p:spPr/>
        <p:txBody>
          <a:bodyPr/>
          <a:lstStyle/>
          <a:p>
            <a:pPr algn="ctr">
              <a:buFontTx/>
              <a:buNone/>
            </a:pPr>
            <a:r>
              <a:rPr lang="sl-SI" altLang="sl-SI">
                <a:latin typeface="Baveuse" pitchFamily="2" charset="0"/>
              </a:rPr>
              <a:t>   Green Day je tri članska skupina, z vokalom Billia Joa Armstronga, z basom Mika Dirnta in z bobni Treeja Coola. Skupina igra že 13 let in so posneli že lepo število albumov!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1000" fill="hold"/>
                                        <p:tgtEl>
                                          <p:spTgt spid="3074"/>
                                        </p:tgtEl>
                                        <p:attrNameLst>
                                          <p:attrName>ppt_w</p:attrName>
                                        </p:attrNameLst>
                                      </p:cBhvr>
                                      <p:tavLst>
                                        <p:tav tm="0">
                                          <p:val>
                                            <p:fltVal val="0"/>
                                          </p:val>
                                        </p:tav>
                                        <p:tav tm="100000">
                                          <p:val>
                                            <p:strVal val="#ppt_w"/>
                                          </p:val>
                                        </p:tav>
                                      </p:tavLst>
                                    </p:anim>
                                    <p:anim calcmode="lin" valueType="num">
                                      <p:cBhvr>
                                        <p:cTn id="8" dur="1000" fill="hold"/>
                                        <p:tgtEl>
                                          <p:spTgt spid="3074"/>
                                        </p:tgtEl>
                                        <p:attrNameLst>
                                          <p:attrName>ppt_h</p:attrName>
                                        </p:attrNameLst>
                                      </p:cBhvr>
                                      <p:tavLst>
                                        <p:tav tm="0">
                                          <p:val>
                                            <p:fltVal val="0"/>
                                          </p:val>
                                        </p:tav>
                                        <p:tav tm="100000">
                                          <p:val>
                                            <p:strVal val="#ppt_h"/>
                                          </p:val>
                                        </p:tav>
                                      </p:tavLst>
                                    </p:anim>
                                    <p:anim calcmode="lin" valueType="num">
                                      <p:cBhvr>
                                        <p:cTn id="9" dur="1000" fill="hold"/>
                                        <p:tgtEl>
                                          <p:spTgt spid="307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074"/>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
                                            </p:cond>
                                          </p:stCondLst>
                                          <p:endCondLst>
                                            <p:cond evt="onStopAudio" delay="0">
                                              <p:tgtEl>
                                                <p:sldTgt/>
                                              </p:tgtEl>
                                            </p:cond>
                                          </p:endCondLst>
                                        </p:cTn>
                                        <p:tgtEl>
                                          <p:sndTgt r:embed="rId2" name="projctor.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iterate type="lt">
                                    <p:tmPct val="100000"/>
                                  </p:iterate>
                                  <p:childTnLst>
                                    <p:set>
                                      <p:cBhvr>
                                        <p:cTn id="14" dur="1" fill="hold">
                                          <p:stCondLst>
                                            <p:cond delay="0"/>
                                          </p:stCondLst>
                                        </p:cTn>
                                        <p:tgtEl>
                                          <p:spTgt spid="3075">
                                            <p:txEl>
                                              <p:pRg st="0" end="0"/>
                                            </p:txEl>
                                          </p:spTgt>
                                        </p:tgtEl>
                                        <p:attrNameLst>
                                          <p:attrName>style.visibility</p:attrName>
                                        </p:attrNameLst>
                                      </p:cBhvr>
                                      <p:to>
                                        <p:strVal val="visible"/>
                                      </p:to>
                                    </p:set>
                                    <p:animEffect transition="in" filter="wipe(up)">
                                      <p:cBhvr>
                                        <p:cTn id="15" dur="75"/>
                                        <p:tgtEl>
                                          <p:spTgt spid="3075">
                                            <p:txEl>
                                              <p:pRg st="0" end="0"/>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P spid="307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D5BCC4B-1C3E-43AC-88EE-ADA11A65B012}"/>
              </a:ext>
            </a:extLst>
          </p:cNvPr>
          <p:cNvSpPr>
            <a:spLocks noGrp="1" noChangeArrowheads="1"/>
          </p:cNvSpPr>
          <p:nvPr>
            <p:ph type="title"/>
          </p:nvPr>
        </p:nvSpPr>
        <p:spPr>
          <a:xfrm>
            <a:off x="762000" y="-304800"/>
            <a:ext cx="7772400" cy="1143000"/>
          </a:xfrm>
        </p:spPr>
        <p:txBody>
          <a:bodyPr/>
          <a:lstStyle/>
          <a:p>
            <a:r>
              <a:rPr lang="sl-SI" altLang="sl-SI" sz="4000">
                <a:latin typeface="Land Speed Record" pitchFamily="2" charset="0"/>
              </a:rPr>
              <a:t>Zgodovina</a:t>
            </a:r>
          </a:p>
        </p:txBody>
      </p:sp>
      <p:sp>
        <p:nvSpPr>
          <p:cNvPr id="4099" name="Rectangle 3">
            <a:extLst>
              <a:ext uri="{FF2B5EF4-FFF2-40B4-BE49-F238E27FC236}">
                <a16:creationId xmlns:a16="http://schemas.microsoft.com/office/drawing/2014/main" id="{ABD3C661-EE30-4999-ACDE-153279949F06}"/>
              </a:ext>
            </a:extLst>
          </p:cNvPr>
          <p:cNvSpPr>
            <a:spLocks noGrp="1" noChangeArrowheads="1"/>
          </p:cNvSpPr>
          <p:nvPr>
            <p:ph type="body" idx="1"/>
          </p:nvPr>
        </p:nvSpPr>
        <p:spPr>
          <a:xfrm>
            <a:off x="838200" y="533400"/>
            <a:ext cx="7772400" cy="4114800"/>
          </a:xfrm>
        </p:spPr>
        <p:txBody>
          <a:bodyPr/>
          <a:lstStyle/>
          <a:p>
            <a:pPr>
              <a:lnSpc>
                <a:spcPct val="90000"/>
              </a:lnSpc>
              <a:buFontTx/>
              <a:buNone/>
            </a:pPr>
            <a:r>
              <a:rPr lang="sl-SI" altLang="sl-SI" sz="1100">
                <a:latin typeface="Baveuse" pitchFamily="2" charset="0"/>
              </a:rPr>
              <a:t>Skupina Green day je bila del Kalifornijske punk scene. Billie Joe Armstrong (kitara, vokal) in Mike Dirnit (rojen Mike Pritchard; igra bas) sta bila prijatelja že od otroštva in sta naredila svoj prvi bend v Rodeu, (Kalifornija) ko sta bila stara 14 let; bend se je imenoval Sweet Children. Leta 1989, se je k skupini pridrušil bobnar Al Sobrante in spremenili so ime skupine v Green Day. Tistega leta je skupina izdala njihov prvi singl 1,000 Hours, ki je bil dobro sprejet v punku. Kasneje je skupina podpisala pogodbo z založbo Lookout! Records. Prvi album skupine Green Day ( 1,039 Smoothed Out Slappy Hours), je bil izdan leta 1990. Kmalu po albumu je skupina zamenjala bobnarja Kiftmeyer-ja z Tre-jem Cool-om (rojenim; Frank Edwin Wright III). </a:t>
            </a:r>
          </a:p>
          <a:p>
            <a:pPr>
              <a:lnSpc>
                <a:spcPct val="90000"/>
              </a:lnSpc>
              <a:buFontTx/>
              <a:buNone/>
            </a:pPr>
            <a:r>
              <a:rPr lang="sl-SI" altLang="sl-SI" sz="1100">
                <a:latin typeface="Baveuse" pitchFamily="2" charset="0"/>
              </a:rPr>
              <a:t>Skozi '90s-ta, so Green Day nadaljevali z glasbo, ki je bila vedno bolj “močna” tako so izdali drugi album Kerplunk. Z uspehom Kerplunka so dobili veliko zanimanja med založbami; s časoma so se Green Day odločili, da podpišejo pogodbo z Reprise. Tretji album Dookie je bil izdan leta 1994 nekje spomladi. Zahvala MTV-ju ki jih je podprl s komadom Long view, CD Dookie, ki je postal velika uspešnica. Naslednji veliki hit je bila pesem Basket Case, ki je bila pet tednov na vrhu Ameriške rock lestvice. Na koncu poletja je skupina prevzela show v Woodstocku '94, kar je pomagalo pri prodaji CD-ja Dookie. Po četrtem singlu When I Come Around, ki je bil 7 tednov na vrhu Ameriške rock lestvice je leta 1995, Dookie prodal 5 milijonov izvodov po celem svetu. Dookie je tudi dobil leta 1994 Grammy-ja. </a:t>
            </a:r>
          </a:p>
          <a:p>
            <a:pPr>
              <a:lnSpc>
                <a:spcPct val="90000"/>
              </a:lnSpc>
              <a:buFontTx/>
              <a:buNone/>
            </a:pPr>
            <a:r>
              <a:rPr lang="sl-SI" altLang="sl-SI" sz="1100">
                <a:latin typeface="Baveuse" pitchFamily="2" charset="0"/>
              </a:rPr>
              <a:t>Green Day so kmalu po Dookie posneli CD Insomniac. CD- je bil zelo dobro prodajan in je bil v ZDA- drugi najbolj prodajan čez 2 milijona kopij. Spomladi 1996 je skupina odpovedala turnejo po Evropi. Namesto turneje so nato pisali nove komade. Tako je nastal CD- Nimrod po mnenju mnogih najboljši njihov CD. </a:t>
            </a:r>
          </a:p>
          <a:p>
            <a:pPr>
              <a:lnSpc>
                <a:spcPct val="90000"/>
              </a:lnSpc>
              <a:buFontTx/>
              <a:buNone/>
            </a:pPr>
            <a:r>
              <a:rPr lang="sl-SI" altLang="sl-SI" sz="1100">
                <a:latin typeface="Baveuse" pitchFamily="2" charset="0"/>
              </a:rPr>
              <a:t>Nimrod je bil dobro sprejet med kritiki in med poslušalci. Album je prodal čez 80.000 kopij v prvem tednu in pristal v prvih 10 v Billboard lestvici. Prvi singl od Nimroda je bil Hitchin' A Ride. Ta pesem je prišla na prvih pet pesmi na rock lestvici, in so jo veliko vrteli na MTV-ju. Naslednji singl, je prišel na drugo mesto in je verjetno najbolj znan komad Time Of Your Life. Vrteli so jo celo na zadnji TV-oddaji Seinfeld. Nimrod je prodal okoli 2 milijonov CD-jev. Ta CD jim je prinesel zelo veliko spoštovanja. </a:t>
            </a:r>
          </a:p>
          <a:p>
            <a:pPr>
              <a:lnSpc>
                <a:spcPct val="90000"/>
              </a:lnSpc>
              <a:buFontTx/>
              <a:buNone/>
            </a:pPr>
            <a:r>
              <a:rPr lang="sl-SI" altLang="sl-SI" sz="1100">
                <a:latin typeface="Baveuse" pitchFamily="2" charset="0"/>
              </a:rPr>
              <a:t>Album Warning je bil izdan jeseni leta 2000 sledil mu je album International Superhits izdan leta 2001 nato Shenanigans izdan leta 2002 in nato American Idiot izdan 21. Septembra 2004. </a:t>
            </a:r>
          </a:p>
          <a:p>
            <a:pPr>
              <a:lnSpc>
                <a:spcPct val="90000"/>
              </a:lnSpc>
              <a:buFontTx/>
              <a:buNone/>
            </a:pPr>
            <a:r>
              <a:rPr lang="sl-SI" altLang="sl-SI" sz="1100">
                <a:latin typeface="Baveuse" pitchFamily="2" charset="0"/>
              </a:rPr>
              <a:t>Ki je udaril z Pesmijo American Idiot po vsem svetu, naslednji tudi odličen komad Boulevard of broken dreams je bil tudi prav tako dober kot komad American Idiot, nato sta sledila še komada Holiday in Jesus of Suburbia</a:t>
            </a:r>
            <a:endParaRPr lang="sl-SI" altLang="sl-SI" sz="11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 calcmode="lin" valueType="num">
                                      <p:cBhvr>
                                        <p:cTn id="13" dur="10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4099">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4099">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4099">
                                            <p:txEl>
                                              <p:pRg st="0" end="0"/>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11"/>
                                            </p:cond>
                                          </p:stCondLst>
                                          <p:endCondLst>
                                            <p:cond evt="onStopAudio" delay="0">
                                              <p:tgtEl>
                                                <p:sldTgt/>
                                              </p:tgtEl>
                                            </p:cond>
                                          </p:endCondLst>
                                        </p:cTn>
                                        <p:tgtEl>
                                          <p:sndTgt r:embed="rId3" name="type.wav"/>
                                        </p:tgtEl>
                                      </p:cMediaNode>
                                    </p:audio>
                                  </p:subTnLst>
                                </p:cTn>
                              </p:par>
                            </p:childTnLst>
                          </p:cTn>
                        </p:par>
                      </p:childTnLst>
                    </p:cTn>
                  </p:par>
                  <p:par>
                    <p:cTn id="17" fill="hold" nodeType="clickPar">
                      <p:stCondLst>
                        <p:cond delay="indefinite"/>
                      </p:stCondLst>
                      <p:childTnLst>
                        <p:par>
                          <p:cTn id="18" fill="hold" nodeType="withGroup">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4099">
                                            <p:txEl>
                                              <p:pRg st="1" end="1"/>
                                            </p:txEl>
                                          </p:spTgt>
                                        </p:tgtEl>
                                        <p:attrNameLst>
                                          <p:attrName>style.visibility</p:attrName>
                                        </p:attrNameLst>
                                      </p:cBhvr>
                                      <p:to>
                                        <p:strVal val="visible"/>
                                      </p:to>
                                    </p:set>
                                    <p:anim calcmode="lin" valueType="num">
                                      <p:cBhvr>
                                        <p:cTn id="21" dur="1000" fill="hold"/>
                                        <p:tgtEl>
                                          <p:spTgt spid="4099">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4099">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4099">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4099">
                                            <p:txEl>
                                              <p:pRg st="1" end="1"/>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19"/>
                                            </p:cond>
                                          </p:stCondLst>
                                          <p:endCondLst>
                                            <p:cond evt="onStopAudio" delay="0">
                                              <p:tgtEl>
                                                <p:sldTgt/>
                                              </p:tgtEl>
                                            </p:cond>
                                          </p:endCondLst>
                                        </p:cTn>
                                        <p:tgtEl>
                                          <p:sndTgt r:embed="rId3" name="type.wav"/>
                                        </p:tgtEl>
                                      </p:cMediaNode>
                                    </p:audio>
                                  </p:subTnLst>
                                </p:cTn>
                              </p:par>
                            </p:childTnLst>
                          </p:cTn>
                        </p:par>
                      </p:childTnLst>
                    </p:cTn>
                  </p:par>
                  <p:par>
                    <p:cTn id="25" fill="hold" nodeType="clickPar">
                      <p:stCondLst>
                        <p:cond delay="indefinite"/>
                      </p:stCondLst>
                      <p:childTnLst>
                        <p:par>
                          <p:cTn id="26" fill="hold" nodeType="withGroup">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4099">
                                            <p:txEl>
                                              <p:pRg st="2" end="2"/>
                                            </p:txEl>
                                          </p:spTgt>
                                        </p:tgtEl>
                                        <p:attrNameLst>
                                          <p:attrName>style.visibility</p:attrName>
                                        </p:attrNameLst>
                                      </p:cBhvr>
                                      <p:to>
                                        <p:strVal val="visible"/>
                                      </p:to>
                                    </p:set>
                                    <p:anim calcmode="lin" valueType="num">
                                      <p:cBhvr>
                                        <p:cTn id="29" dur="1000" fill="hold"/>
                                        <p:tgtEl>
                                          <p:spTgt spid="4099">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4099">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4099">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4099">
                                            <p:txEl>
                                              <p:pRg st="2" end="2"/>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27"/>
                                            </p:cond>
                                          </p:stCondLst>
                                          <p:endCondLst>
                                            <p:cond evt="onStopAudio" delay="0">
                                              <p:tgtEl>
                                                <p:sldTgt/>
                                              </p:tgtEl>
                                            </p:cond>
                                          </p:endCondLst>
                                        </p:cTn>
                                        <p:tgtEl>
                                          <p:sndTgt r:embed="rId3" name="type.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15" presetClass="entr" presetSubtype="0" fill="hold" grpId="0" nodeType="clickEffect">
                                  <p:stCondLst>
                                    <p:cond delay="0"/>
                                  </p:stCondLst>
                                  <p:childTnLst>
                                    <p:set>
                                      <p:cBhvr>
                                        <p:cTn id="36" dur="1" fill="hold">
                                          <p:stCondLst>
                                            <p:cond delay="0"/>
                                          </p:stCondLst>
                                        </p:cTn>
                                        <p:tgtEl>
                                          <p:spTgt spid="4099">
                                            <p:txEl>
                                              <p:pRg st="3" end="3"/>
                                            </p:txEl>
                                          </p:spTgt>
                                        </p:tgtEl>
                                        <p:attrNameLst>
                                          <p:attrName>style.visibility</p:attrName>
                                        </p:attrNameLst>
                                      </p:cBhvr>
                                      <p:to>
                                        <p:strVal val="visible"/>
                                      </p:to>
                                    </p:set>
                                    <p:anim calcmode="lin" valueType="num">
                                      <p:cBhvr>
                                        <p:cTn id="37" dur="1000" fill="hold"/>
                                        <p:tgtEl>
                                          <p:spTgt spid="4099">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4099">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4099">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4099">
                                            <p:txEl>
                                              <p:pRg st="3" end="3"/>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35"/>
                                            </p:cond>
                                          </p:stCondLst>
                                          <p:endCondLst>
                                            <p:cond evt="onStopAudio" delay="0">
                                              <p:tgtEl>
                                                <p:sldTgt/>
                                              </p:tgtEl>
                                            </p:cond>
                                          </p:endCondLst>
                                        </p:cTn>
                                        <p:tgtEl>
                                          <p:sndTgt r:embed="rId3" name="type.wav"/>
                                        </p:tgtEl>
                                      </p:cMediaNode>
                                    </p:audio>
                                  </p:subTnLst>
                                </p:cTn>
                              </p:par>
                            </p:childTnLst>
                          </p:cTn>
                        </p:par>
                      </p:childTnLst>
                    </p:cTn>
                  </p:par>
                  <p:par>
                    <p:cTn id="41" fill="hold" nodeType="clickPar">
                      <p:stCondLst>
                        <p:cond delay="indefinite"/>
                      </p:stCondLst>
                      <p:childTnLst>
                        <p:par>
                          <p:cTn id="42" fill="hold" nodeType="withGroup">
                            <p:stCondLst>
                              <p:cond delay="0"/>
                            </p:stCondLst>
                            <p:childTnLst>
                              <p:par>
                                <p:cTn id="43" presetID="15" presetClass="entr" presetSubtype="0" fill="hold" grpId="0" nodeType="clickEffect">
                                  <p:stCondLst>
                                    <p:cond delay="0"/>
                                  </p:stCondLst>
                                  <p:childTnLst>
                                    <p:set>
                                      <p:cBhvr>
                                        <p:cTn id="44" dur="1" fill="hold">
                                          <p:stCondLst>
                                            <p:cond delay="0"/>
                                          </p:stCondLst>
                                        </p:cTn>
                                        <p:tgtEl>
                                          <p:spTgt spid="4099">
                                            <p:txEl>
                                              <p:pRg st="4" end="4"/>
                                            </p:txEl>
                                          </p:spTgt>
                                        </p:tgtEl>
                                        <p:attrNameLst>
                                          <p:attrName>style.visibility</p:attrName>
                                        </p:attrNameLst>
                                      </p:cBhvr>
                                      <p:to>
                                        <p:strVal val="visible"/>
                                      </p:to>
                                    </p:set>
                                    <p:anim calcmode="lin" valueType="num">
                                      <p:cBhvr>
                                        <p:cTn id="45" dur="1000" fill="hold"/>
                                        <p:tgtEl>
                                          <p:spTgt spid="4099">
                                            <p:txEl>
                                              <p:pRg st="4" end="4"/>
                                            </p:txEl>
                                          </p:spTgt>
                                        </p:tgtEl>
                                        <p:attrNameLst>
                                          <p:attrName>ppt_w</p:attrName>
                                        </p:attrNameLst>
                                      </p:cBhvr>
                                      <p:tavLst>
                                        <p:tav tm="0">
                                          <p:val>
                                            <p:fltVal val="0"/>
                                          </p:val>
                                        </p:tav>
                                        <p:tav tm="100000">
                                          <p:val>
                                            <p:strVal val="#ppt_w"/>
                                          </p:val>
                                        </p:tav>
                                      </p:tavLst>
                                    </p:anim>
                                    <p:anim calcmode="lin" valueType="num">
                                      <p:cBhvr>
                                        <p:cTn id="46" dur="1000" fill="hold"/>
                                        <p:tgtEl>
                                          <p:spTgt spid="4099">
                                            <p:txEl>
                                              <p:pRg st="4" end="4"/>
                                            </p:txEl>
                                          </p:spTgt>
                                        </p:tgtEl>
                                        <p:attrNameLst>
                                          <p:attrName>ppt_h</p:attrName>
                                        </p:attrNameLst>
                                      </p:cBhvr>
                                      <p:tavLst>
                                        <p:tav tm="0">
                                          <p:val>
                                            <p:fltVal val="0"/>
                                          </p:val>
                                        </p:tav>
                                        <p:tav tm="100000">
                                          <p:val>
                                            <p:strVal val="#ppt_h"/>
                                          </p:val>
                                        </p:tav>
                                      </p:tavLst>
                                    </p:anim>
                                    <p:anim calcmode="lin" valueType="num">
                                      <p:cBhvr>
                                        <p:cTn id="47" dur="1000" fill="hold"/>
                                        <p:tgtEl>
                                          <p:spTgt spid="4099">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8" dur="1000" fill="hold"/>
                                        <p:tgtEl>
                                          <p:spTgt spid="4099">
                                            <p:txEl>
                                              <p:pRg st="4" end="4"/>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43"/>
                                            </p:cond>
                                          </p:stCondLst>
                                          <p:endCondLst>
                                            <p:cond evt="onStopAudio" delay="0">
                                              <p:tgtEl>
                                                <p:sldTgt/>
                                              </p:tgtEl>
                                            </p:cond>
                                          </p:endCondLst>
                                        </p:cTn>
                                        <p:tgtEl>
                                          <p:sndTgt r:embed="rId3" name="type.wav"/>
                                        </p:tgtEl>
                                      </p:cMediaNode>
                                    </p:audio>
                                  </p:subTnLst>
                                </p:cTn>
                              </p:par>
                            </p:childTnLst>
                          </p:cTn>
                        </p:par>
                      </p:childTnLst>
                    </p:cTn>
                  </p:par>
                  <p:par>
                    <p:cTn id="49" fill="hold" nodeType="clickPar">
                      <p:stCondLst>
                        <p:cond delay="indefinite"/>
                      </p:stCondLst>
                      <p:childTnLst>
                        <p:par>
                          <p:cTn id="50" fill="hold" nodeType="withGroup">
                            <p:stCondLst>
                              <p:cond delay="0"/>
                            </p:stCondLst>
                            <p:childTnLst>
                              <p:par>
                                <p:cTn id="51" presetID="15" presetClass="entr" presetSubtype="0" fill="hold" grpId="0" nodeType="clickEffect">
                                  <p:stCondLst>
                                    <p:cond delay="0"/>
                                  </p:stCondLst>
                                  <p:childTnLst>
                                    <p:set>
                                      <p:cBhvr>
                                        <p:cTn id="52" dur="1" fill="hold">
                                          <p:stCondLst>
                                            <p:cond delay="0"/>
                                          </p:stCondLst>
                                        </p:cTn>
                                        <p:tgtEl>
                                          <p:spTgt spid="4099">
                                            <p:txEl>
                                              <p:pRg st="5" end="5"/>
                                            </p:txEl>
                                          </p:spTgt>
                                        </p:tgtEl>
                                        <p:attrNameLst>
                                          <p:attrName>style.visibility</p:attrName>
                                        </p:attrNameLst>
                                      </p:cBhvr>
                                      <p:to>
                                        <p:strVal val="visible"/>
                                      </p:to>
                                    </p:set>
                                    <p:anim calcmode="lin" valueType="num">
                                      <p:cBhvr>
                                        <p:cTn id="53" dur="1000" fill="hold"/>
                                        <p:tgtEl>
                                          <p:spTgt spid="4099">
                                            <p:txEl>
                                              <p:pRg st="5" end="5"/>
                                            </p:txEl>
                                          </p:spTgt>
                                        </p:tgtEl>
                                        <p:attrNameLst>
                                          <p:attrName>ppt_w</p:attrName>
                                        </p:attrNameLst>
                                      </p:cBhvr>
                                      <p:tavLst>
                                        <p:tav tm="0">
                                          <p:val>
                                            <p:fltVal val="0"/>
                                          </p:val>
                                        </p:tav>
                                        <p:tav tm="100000">
                                          <p:val>
                                            <p:strVal val="#ppt_w"/>
                                          </p:val>
                                        </p:tav>
                                      </p:tavLst>
                                    </p:anim>
                                    <p:anim calcmode="lin" valueType="num">
                                      <p:cBhvr>
                                        <p:cTn id="54" dur="1000" fill="hold"/>
                                        <p:tgtEl>
                                          <p:spTgt spid="4099">
                                            <p:txEl>
                                              <p:pRg st="5" end="5"/>
                                            </p:txEl>
                                          </p:spTgt>
                                        </p:tgtEl>
                                        <p:attrNameLst>
                                          <p:attrName>ppt_h</p:attrName>
                                        </p:attrNameLst>
                                      </p:cBhvr>
                                      <p:tavLst>
                                        <p:tav tm="0">
                                          <p:val>
                                            <p:fltVal val="0"/>
                                          </p:val>
                                        </p:tav>
                                        <p:tav tm="100000">
                                          <p:val>
                                            <p:strVal val="#ppt_h"/>
                                          </p:val>
                                        </p:tav>
                                      </p:tavLst>
                                    </p:anim>
                                    <p:anim calcmode="lin" valueType="num">
                                      <p:cBhvr>
                                        <p:cTn id="55" dur="1000" fill="hold"/>
                                        <p:tgtEl>
                                          <p:spTgt spid="4099">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6" dur="1000" fill="hold"/>
                                        <p:tgtEl>
                                          <p:spTgt spid="4099">
                                            <p:txEl>
                                              <p:pRg st="5" end="5"/>
                                            </p:txEl>
                                          </p:spTgt>
                                        </p:tgtEl>
                                        <p:attrNameLst>
                                          <p:attrName>ppt_y</p:attrName>
                                        </p:attrNameLst>
                                      </p:cBhvr>
                                      <p:tavLst>
                                        <p:tav tm="0" fmla="#ppt_y+(sin(-2*pi*(1-$))*-#ppt_x+cos(-2*pi*(1-$))*(1-#ppt_y))*(1-$)">
                                          <p:val>
                                            <p:fltVal val="0"/>
                                          </p:val>
                                        </p:tav>
                                        <p:tav tm="100000">
                                          <p:val>
                                            <p:fltVal val="1"/>
                                          </p:val>
                                        </p:tav>
                                      </p:tavLst>
                                    </p:anim>
                                  </p:childTnLst>
                                  <p:subTnLst>
                                    <p:audio>
                                      <p:cMediaNode>
                                        <p:cTn display="0" masterRel="sameClick">
                                          <p:stCondLst>
                                            <p:cond evt="begin" delay="0">
                                              <p:tn val="51"/>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09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D7745BD-24A7-4C8F-A205-AD0CC4258632}"/>
              </a:ext>
            </a:extLst>
          </p:cNvPr>
          <p:cNvSpPr>
            <a:spLocks noGrp="1" noChangeArrowheads="1"/>
          </p:cNvSpPr>
          <p:nvPr>
            <p:ph type="title"/>
          </p:nvPr>
        </p:nvSpPr>
        <p:spPr/>
        <p:txBody>
          <a:bodyPr/>
          <a:lstStyle/>
          <a:p>
            <a:r>
              <a:rPr lang="sl-SI" altLang="sl-SI">
                <a:latin typeface="Land Speed Record" pitchFamily="2" charset="0"/>
              </a:rPr>
              <a:t>Diskografija</a:t>
            </a:r>
          </a:p>
        </p:txBody>
      </p:sp>
      <p:sp>
        <p:nvSpPr>
          <p:cNvPr id="6147" name="Rectangle 3">
            <a:extLst>
              <a:ext uri="{FF2B5EF4-FFF2-40B4-BE49-F238E27FC236}">
                <a16:creationId xmlns:a16="http://schemas.microsoft.com/office/drawing/2014/main" id="{A56C97BD-9087-4542-BECA-974133622094}"/>
              </a:ext>
            </a:extLst>
          </p:cNvPr>
          <p:cNvSpPr>
            <a:spLocks noGrp="1" noChangeArrowheads="1"/>
          </p:cNvSpPr>
          <p:nvPr>
            <p:ph type="body" sz="half" idx="1"/>
          </p:nvPr>
        </p:nvSpPr>
        <p:spPr>
          <a:xfrm>
            <a:off x="685800" y="1981200"/>
            <a:ext cx="4953000" cy="4114800"/>
          </a:xfrm>
        </p:spPr>
        <p:txBody>
          <a:bodyPr/>
          <a:lstStyle/>
          <a:p>
            <a:pPr>
              <a:buFontTx/>
              <a:buNone/>
            </a:pPr>
            <a:r>
              <a:rPr lang="sl-SI" altLang="sl-SI" sz="2800">
                <a:latin typeface="Baveuse" pitchFamily="2" charset="0"/>
              </a:rPr>
              <a:t>Izdali so 9 albumov</a:t>
            </a:r>
          </a:p>
          <a:p>
            <a:pPr>
              <a:buFontTx/>
              <a:buNone/>
            </a:pPr>
            <a:endParaRPr lang="sl-SI" altLang="sl-SI" sz="2800">
              <a:latin typeface="Baveuse" pitchFamily="2" charset="0"/>
            </a:endParaRPr>
          </a:p>
          <a:p>
            <a:pPr>
              <a:buFontTx/>
              <a:buNone/>
            </a:pPr>
            <a:r>
              <a:rPr lang="sl-SI" altLang="sl-SI" sz="1600">
                <a:latin typeface="Baveuse" pitchFamily="2" charset="0"/>
              </a:rPr>
              <a:t>1,039 Smoothed Out Slappy Hours</a:t>
            </a:r>
          </a:p>
          <a:p>
            <a:pPr>
              <a:buFontTx/>
              <a:buNone/>
            </a:pPr>
            <a:r>
              <a:rPr lang="sl-SI" altLang="sl-SI" sz="1600">
                <a:latin typeface="Baveuse" pitchFamily="2" charset="0"/>
              </a:rPr>
              <a:t>Kerplunk</a:t>
            </a:r>
          </a:p>
          <a:p>
            <a:pPr>
              <a:buFontTx/>
              <a:buNone/>
            </a:pPr>
            <a:r>
              <a:rPr lang="sl-SI" altLang="sl-SI" sz="1600">
                <a:latin typeface="Baveuse" pitchFamily="2" charset="0"/>
              </a:rPr>
              <a:t>Dookie</a:t>
            </a:r>
          </a:p>
          <a:p>
            <a:pPr>
              <a:buFontTx/>
              <a:buNone/>
            </a:pPr>
            <a:r>
              <a:rPr lang="sl-SI" altLang="sl-SI" sz="1600">
                <a:latin typeface="Baveuse" pitchFamily="2" charset="0"/>
              </a:rPr>
              <a:t>Insomniac</a:t>
            </a:r>
          </a:p>
          <a:p>
            <a:pPr>
              <a:buFontTx/>
              <a:buNone/>
            </a:pPr>
            <a:r>
              <a:rPr lang="sl-SI" altLang="sl-SI" sz="1600">
                <a:latin typeface="Baveuse" pitchFamily="2" charset="0"/>
              </a:rPr>
              <a:t>Nimrod</a:t>
            </a:r>
          </a:p>
          <a:p>
            <a:pPr>
              <a:buFontTx/>
              <a:buNone/>
            </a:pPr>
            <a:r>
              <a:rPr lang="sl-SI" altLang="sl-SI" sz="1600">
                <a:latin typeface="Baveuse" pitchFamily="2" charset="0"/>
              </a:rPr>
              <a:t>Warning</a:t>
            </a:r>
          </a:p>
          <a:p>
            <a:pPr>
              <a:buFontTx/>
              <a:buNone/>
            </a:pPr>
            <a:r>
              <a:rPr lang="sl-SI" altLang="sl-SI" sz="1600">
                <a:latin typeface="Baveuse" pitchFamily="2" charset="0"/>
              </a:rPr>
              <a:t>International superhits</a:t>
            </a:r>
          </a:p>
          <a:p>
            <a:pPr>
              <a:buFontTx/>
              <a:buNone/>
            </a:pPr>
            <a:r>
              <a:rPr lang="sl-SI" altLang="sl-SI" sz="1600">
                <a:latin typeface="Baveuse" pitchFamily="2" charset="0"/>
              </a:rPr>
              <a:t>Shenanigans</a:t>
            </a:r>
          </a:p>
          <a:p>
            <a:pPr>
              <a:buFontTx/>
              <a:buNone/>
            </a:pPr>
            <a:r>
              <a:rPr lang="sl-SI" altLang="sl-SI" sz="1600">
                <a:latin typeface="Baveuse" pitchFamily="2" charset="0"/>
              </a:rPr>
              <a:t>American idiot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147">
                                            <p:txEl>
                                              <p:pRg st="0" end="0"/>
                                            </p:txEl>
                                          </p:spTgt>
                                        </p:tgtEl>
                                        <p:attrNameLst>
                                          <p:attrName>style.visibility</p:attrName>
                                        </p:attrNameLst>
                                      </p:cBhvr>
                                      <p:to>
                                        <p:strVal val="visible"/>
                                      </p:to>
                                    </p:set>
                                    <p:anim calcmode="lin" valueType="num">
                                      <p:cBhvr additive="base">
                                        <p:cTn id="13" dur="5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6147">
                                            <p:txEl>
                                              <p:pRg st="0" end="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projctor.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6147">
                                            <p:txEl>
                                              <p:pRg st="2" end="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projctor.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additive="base">
                                        <p:cTn id="25" dur="50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6147">
                                            <p:txEl>
                                              <p:pRg st="3" end="3"/>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projctor.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6147">
                                            <p:txEl>
                                              <p:pRg st="4" end="4"/>
                                            </p:txEl>
                                          </p:spTgt>
                                        </p:tgtEl>
                                        <p:attrNameLst>
                                          <p:attrName>style.visibility</p:attrName>
                                        </p:attrNameLst>
                                      </p:cBhvr>
                                      <p:to>
                                        <p:strVal val="visible"/>
                                      </p:to>
                                    </p:set>
                                    <p:anim calcmode="lin" valueType="num">
                                      <p:cBhvr additive="base">
                                        <p:cTn id="31" dur="50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6147">
                                            <p:txEl>
                                              <p:pRg st="4" end="4"/>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projctor.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6147">
                                            <p:txEl>
                                              <p:pRg st="5" end="5"/>
                                            </p:txEl>
                                          </p:spTgt>
                                        </p:tgtEl>
                                        <p:attrNameLst>
                                          <p:attrName>style.visibility</p:attrName>
                                        </p:attrNameLst>
                                      </p:cBhvr>
                                      <p:to>
                                        <p:strVal val="visible"/>
                                      </p:to>
                                    </p:set>
                                    <p:anim calcmode="lin" valueType="num">
                                      <p:cBhvr additive="base">
                                        <p:cTn id="37" dur="50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6147">
                                            <p:txEl>
                                              <p:pRg st="5" end="5"/>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projctor.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6147">
                                            <p:txEl>
                                              <p:pRg st="6" end="6"/>
                                            </p:txEl>
                                          </p:spTgt>
                                        </p:tgtEl>
                                        <p:attrNameLst>
                                          <p:attrName>style.visibility</p:attrName>
                                        </p:attrNameLst>
                                      </p:cBhvr>
                                      <p:to>
                                        <p:strVal val="visible"/>
                                      </p:to>
                                    </p:set>
                                    <p:anim calcmode="lin" valueType="num">
                                      <p:cBhvr additive="base">
                                        <p:cTn id="43" dur="50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6147">
                                            <p:txEl>
                                              <p:pRg st="6" end="6"/>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projctor.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6147">
                                            <p:txEl>
                                              <p:pRg st="7" end="7"/>
                                            </p:txEl>
                                          </p:spTgt>
                                        </p:tgtEl>
                                        <p:attrNameLst>
                                          <p:attrName>style.visibility</p:attrName>
                                        </p:attrNameLst>
                                      </p:cBhvr>
                                      <p:to>
                                        <p:strVal val="visible"/>
                                      </p:to>
                                    </p:set>
                                    <p:anim calcmode="lin" valueType="num">
                                      <p:cBhvr additive="base">
                                        <p:cTn id="49" dur="5000" fill="hold"/>
                                        <p:tgtEl>
                                          <p:spTgt spid="6147">
                                            <p:txEl>
                                              <p:pRg st="7" end="7"/>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6147">
                                            <p:txEl>
                                              <p:pRg st="7" end="7"/>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projctor.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7" presetClass="entr" presetSubtype="4" fill="hold" grpId="0" nodeType="clickEffect">
                                  <p:stCondLst>
                                    <p:cond delay="0"/>
                                  </p:stCondLst>
                                  <p:childTnLst>
                                    <p:set>
                                      <p:cBhvr>
                                        <p:cTn id="54" dur="1" fill="hold">
                                          <p:stCondLst>
                                            <p:cond delay="0"/>
                                          </p:stCondLst>
                                        </p:cTn>
                                        <p:tgtEl>
                                          <p:spTgt spid="6147">
                                            <p:txEl>
                                              <p:pRg st="8" end="8"/>
                                            </p:txEl>
                                          </p:spTgt>
                                        </p:tgtEl>
                                        <p:attrNameLst>
                                          <p:attrName>style.visibility</p:attrName>
                                        </p:attrNameLst>
                                      </p:cBhvr>
                                      <p:to>
                                        <p:strVal val="visible"/>
                                      </p:to>
                                    </p:set>
                                    <p:anim calcmode="lin" valueType="num">
                                      <p:cBhvr additive="base">
                                        <p:cTn id="55" dur="5000" fill="hold"/>
                                        <p:tgtEl>
                                          <p:spTgt spid="6147">
                                            <p:txEl>
                                              <p:pRg st="8" end="8"/>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6147">
                                            <p:txEl>
                                              <p:pRg st="8" end="8"/>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3" name="projctor.wav"/>
                                        </p:tgtEl>
                                      </p:cMediaNode>
                                    </p:audio>
                                  </p:subTnLst>
                                </p:cTn>
                              </p:par>
                            </p:childTnLst>
                          </p:cTn>
                        </p:par>
                      </p:childTnLst>
                    </p:cTn>
                  </p:par>
                  <p:par>
                    <p:cTn id="57" fill="hold" nodeType="clickPar">
                      <p:stCondLst>
                        <p:cond delay="indefinite"/>
                      </p:stCondLst>
                      <p:childTnLst>
                        <p:par>
                          <p:cTn id="58" fill="hold" nodeType="withGroup">
                            <p:stCondLst>
                              <p:cond delay="0"/>
                            </p:stCondLst>
                            <p:childTnLst>
                              <p:par>
                                <p:cTn id="59" presetID="7" presetClass="entr" presetSubtype="4" fill="hold" grpId="0" nodeType="clickEffect">
                                  <p:stCondLst>
                                    <p:cond delay="0"/>
                                  </p:stCondLst>
                                  <p:childTnLst>
                                    <p:set>
                                      <p:cBhvr>
                                        <p:cTn id="60" dur="1" fill="hold">
                                          <p:stCondLst>
                                            <p:cond delay="0"/>
                                          </p:stCondLst>
                                        </p:cTn>
                                        <p:tgtEl>
                                          <p:spTgt spid="6147">
                                            <p:txEl>
                                              <p:pRg st="9" end="9"/>
                                            </p:txEl>
                                          </p:spTgt>
                                        </p:tgtEl>
                                        <p:attrNameLst>
                                          <p:attrName>style.visibility</p:attrName>
                                        </p:attrNameLst>
                                      </p:cBhvr>
                                      <p:to>
                                        <p:strVal val="visible"/>
                                      </p:to>
                                    </p:set>
                                    <p:anim calcmode="lin" valueType="num">
                                      <p:cBhvr additive="base">
                                        <p:cTn id="61" dur="5000" fill="hold"/>
                                        <p:tgtEl>
                                          <p:spTgt spid="6147">
                                            <p:txEl>
                                              <p:pRg st="9" end="9"/>
                                            </p:txEl>
                                          </p:spTgt>
                                        </p:tgtEl>
                                        <p:attrNameLst>
                                          <p:attrName>ppt_x</p:attrName>
                                        </p:attrNameLst>
                                      </p:cBhvr>
                                      <p:tavLst>
                                        <p:tav tm="0">
                                          <p:val>
                                            <p:strVal val="#ppt_x"/>
                                          </p:val>
                                        </p:tav>
                                        <p:tav tm="100000">
                                          <p:val>
                                            <p:strVal val="#ppt_x"/>
                                          </p:val>
                                        </p:tav>
                                      </p:tavLst>
                                    </p:anim>
                                    <p:anim calcmode="lin" valueType="num">
                                      <p:cBhvr additive="base">
                                        <p:cTn id="62" dur="5000" fill="hold"/>
                                        <p:tgtEl>
                                          <p:spTgt spid="6147">
                                            <p:txEl>
                                              <p:pRg st="9" end="9"/>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3" name="projctor.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7" presetClass="entr" presetSubtype="4" fill="hold" grpId="0" nodeType="clickEffect">
                                  <p:stCondLst>
                                    <p:cond delay="0"/>
                                  </p:stCondLst>
                                  <p:childTnLst>
                                    <p:set>
                                      <p:cBhvr>
                                        <p:cTn id="66" dur="1" fill="hold">
                                          <p:stCondLst>
                                            <p:cond delay="0"/>
                                          </p:stCondLst>
                                        </p:cTn>
                                        <p:tgtEl>
                                          <p:spTgt spid="6147">
                                            <p:txEl>
                                              <p:pRg st="10" end="10"/>
                                            </p:txEl>
                                          </p:spTgt>
                                        </p:tgtEl>
                                        <p:attrNameLst>
                                          <p:attrName>style.visibility</p:attrName>
                                        </p:attrNameLst>
                                      </p:cBhvr>
                                      <p:to>
                                        <p:strVal val="visible"/>
                                      </p:to>
                                    </p:set>
                                    <p:anim calcmode="lin" valueType="num">
                                      <p:cBhvr additive="base">
                                        <p:cTn id="67" dur="5000" fill="hold"/>
                                        <p:tgtEl>
                                          <p:spTgt spid="6147">
                                            <p:txEl>
                                              <p:pRg st="10" end="10"/>
                                            </p:txEl>
                                          </p:spTgt>
                                        </p:tgtEl>
                                        <p:attrNameLst>
                                          <p:attrName>ppt_x</p:attrName>
                                        </p:attrNameLst>
                                      </p:cBhvr>
                                      <p:tavLst>
                                        <p:tav tm="0">
                                          <p:val>
                                            <p:strVal val="#ppt_x"/>
                                          </p:val>
                                        </p:tav>
                                        <p:tav tm="100000">
                                          <p:val>
                                            <p:strVal val="#ppt_x"/>
                                          </p:val>
                                        </p:tav>
                                      </p:tavLst>
                                    </p:anim>
                                    <p:anim calcmode="lin" valueType="num">
                                      <p:cBhvr additive="base">
                                        <p:cTn id="68" dur="5000" fill="hold"/>
                                        <p:tgtEl>
                                          <p:spTgt spid="6147">
                                            <p:txEl>
                                              <p:pRg st="10" end="10"/>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65"/>
                                            </p:cond>
                                          </p:stCondLst>
                                          <p:endCondLst>
                                            <p:cond evt="onStopAudio" delay="0">
                                              <p:tgtEl>
                                                <p:sldTgt/>
                                              </p:tgtEl>
                                            </p:cond>
                                          </p:endCondLst>
                                        </p:cTn>
                                        <p:tgtEl>
                                          <p:sndTgt r:embed="rId3" name="projcto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980B307-0CCC-47A9-9882-36B160887883}"/>
              </a:ext>
            </a:extLst>
          </p:cNvPr>
          <p:cNvSpPr>
            <a:spLocks noGrp="1" noChangeArrowheads="1"/>
          </p:cNvSpPr>
          <p:nvPr>
            <p:ph type="title"/>
          </p:nvPr>
        </p:nvSpPr>
        <p:spPr/>
        <p:txBody>
          <a:bodyPr/>
          <a:lstStyle/>
          <a:p>
            <a:r>
              <a:rPr lang="sl-SI" altLang="sl-SI">
                <a:latin typeface="Land Speed Record" pitchFamily="2" charset="0"/>
              </a:rPr>
              <a:t>Biografija</a:t>
            </a:r>
          </a:p>
        </p:txBody>
      </p:sp>
      <p:sp>
        <p:nvSpPr>
          <p:cNvPr id="7171" name="Rectangle 3">
            <a:extLst>
              <a:ext uri="{FF2B5EF4-FFF2-40B4-BE49-F238E27FC236}">
                <a16:creationId xmlns:a16="http://schemas.microsoft.com/office/drawing/2014/main" id="{B230BDDE-1B08-417D-93B4-DEFE05306593}"/>
              </a:ext>
            </a:extLst>
          </p:cNvPr>
          <p:cNvSpPr>
            <a:spLocks noGrp="1" noChangeArrowheads="1"/>
          </p:cNvSpPr>
          <p:nvPr>
            <p:ph type="body" idx="1"/>
          </p:nvPr>
        </p:nvSpPr>
        <p:spPr/>
        <p:txBody>
          <a:bodyPr/>
          <a:lstStyle/>
          <a:p>
            <a:pPr>
              <a:lnSpc>
                <a:spcPct val="90000"/>
              </a:lnSpc>
              <a:buFontTx/>
              <a:buNone/>
            </a:pPr>
            <a:r>
              <a:rPr lang="sl-SI" altLang="sl-SI" sz="1600">
                <a:latin typeface="Baveuse" pitchFamily="2" charset="0"/>
              </a:rPr>
              <a:t>Biografija Billia Joe</a:t>
            </a:r>
          </a:p>
          <a:p>
            <a:pPr>
              <a:lnSpc>
                <a:spcPct val="90000"/>
              </a:lnSpc>
              <a:buFontTx/>
              <a:buNone/>
            </a:pPr>
            <a:endParaRPr lang="sl-SI" altLang="sl-SI" sz="1600">
              <a:latin typeface="Baveuse" pitchFamily="2" charset="0"/>
            </a:endParaRPr>
          </a:p>
          <a:p>
            <a:pPr>
              <a:lnSpc>
                <a:spcPct val="90000"/>
              </a:lnSpc>
            </a:pPr>
            <a:r>
              <a:rPr lang="sl-SI" altLang="sl-SI" sz="1200">
                <a:latin typeface="Baveuse" pitchFamily="2" charset="0"/>
              </a:rPr>
              <a:t>Ime: Billie Joe Armstrong</a:t>
            </a:r>
          </a:p>
          <a:p>
            <a:pPr>
              <a:lnSpc>
                <a:spcPct val="90000"/>
              </a:lnSpc>
            </a:pPr>
            <a:r>
              <a:rPr lang="sl-SI" altLang="sl-SI" sz="1200">
                <a:latin typeface="Baveuse" pitchFamily="2" charset="0"/>
              </a:rPr>
              <a:t>Igra: Kitara, vokal</a:t>
            </a:r>
          </a:p>
          <a:p>
            <a:pPr>
              <a:lnSpc>
                <a:spcPct val="90000"/>
              </a:lnSpc>
            </a:pPr>
            <a:r>
              <a:rPr lang="sl-SI" altLang="sl-SI" sz="1200">
                <a:latin typeface="Baveuse" pitchFamily="2" charset="0"/>
              </a:rPr>
              <a:t>Rojen: 17. Februar 1972</a:t>
            </a:r>
          </a:p>
          <a:p>
            <a:pPr>
              <a:lnSpc>
                <a:spcPct val="90000"/>
              </a:lnSpc>
            </a:pPr>
            <a:r>
              <a:rPr lang="sl-SI" altLang="sl-SI" sz="1200">
                <a:latin typeface="Baveuse" pitchFamily="2" charset="0"/>
              </a:rPr>
              <a:t>Družina: Žena, Adrienne (Poročena Julij 1994); Sin, Joseph Marciano (Rojen Marca 1995); Sin, Jacob Danger (Rojen Septembra 1998)</a:t>
            </a:r>
          </a:p>
          <a:p>
            <a:pPr>
              <a:lnSpc>
                <a:spcPct val="90000"/>
              </a:lnSpc>
            </a:pPr>
            <a:r>
              <a:rPr lang="sl-SI" altLang="sl-SI" sz="1200">
                <a:latin typeface="Baveuse" pitchFamily="2" charset="0"/>
              </a:rPr>
              <a:t>Igra tudi: Orglice, mandolin, bobne in klavir</a:t>
            </a:r>
          </a:p>
          <a:p>
            <a:pPr>
              <a:lnSpc>
                <a:spcPct val="90000"/>
              </a:lnSpc>
            </a:pPr>
            <a:r>
              <a:rPr lang="sl-SI" altLang="sl-SI" sz="1200">
                <a:latin typeface="Baveuse" pitchFamily="2" charset="0"/>
              </a:rPr>
              <a:t>Igral tudi pri: Pinhead Gunpowder, Blatz, Rancid, the Lookouts, Goodbye Harry, Corrupted Morals</a:t>
            </a:r>
          </a:p>
          <a:p>
            <a:pPr>
              <a:lnSpc>
                <a:spcPct val="90000"/>
              </a:lnSpc>
            </a:pPr>
            <a:r>
              <a:rPr lang="sl-SI" altLang="sl-SI" sz="1200">
                <a:latin typeface="Baveuse" pitchFamily="2" charset="0"/>
              </a:rPr>
              <a:t>Billie je bil najmlajši od šestih otrok v družini, živeli so v Rodeu, Kaliforniji. Njegov oče je bil voznik tovornjaka in začasno tudi pevec Jazza, umrl je za rakom, ko je bil Billie Joe star 10 let. Njegova mama je bila natakarica in zelo velika fanica Countrya. Kot otrok je Billie pel v bolnišnicah, da bi razvedril bolnike. In celo posnel pesem Look For Love za založbo Fiat, ko je bil star 5 let. Prvi album, ki ga je Billie Joe kupil je bil Elvis Presley's The Sessions. Kmalu po tem ga je družba napeljala na punk bende kot so DOA, TSOL in Dead Kennedys. Pri enajstih je dobil Billie prvo kitaro, na katero še danes igra. Svoj prvi komad je napisal pri 14. naslov je bil Why Do You Want Him.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 calcmode="lin" valueType="num">
                                      <p:cBhvr additive="base">
                                        <p:cTn id="7" dur="500" fill="hold"/>
                                        <p:tgtEl>
                                          <p:spTgt spid="717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7171">
                                            <p:txEl>
                                              <p:pRg st="0" end="0"/>
                                            </p:txEl>
                                          </p:spTgt>
                                        </p:tgtEl>
                                        <p:attrNameLst>
                                          <p:attrName>style.visibility</p:attrName>
                                        </p:attrNameLst>
                                      </p:cBhvr>
                                      <p:to>
                                        <p:strVal val="visible"/>
                                      </p:to>
                                    </p:set>
                                    <p:animEffect transition="in" filter="dissolve">
                                      <p:cBhvr>
                                        <p:cTn id="13" dur="500"/>
                                        <p:tgtEl>
                                          <p:spTgt spid="7171">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7171">
                                            <p:txEl>
                                              <p:pRg st="2" end="2"/>
                                            </p:txEl>
                                          </p:spTgt>
                                        </p:tgtEl>
                                        <p:attrNameLst>
                                          <p:attrName>style.visibility</p:attrName>
                                        </p:attrNameLst>
                                      </p:cBhvr>
                                      <p:to>
                                        <p:strVal val="visible"/>
                                      </p:to>
                                    </p:set>
                                    <p:animEffect transition="in" filter="dissolve">
                                      <p:cBhvr>
                                        <p:cTn id="18" dur="500"/>
                                        <p:tgtEl>
                                          <p:spTgt spid="7171">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7171">
                                            <p:txEl>
                                              <p:pRg st="3" end="3"/>
                                            </p:txEl>
                                          </p:spTgt>
                                        </p:tgtEl>
                                        <p:attrNameLst>
                                          <p:attrName>style.visibility</p:attrName>
                                        </p:attrNameLst>
                                      </p:cBhvr>
                                      <p:to>
                                        <p:strVal val="visible"/>
                                      </p:to>
                                    </p:set>
                                    <p:animEffect transition="in" filter="dissolve">
                                      <p:cBhvr>
                                        <p:cTn id="23" dur="500"/>
                                        <p:tgtEl>
                                          <p:spTgt spid="7171">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7171">
                                            <p:txEl>
                                              <p:pRg st="4" end="4"/>
                                            </p:txEl>
                                          </p:spTgt>
                                        </p:tgtEl>
                                        <p:attrNameLst>
                                          <p:attrName>style.visibility</p:attrName>
                                        </p:attrNameLst>
                                      </p:cBhvr>
                                      <p:to>
                                        <p:strVal val="visible"/>
                                      </p:to>
                                    </p:set>
                                    <p:animEffect transition="in" filter="dissolve">
                                      <p:cBhvr>
                                        <p:cTn id="28" dur="500"/>
                                        <p:tgtEl>
                                          <p:spTgt spid="7171">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7171">
                                            <p:txEl>
                                              <p:pRg st="5" end="5"/>
                                            </p:txEl>
                                          </p:spTgt>
                                        </p:tgtEl>
                                        <p:attrNameLst>
                                          <p:attrName>style.visibility</p:attrName>
                                        </p:attrNameLst>
                                      </p:cBhvr>
                                      <p:to>
                                        <p:strVal val="visible"/>
                                      </p:to>
                                    </p:set>
                                    <p:animEffect transition="in" filter="dissolve">
                                      <p:cBhvr>
                                        <p:cTn id="33" dur="500"/>
                                        <p:tgtEl>
                                          <p:spTgt spid="7171">
                                            <p:txEl>
                                              <p:pRg st="5" end="5"/>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7171">
                                            <p:txEl>
                                              <p:pRg st="6" end="6"/>
                                            </p:txEl>
                                          </p:spTgt>
                                        </p:tgtEl>
                                        <p:attrNameLst>
                                          <p:attrName>style.visibility</p:attrName>
                                        </p:attrNameLst>
                                      </p:cBhvr>
                                      <p:to>
                                        <p:strVal val="visible"/>
                                      </p:to>
                                    </p:set>
                                    <p:animEffect transition="in" filter="dissolve">
                                      <p:cBhvr>
                                        <p:cTn id="38" dur="500"/>
                                        <p:tgtEl>
                                          <p:spTgt spid="7171">
                                            <p:txEl>
                                              <p:pRg st="6" end="6"/>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7171">
                                            <p:txEl>
                                              <p:pRg st="7" end="7"/>
                                            </p:txEl>
                                          </p:spTgt>
                                        </p:tgtEl>
                                        <p:attrNameLst>
                                          <p:attrName>style.visibility</p:attrName>
                                        </p:attrNameLst>
                                      </p:cBhvr>
                                      <p:to>
                                        <p:strVal val="visible"/>
                                      </p:to>
                                    </p:set>
                                    <p:animEffect transition="in" filter="dissolve">
                                      <p:cBhvr>
                                        <p:cTn id="43" dur="500"/>
                                        <p:tgtEl>
                                          <p:spTgt spid="7171">
                                            <p:txEl>
                                              <p:pRg st="7" end="7"/>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7171">
                                            <p:txEl>
                                              <p:pRg st="8" end="8"/>
                                            </p:txEl>
                                          </p:spTgt>
                                        </p:tgtEl>
                                        <p:attrNameLst>
                                          <p:attrName>style.visibility</p:attrName>
                                        </p:attrNameLst>
                                      </p:cBhvr>
                                      <p:to>
                                        <p:strVal val="visible"/>
                                      </p:to>
                                    </p:set>
                                    <p:animEffect transition="in" filter="dissolve">
                                      <p:cBhvr>
                                        <p:cTn id="48" dur="500"/>
                                        <p:tgtEl>
                                          <p:spTgt spid="717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autoUpdateAnimBg="0"/>
      <p:bldP spid="7171"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D2DA65E-E174-4D83-8D65-8C1E48A07221}"/>
              </a:ext>
            </a:extLst>
          </p:cNvPr>
          <p:cNvSpPr>
            <a:spLocks noGrp="1" noChangeArrowheads="1"/>
          </p:cNvSpPr>
          <p:nvPr>
            <p:ph type="title"/>
          </p:nvPr>
        </p:nvSpPr>
        <p:spPr/>
        <p:txBody>
          <a:bodyPr/>
          <a:lstStyle/>
          <a:p>
            <a:r>
              <a:rPr lang="sl-SI" altLang="sl-SI">
                <a:latin typeface="Land Speed Record" pitchFamily="2" charset="0"/>
              </a:rPr>
              <a:t>Biografija</a:t>
            </a:r>
          </a:p>
        </p:txBody>
      </p:sp>
      <p:sp>
        <p:nvSpPr>
          <p:cNvPr id="8195" name="Rectangle 3">
            <a:extLst>
              <a:ext uri="{FF2B5EF4-FFF2-40B4-BE49-F238E27FC236}">
                <a16:creationId xmlns:a16="http://schemas.microsoft.com/office/drawing/2014/main" id="{C9BA138C-6ADA-4B71-A2D1-C95D45FD7175}"/>
              </a:ext>
            </a:extLst>
          </p:cNvPr>
          <p:cNvSpPr>
            <a:spLocks noGrp="1" noChangeArrowheads="1"/>
          </p:cNvSpPr>
          <p:nvPr>
            <p:ph type="body" idx="1"/>
          </p:nvPr>
        </p:nvSpPr>
        <p:spPr/>
        <p:txBody>
          <a:bodyPr/>
          <a:lstStyle/>
          <a:p>
            <a:pPr>
              <a:buFontTx/>
              <a:buNone/>
            </a:pPr>
            <a:r>
              <a:rPr lang="sl-SI" altLang="sl-SI" sz="1800">
                <a:latin typeface="Baveuse" pitchFamily="2" charset="0"/>
              </a:rPr>
              <a:t>Biografija Mika Dirnta</a:t>
            </a:r>
          </a:p>
          <a:p>
            <a:pPr>
              <a:buFontTx/>
              <a:buNone/>
            </a:pPr>
            <a:endParaRPr lang="sl-SI" altLang="sl-SI" sz="1800">
              <a:latin typeface="Baveuse" pitchFamily="2" charset="0"/>
            </a:endParaRPr>
          </a:p>
          <a:p>
            <a:r>
              <a:rPr lang="sl-SI" altLang="sl-SI" sz="1400">
                <a:latin typeface="Baveuse" pitchFamily="2" charset="0"/>
              </a:rPr>
              <a:t>Ime: Michael Pritchard</a:t>
            </a:r>
          </a:p>
          <a:p>
            <a:r>
              <a:rPr lang="sl-SI" altLang="sl-SI" sz="1400">
                <a:latin typeface="Baveuse" pitchFamily="2" charset="0"/>
              </a:rPr>
              <a:t>Igra: Bass, podporni vokal</a:t>
            </a:r>
          </a:p>
          <a:p>
            <a:r>
              <a:rPr lang="sl-SI" altLang="sl-SI" sz="1400">
                <a:latin typeface="Baveuse" pitchFamily="2" charset="0"/>
              </a:rPr>
              <a:t>Rojen: 4. Maja, 1972</a:t>
            </a:r>
          </a:p>
          <a:p>
            <a:r>
              <a:rPr lang="sl-SI" altLang="sl-SI" sz="1400">
                <a:latin typeface="Baveuse" pitchFamily="2" charset="0"/>
              </a:rPr>
              <a:t>Družina: hčerka, Estelle Desiree (rojena April 1997) z bivšo ženo Anastasia</a:t>
            </a:r>
          </a:p>
          <a:p>
            <a:r>
              <a:rPr lang="sl-SI" altLang="sl-SI" sz="1400">
                <a:latin typeface="Baveuse" pitchFamily="2" charset="0"/>
              </a:rPr>
              <a:t>Igra tudi: Sintisajzer, kitaro, bobne.</a:t>
            </a:r>
          </a:p>
          <a:p>
            <a:r>
              <a:rPr lang="sl-SI" altLang="sl-SI" sz="1400">
                <a:latin typeface="Baveuse" pitchFamily="2" charset="0"/>
              </a:rPr>
              <a:t>Je igral tudi pri: The Frustrators, Screeching Weasel, Crummy Musicians, Squirtgun.</a:t>
            </a:r>
          </a:p>
          <a:p>
            <a:r>
              <a:rPr lang="sl-SI" altLang="sl-SI" sz="1400">
                <a:latin typeface="Baveuse" pitchFamily="2" charset="0"/>
              </a:rPr>
              <a:t>Mike je bil rojen od heroina zasvojene mame zato je bil posvojen. Njegovi novi starši so se ločili, ko je bil star 7 let. Tako si je delil čas pri dveh domovih. V petem razredu je spoznal Billija Joe-a, pri 15tih letih je najel sobo v njegovi hiši.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ppt_x"/>
                                          </p:val>
                                        </p:tav>
                                        <p:tav tm="100000">
                                          <p:val>
                                            <p:strVal val="#ppt_x"/>
                                          </p:val>
                                        </p:tav>
                                      </p:tavLst>
                                    </p:anim>
                                    <p:anim calcmode="lin" valueType="num">
                                      <p:cBhvr additive="base">
                                        <p:cTn id="8" dur="500" fill="hold"/>
                                        <p:tgtEl>
                                          <p:spTgt spid="819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animEffect transition="in" filter="checkerboard(across)">
                                      <p:cBhvr>
                                        <p:cTn id="13" dur="500"/>
                                        <p:tgtEl>
                                          <p:spTgt spid="8195">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8195">
                                            <p:txEl>
                                              <p:pRg st="2" end="2"/>
                                            </p:txEl>
                                          </p:spTgt>
                                        </p:tgtEl>
                                        <p:attrNameLst>
                                          <p:attrName>style.visibility</p:attrName>
                                        </p:attrNameLst>
                                      </p:cBhvr>
                                      <p:to>
                                        <p:strVal val="visible"/>
                                      </p:to>
                                    </p:set>
                                    <p:animEffect transition="in" filter="checkerboard(across)">
                                      <p:cBhvr>
                                        <p:cTn id="18" dur="500"/>
                                        <p:tgtEl>
                                          <p:spTgt spid="8195">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8195">
                                            <p:txEl>
                                              <p:pRg st="3" end="3"/>
                                            </p:txEl>
                                          </p:spTgt>
                                        </p:tgtEl>
                                        <p:attrNameLst>
                                          <p:attrName>style.visibility</p:attrName>
                                        </p:attrNameLst>
                                      </p:cBhvr>
                                      <p:to>
                                        <p:strVal val="visible"/>
                                      </p:to>
                                    </p:set>
                                    <p:animEffect transition="in" filter="checkerboard(across)">
                                      <p:cBhvr>
                                        <p:cTn id="23" dur="500"/>
                                        <p:tgtEl>
                                          <p:spTgt spid="8195">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8195">
                                            <p:txEl>
                                              <p:pRg st="4" end="4"/>
                                            </p:txEl>
                                          </p:spTgt>
                                        </p:tgtEl>
                                        <p:attrNameLst>
                                          <p:attrName>style.visibility</p:attrName>
                                        </p:attrNameLst>
                                      </p:cBhvr>
                                      <p:to>
                                        <p:strVal val="visible"/>
                                      </p:to>
                                    </p:set>
                                    <p:animEffect transition="in" filter="checkerboard(across)">
                                      <p:cBhvr>
                                        <p:cTn id="28" dur="500"/>
                                        <p:tgtEl>
                                          <p:spTgt spid="8195">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8195">
                                            <p:txEl>
                                              <p:pRg st="5" end="5"/>
                                            </p:txEl>
                                          </p:spTgt>
                                        </p:tgtEl>
                                        <p:attrNameLst>
                                          <p:attrName>style.visibility</p:attrName>
                                        </p:attrNameLst>
                                      </p:cBhvr>
                                      <p:to>
                                        <p:strVal val="visible"/>
                                      </p:to>
                                    </p:set>
                                    <p:animEffect transition="in" filter="checkerboard(across)">
                                      <p:cBhvr>
                                        <p:cTn id="33" dur="500"/>
                                        <p:tgtEl>
                                          <p:spTgt spid="8195">
                                            <p:txEl>
                                              <p:pRg st="5" end="5"/>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8195">
                                            <p:txEl>
                                              <p:pRg st="6" end="6"/>
                                            </p:txEl>
                                          </p:spTgt>
                                        </p:tgtEl>
                                        <p:attrNameLst>
                                          <p:attrName>style.visibility</p:attrName>
                                        </p:attrNameLst>
                                      </p:cBhvr>
                                      <p:to>
                                        <p:strVal val="visible"/>
                                      </p:to>
                                    </p:set>
                                    <p:animEffect transition="in" filter="checkerboard(across)">
                                      <p:cBhvr>
                                        <p:cTn id="38" dur="500"/>
                                        <p:tgtEl>
                                          <p:spTgt spid="8195">
                                            <p:txEl>
                                              <p:pRg st="6" end="6"/>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8195">
                                            <p:txEl>
                                              <p:pRg st="7" end="7"/>
                                            </p:txEl>
                                          </p:spTgt>
                                        </p:tgtEl>
                                        <p:attrNameLst>
                                          <p:attrName>style.visibility</p:attrName>
                                        </p:attrNameLst>
                                      </p:cBhvr>
                                      <p:to>
                                        <p:strVal val="visible"/>
                                      </p:to>
                                    </p:set>
                                    <p:animEffect transition="in" filter="checkerboard(across)">
                                      <p:cBhvr>
                                        <p:cTn id="43" dur="500"/>
                                        <p:tgtEl>
                                          <p:spTgt spid="8195">
                                            <p:txEl>
                                              <p:pRg st="7" end="7"/>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 presetClass="entr" presetSubtype="10" fill="hold" grpId="0" nodeType="clickEffect">
                                  <p:stCondLst>
                                    <p:cond delay="0"/>
                                  </p:stCondLst>
                                  <p:childTnLst>
                                    <p:set>
                                      <p:cBhvr>
                                        <p:cTn id="47" dur="1" fill="hold">
                                          <p:stCondLst>
                                            <p:cond delay="0"/>
                                          </p:stCondLst>
                                        </p:cTn>
                                        <p:tgtEl>
                                          <p:spTgt spid="8195">
                                            <p:txEl>
                                              <p:pRg st="8" end="8"/>
                                            </p:txEl>
                                          </p:spTgt>
                                        </p:tgtEl>
                                        <p:attrNameLst>
                                          <p:attrName>style.visibility</p:attrName>
                                        </p:attrNameLst>
                                      </p:cBhvr>
                                      <p:to>
                                        <p:strVal val="visible"/>
                                      </p:to>
                                    </p:set>
                                    <p:animEffect transition="in" filter="checkerboard(across)">
                                      <p:cBhvr>
                                        <p:cTn id="48" dur="500"/>
                                        <p:tgtEl>
                                          <p:spTgt spid="81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8ED28DC-4350-4A74-8F5F-7855E684B8A4}"/>
              </a:ext>
            </a:extLst>
          </p:cNvPr>
          <p:cNvSpPr>
            <a:spLocks noGrp="1" noChangeArrowheads="1"/>
          </p:cNvSpPr>
          <p:nvPr>
            <p:ph type="title"/>
          </p:nvPr>
        </p:nvSpPr>
        <p:spPr/>
        <p:txBody>
          <a:bodyPr/>
          <a:lstStyle/>
          <a:p>
            <a:r>
              <a:rPr lang="sl-SI" altLang="sl-SI">
                <a:latin typeface="Land Speed Record" pitchFamily="2" charset="0"/>
              </a:rPr>
              <a:t>Biografija</a:t>
            </a:r>
          </a:p>
        </p:txBody>
      </p:sp>
      <p:sp>
        <p:nvSpPr>
          <p:cNvPr id="9219" name="Rectangle 3">
            <a:extLst>
              <a:ext uri="{FF2B5EF4-FFF2-40B4-BE49-F238E27FC236}">
                <a16:creationId xmlns:a16="http://schemas.microsoft.com/office/drawing/2014/main" id="{59BE5155-E0E5-4702-B63F-AE9968374DBE}"/>
              </a:ext>
            </a:extLst>
          </p:cNvPr>
          <p:cNvSpPr>
            <a:spLocks noGrp="1" noChangeArrowheads="1"/>
          </p:cNvSpPr>
          <p:nvPr>
            <p:ph type="body" idx="1"/>
          </p:nvPr>
        </p:nvSpPr>
        <p:spPr/>
        <p:txBody>
          <a:bodyPr/>
          <a:lstStyle/>
          <a:p>
            <a:pPr>
              <a:buFontTx/>
              <a:buNone/>
            </a:pPr>
            <a:r>
              <a:rPr lang="sl-SI" altLang="sl-SI" sz="1800">
                <a:latin typeface="Baveuse" pitchFamily="2" charset="0"/>
              </a:rPr>
              <a:t>Biografija Treeja Coola</a:t>
            </a:r>
          </a:p>
          <a:p>
            <a:pPr>
              <a:buFontTx/>
              <a:buNone/>
            </a:pPr>
            <a:endParaRPr lang="sl-SI" altLang="sl-SI" sz="1800">
              <a:latin typeface="Baveuse" pitchFamily="2" charset="0"/>
            </a:endParaRPr>
          </a:p>
          <a:p>
            <a:r>
              <a:rPr lang="sl-SI" altLang="sl-SI" sz="1200">
                <a:latin typeface="Baveuse" pitchFamily="2" charset="0"/>
              </a:rPr>
              <a:t>Ime: Frank Edwin Wrighr III</a:t>
            </a:r>
          </a:p>
          <a:p>
            <a:r>
              <a:rPr lang="sl-SI" altLang="sl-SI" sz="1200">
                <a:latin typeface="Baveuse" pitchFamily="2" charset="0"/>
              </a:rPr>
              <a:t>Igra: Bobne</a:t>
            </a:r>
          </a:p>
          <a:p>
            <a:r>
              <a:rPr lang="sl-SI" altLang="sl-SI" sz="1200">
                <a:latin typeface="Baveuse" pitchFamily="2" charset="0"/>
              </a:rPr>
              <a:t>Rojen: 9. December, 1972</a:t>
            </a:r>
          </a:p>
          <a:p>
            <a:r>
              <a:rPr lang="sl-SI" altLang="sl-SI" sz="1200">
                <a:latin typeface="Baveuse" pitchFamily="2" charset="0"/>
              </a:rPr>
              <a:t>Družina: Žena, Claudia (poročena Maja 2000); Hčer, Ramona (rojena 1995 z bivšo ženo Lisea)</a:t>
            </a:r>
          </a:p>
          <a:p>
            <a:r>
              <a:rPr lang="sl-SI" altLang="sl-SI" sz="1400">
                <a:latin typeface="Baveuse" pitchFamily="2" charset="0"/>
              </a:rPr>
              <a:t>Igra tudi: Kitaro</a:t>
            </a:r>
          </a:p>
          <a:p>
            <a:r>
              <a:rPr lang="sl-SI" altLang="sl-SI" sz="1400">
                <a:latin typeface="Baveuse" pitchFamily="2" charset="0"/>
              </a:rPr>
              <a:t>Igral tudi pri: The Lookouts, Samiam</a:t>
            </a:r>
          </a:p>
          <a:p>
            <a:r>
              <a:rPr lang="sl-SI" altLang="sl-SI" sz="1400">
                <a:latin typeface="Baveuse" pitchFamily="2" charset="0"/>
              </a:rPr>
              <a:t>Tré je zrasel v Willits-u, Kaliforniji, z očetom. Oče je gradil hiše v tistem območju vključno z Lawrance Livermore, ki je bil v lasti založbe “Lookout!”. Pri 12-tih se je Tré pridružil skupini Lookouts. Kmalu po tem je Al Sobrante (bobnar) zapustil Green Day. Tré pa je vskočil v skupino. Z ženo Claudio pričakujeta njunega prvega otroka.</a:t>
            </a:r>
            <a:endParaRPr lang="sl-SI" altLang="sl-SI"/>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9219">
                                            <p:txEl>
                                              <p:pRg st="0" end="0"/>
                                            </p:txEl>
                                          </p:spTgt>
                                        </p:tgtEl>
                                        <p:attrNameLst>
                                          <p:attrName>style.visibility</p:attrName>
                                        </p:attrNameLst>
                                      </p:cBhvr>
                                      <p:to>
                                        <p:strVal val="visible"/>
                                      </p:to>
                                    </p:set>
                                    <p:animEffect transition="in" filter="dissolve">
                                      <p:cBhvr>
                                        <p:cTn id="13" dur="500"/>
                                        <p:tgtEl>
                                          <p:spTgt spid="9219">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9219">
                                            <p:txEl>
                                              <p:pRg st="2" end="2"/>
                                            </p:txEl>
                                          </p:spTgt>
                                        </p:tgtEl>
                                        <p:attrNameLst>
                                          <p:attrName>style.visibility</p:attrName>
                                        </p:attrNameLst>
                                      </p:cBhvr>
                                      <p:to>
                                        <p:strVal val="visible"/>
                                      </p:to>
                                    </p:set>
                                    <p:animEffect transition="in" filter="dissolve">
                                      <p:cBhvr>
                                        <p:cTn id="18" dur="500"/>
                                        <p:tgtEl>
                                          <p:spTgt spid="9219">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9219">
                                            <p:txEl>
                                              <p:pRg st="3" end="3"/>
                                            </p:txEl>
                                          </p:spTgt>
                                        </p:tgtEl>
                                        <p:attrNameLst>
                                          <p:attrName>style.visibility</p:attrName>
                                        </p:attrNameLst>
                                      </p:cBhvr>
                                      <p:to>
                                        <p:strVal val="visible"/>
                                      </p:to>
                                    </p:set>
                                    <p:animEffect transition="in" filter="dissolve">
                                      <p:cBhvr>
                                        <p:cTn id="23" dur="500"/>
                                        <p:tgtEl>
                                          <p:spTgt spid="9219">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9219">
                                            <p:txEl>
                                              <p:pRg st="4" end="4"/>
                                            </p:txEl>
                                          </p:spTgt>
                                        </p:tgtEl>
                                        <p:attrNameLst>
                                          <p:attrName>style.visibility</p:attrName>
                                        </p:attrNameLst>
                                      </p:cBhvr>
                                      <p:to>
                                        <p:strVal val="visible"/>
                                      </p:to>
                                    </p:set>
                                    <p:animEffect transition="in" filter="dissolve">
                                      <p:cBhvr>
                                        <p:cTn id="28" dur="500"/>
                                        <p:tgtEl>
                                          <p:spTgt spid="9219">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9219">
                                            <p:txEl>
                                              <p:pRg st="5" end="5"/>
                                            </p:txEl>
                                          </p:spTgt>
                                        </p:tgtEl>
                                        <p:attrNameLst>
                                          <p:attrName>style.visibility</p:attrName>
                                        </p:attrNameLst>
                                      </p:cBhvr>
                                      <p:to>
                                        <p:strVal val="visible"/>
                                      </p:to>
                                    </p:set>
                                    <p:animEffect transition="in" filter="dissolve">
                                      <p:cBhvr>
                                        <p:cTn id="33" dur="500"/>
                                        <p:tgtEl>
                                          <p:spTgt spid="9219">
                                            <p:txEl>
                                              <p:pRg st="5" end="5"/>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9219">
                                            <p:txEl>
                                              <p:pRg st="6" end="6"/>
                                            </p:txEl>
                                          </p:spTgt>
                                        </p:tgtEl>
                                        <p:attrNameLst>
                                          <p:attrName>style.visibility</p:attrName>
                                        </p:attrNameLst>
                                      </p:cBhvr>
                                      <p:to>
                                        <p:strVal val="visible"/>
                                      </p:to>
                                    </p:set>
                                    <p:animEffect transition="in" filter="dissolve">
                                      <p:cBhvr>
                                        <p:cTn id="38" dur="500"/>
                                        <p:tgtEl>
                                          <p:spTgt spid="9219">
                                            <p:txEl>
                                              <p:pRg st="6" end="6"/>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9219">
                                            <p:txEl>
                                              <p:pRg st="7" end="7"/>
                                            </p:txEl>
                                          </p:spTgt>
                                        </p:tgtEl>
                                        <p:attrNameLst>
                                          <p:attrName>style.visibility</p:attrName>
                                        </p:attrNameLst>
                                      </p:cBhvr>
                                      <p:to>
                                        <p:strVal val="visible"/>
                                      </p:to>
                                    </p:set>
                                    <p:animEffect transition="in" filter="dissolve">
                                      <p:cBhvr>
                                        <p:cTn id="43" dur="500"/>
                                        <p:tgtEl>
                                          <p:spTgt spid="9219">
                                            <p:txEl>
                                              <p:pRg st="7" end="7"/>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9219">
                                            <p:txEl>
                                              <p:pRg st="8" end="8"/>
                                            </p:txEl>
                                          </p:spTgt>
                                        </p:tgtEl>
                                        <p:attrNameLst>
                                          <p:attrName>style.visibility</p:attrName>
                                        </p:attrNameLst>
                                      </p:cBhvr>
                                      <p:to>
                                        <p:strVal val="visible"/>
                                      </p:to>
                                    </p:set>
                                    <p:animEffect transition="in" filter="dissolve">
                                      <p:cBhvr>
                                        <p:cTn id="48" dur="500"/>
                                        <p:tgtEl>
                                          <p:spTgt spid="92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5DB1B2E-DEC0-4F99-9F0C-760E03D91EF5}"/>
              </a:ext>
            </a:extLst>
          </p:cNvPr>
          <p:cNvSpPr>
            <a:spLocks noGrp="1" noChangeArrowheads="1"/>
          </p:cNvSpPr>
          <p:nvPr>
            <p:ph type="title"/>
          </p:nvPr>
        </p:nvSpPr>
        <p:spPr/>
        <p:txBody>
          <a:bodyPr/>
          <a:lstStyle/>
          <a:p>
            <a:r>
              <a:rPr lang="sl-SI" altLang="sl-SI">
                <a:latin typeface="Land Speed Record" pitchFamily="2" charset="0"/>
              </a:rPr>
              <a:t>Biografija</a:t>
            </a:r>
          </a:p>
        </p:txBody>
      </p:sp>
      <p:sp>
        <p:nvSpPr>
          <p:cNvPr id="10243" name="Rectangle 3">
            <a:extLst>
              <a:ext uri="{FF2B5EF4-FFF2-40B4-BE49-F238E27FC236}">
                <a16:creationId xmlns:a16="http://schemas.microsoft.com/office/drawing/2014/main" id="{40477C3D-91F0-4994-A663-69E248830F85}"/>
              </a:ext>
            </a:extLst>
          </p:cNvPr>
          <p:cNvSpPr>
            <a:spLocks noGrp="1" noChangeArrowheads="1"/>
          </p:cNvSpPr>
          <p:nvPr>
            <p:ph type="body" idx="1"/>
          </p:nvPr>
        </p:nvSpPr>
        <p:spPr/>
        <p:txBody>
          <a:bodyPr/>
          <a:lstStyle/>
          <a:p>
            <a:pPr>
              <a:buFontTx/>
              <a:buNone/>
            </a:pPr>
            <a:r>
              <a:rPr lang="sl-SI" altLang="sl-SI" sz="1800">
                <a:latin typeface="Baveuse" pitchFamily="2" charset="0"/>
              </a:rPr>
              <a:t>Biografija Jasona Whita</a:t>
            </a:r>
          </a:p>
          <a:p>
            <a:pPr>
              <a:buFontTx/>
              <a:buNone/>
            </a:pPr>
            <a:endParaRPr lang="sl-SI" altLang="sl-SI" sz="1800">
              <a:latin typeface="Baveuse" pitchFamily="2" charset="0"/>
            </a:endParaRPr>
          </a:p>
          <a:p>
            <a:r>
              <a:rPr lang="sl-SI" altLang="sl-SI" sz="1200">
                <a:latin typeface="Baveuse" pitchFamily="2" charset="0"/>
              </a:rPr>
              <a:t>Ime: Jason White</a:t>
            </a:r>
          </a:p>
          <a:p>
            <a:r>
              <a:rPr lang="sl-SI" altLang="sl-SI" sz="1200">
                <a:latin typeface="Baveuse" pitchFamily="2" charset="0"/>
              </a:rPr>
              <a:t>Igra: Električna kitara, bas kitara</a:t>
            </a:r>
          </a:p>
          <a:p>
            <a:r>
              <a:rPr lang="sl-SI" altLang="sl-SI" sz="1200">
                <a:latin typeface="Baveuse" pitchFamily="2" charset="0"/>
              </a:rPr>
              <a:t>Rojen: 31. November, 1973</a:t>
            </a:r>
          </a:p>
          <a:p>
            <a:r>
              <a:rPr lang="sl-SI" altLang="sl-SI" sz="1200">
                <a:latin typeface="Baveuse" pitchFamily="2" charset="0"/>
              </a:rPr>
              <a:t>Družina: Jason se je poročil v Februarju 2005. </a:t>
            </a:r>
          </a:p>
          <a:p>
            <a:r>
              <a:rPr lang="sl-SI" altLang="sl-SI" sz="1200">
                <a:latin typeface="Baveuse" pitchFamily="2" charset="0"/>
              </a:rPr>
              <a:t>Igra/l tudi pri: Pinhead Gunpowder, The Influents, Chino Horde, and The Big Cats.</a:t>
            </a:r>
          </a:p>
          <a:p>
            <a:r>
              <a:rPr lang="sl-SI" altLang="sl-SI" sz="1200">
                <a:latin typeface="Baveuse" pitchFamily="2" charset="0"/>
              </a:rPr>
              <a:t>Jason je spremljevalec skupine igra predvsem na koncertih vidimo pa ga tudi v spotu When September Ends, Jason white ni  (še) uraden igralec Green Day!</a:t>
            </a:r>
          </a:p>
          <a:p>
            <a:pPr>
              <a:buFontTx/>
              <a:buNone/>
            </a:pPr>
            <a:endParaRPr lang="sl-SI" altLang="sl-SI" sz="1200">
              <a:latin typeface="Baveuse" pitchFamily="2" charset="0"/>
            </a:endParaRPr>
          </a:p>
          <a:p>
            <a:pPr>
              <a:buFontTx/>
              <a:buNone/>
            </a:pPr>
            <a:endParaRPr lang="sl-SI" altLang="sl-SI" sz="1200">
              <a:latin typeface="Baveuse" pitchFamily="2" charset="0"/>
            </a:endParaRPr>
          </a:p>
          <a:p>
            <a:pPr>
              <a:buFontTx/>
              <a:buNone/>
            </a:pPr>
            <a:endParaRPr lang="sl-SI" altLang="sl-SI" sz="1800">
              <a:latin typeface="Baveuse"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0-#ppt_w/2"/>
                                          </p:val>
                                        </p:tav>
                                        <p:tav tm="100000">
                                          <p:val>
                                            <p:strVal val="#ppt_x"/>
                                          </p:val>
                                        </p:tav>
                                      </p:tavLst>
                                    </p:anim>
                                    <p:anim calcmode="lin" valueType="num">
                                      <p:cBhvr additive="base">
                                        <p:cTn id="8" dur="500" fill="hold"/>
                                        <p:tgtEl>
                                          <p:spTgt spid="1024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Effect transition="in" filter="blinds(horizontal)">
                                      <p:cBhvr>
                                        <p:cTn id="13" dur="500"/>
                                        <p:tgtEl>
                                          <p:spTgt spid="10243">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10243">
                                            <p:txEl>
                                              <p:pRg st="2" end="2"/>
                                            </p:txEl>
                                          </p:spTgt>
                                        </p:tgtEl>
                                        <p:attrNameLst>
                                          <p:attrName>style.visibility</p:attrName>
                                        </p:attrNameLst>
                                      </p:cBhvr>
                                      <p:to>
                                        <p:strVal val="visible"/>
                                      </p:to>
                                    </p:set>
                                    <p:animEffect transition="in" filter="blinds(horizontal)">
                                      <p:cBhvr>
                                        <p:cTn id="18" dur="500"/>
                                        <p:tgtEl>
                                          <p:spTgt spid="10243">
                                            <p:txEl>
                                              <p:pRg st="2" end="2"/>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10243">
                                            <p:txEl>
                                              <p:pRg st="3" end="3"/>
                                            </p:txEl>
                                          </p:spTgt>
                                        </p:tgtEl>
                                        <p:attrNameLst>
                                          <p:attrName>style.visibility</p:attrName>
                                        </p:attrNameLst>
                                      </p:cBhvr>
                                      <p:to>
                                        <p:strVal val="visible"/>
                                      </p:to>
                                    </p:set>
                                    <p:animEffect transition="in" filter="blinds(horizontal)">
                                      <p:cBhvr>
                                        <p:cTn id="23" dur="500"/>
                                        <p:tgtEl>
                                          <p:spTgt spid="10243">
                                            <p:txEl>
                                              <p:pRg st="3" end="3"/>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0243">
                                            <p:txEl>
                                              <p:pRg st="4" end="4"/>
                                            </p:txEl>
                                          </p:spTgt>
                                        </p:tgtEl>
                                        <p:attrNameLst>
                                          <p:attrName>style.visibility</p:attrName>
                                        </p:attrNameLst>
                                      </p:cBhvr>
                                      <p:to>
                                        <p:strVal val="visible"/>
                                      </p:to>
                                    </p:set>
                                    <p:animEffect transition="in" filter="blinds(horizontal)">
                                      <p:cBhvr>
                                        <p:cTn id="28" dur="500"/>
                                        <p:tgtEl>
                                          <p:spTgt spid="10243">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0243">
                                            <p:txEl>
                                              <p:pRg st="5" end="5"/>
                                            </p:txEl>
                                          </p:spTgt>
                                        </p:tgtEl>
                                        <p:attrNameLst>
                                          <p:attrName>style.visibility</p:attrName>
                                        </p:attrNameLst>
                                      </p:cBhvr>
                                      <p:to>
                                        <p:strVal val="visible"/>
                                      </p:to>
                                    </p:set>
                                    <p:animEffect transition="in" filter="blinds(horizontal)">
                                      <p:cBhvr>
                                        <p:cTn id="33" dur="500"/>
                                        <p:tgtEl>
                                          <p:spTgt spid="10243">
                                            <p:txEl>
                                              <p:pRg st="5" end="5"/>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0243">
                                            <p:txEl>
                                              <p:pRg st="6" end="6"/>
                                            </p:txEl>
                                          </p:spTgt>
                                        </p:tgtEl>
                                        <p:attrNameLst>
                                          <p:attrName>style.visibility</p:attrName>
                                        </p:attrNameLst>
                                      </p:cBhvr>
                                      <p:to>
                                        <p:strVal val="visible"/>
                                      </p:to>
                                    </p:set>
                                    <p:animEffect transition="in" filter="blinds(horizontal)">
                                      <p:cBhvr>
                                        <p:cTn id="38" dur="500"/>
                                        <p:tgtEl>
                                          <p:spTgt spid="10243">
                                            <p:txEl>
                                              <p:pRg st="6" end="6"/>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0243">
                                            <p:txEl>
                                              <p:pRg st="7" end="7"/>
                                            </p:txEl>
                                          </p:spTgt>
                                        </p:tgtEl>
                                        <p:attrNameLst>
                                          <p:attrName>style.visibility</p:attrName>
                                        </p:attrNameLst>
                                      </p:cBhvr>
                                      <p:to>
                                        <p:strVal val="visible"/>
                                      </p:to>
                                    </p:set>
                                    <p:animEffect transition="in" filter="blinds(horizontal)">
                                      <p:cBhvr>
                                        <p:cTn id="43" dur="500"/>
                                        <p:tgtEl>
                                          <p:spTgt spid="1024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build="p"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1149</Words>
  <Application>Microsoft Office PowerPoint</Application>
  <PresentationFormat>On-screen Show (4:3)</PresentationFormat>
  <Paragraphs>62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Baveuse</vt:lpstr>
      <vt:lpstr>Land Speed Record</vt:lpstr>
      <vt:lpstr>Times New Roman</vt:lpstr>
      <vt:lpstr>Default Design</vt:lpstr>
      <vt:lpstr>Green Day</vt:lpstr>
      <vt:lpstr>Opis skupine</vt:lpstr>
      <vt:lpstr>Zgodovina</vt:lpstr>
      <vt:lpstr>Diskografija</vt:lpstr>
      <vt:lpstr>Biografija</vt:lpstr>
      <vt:lpstr>Biografija</vt:lpstr>
      <vt:lpstr>Biografija</vt:lpstr>
      <vt:lpstr>Biografija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2019-05-31T08:42:04Z</dcterms:created>
  <dcterms:modified xsi:type="dcterms:W3CDTF">2019-05-31T08:42:05Z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