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777" autoAdjust="0"/>
    <p:restoredTop sz="88336" autoAdjust="0"/>
  </p:normalViewPr>
  <p:slideViewPr>
    <p:cSldViewPr>
      <p:cViewPr varScale="1">
        <p:scale>
          <a:sx n="68" d="100"/>
          <a:sy n="68" d="100"/>
        </p:scale>
        <p:origin x="-1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7C339-93A9-401B-918D-63B9EF32B31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72F0D98E-6A8A-4FF5-A17B-2BA03B24434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E092F98C-22D0-4177-BB52-D03ED6FC79F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EC99048-6FB4-4BC8-942E-EE6FA0888F8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0FA8E78-FB43-4794-B5B1-43B1799D891C}"/>
              </a:ext>
            </a:extLst>
          </p:cNvPr>
          <p:cNvSpPr>
            <a:spLocks noGrp="1"/>
          </p:cNvSpPr>
          <p:nvPr>
            <p:ph type="sldNum" sz="quarter" idx="12"/>
          </p:nvPr>
        </p:nvSpPr>
        <p:spPr/>
        <p:txBody>
          <a:bodyPr/>
          <a:lstStyle>
            <a:lvl1pPr>
              <a:defRPr/>
            </a:lvl1pPr>
          </a:lstStyle>
          <a:p>
            <a:fld id="{A53F320F-C52E-4D56-BF91-DE57EE657B1D}" type="slidenum">
              <a:rPr lang="sl-SI" altLang="sl-SI"/>
              <a:pPr/>
              <a:t>‹#›</a:t>
            </a:fld>
            <a:endParaRPr lang="sl-SI" altLang="sl-SI"/>
          </a:p>
        </p:txBody>
      </p:sp>
    </p:spTree>
    <p:extLst>
      <p:ext uri="{BB962C8B-B14F-4D97-AF65-F5344CB8AC3E}">
        <p14:creationId xmlns:p14="http://schemas.microsoft.com/office/powerpoint/2010/main" val="2653854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76120-299C-48FC-8EB6-164FF794079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753855A-0DE1-427E-96A5-3DDF42F7B8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AD32999-E523-4E1B-9D35-DC0E0F2DBAC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0CE9570-144E-4A3A-A63D-850CC5CB283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4B8938B-3BA7-4305-935A-438A9ECF25CF}"/>
              </a:ext>
            </a:extLst>
          </p:cNvPr>
          <p:cNvSpPr>
            <a:spLocks noGrp="1"/>
          </p:cNvSpPr>
          <p:nvPr>
            <p:ph type="sldNum" sz="quarter" idx="12"/>
          </p:nvPr>
        </p:nvSpPr>
        <p:spPr/>
        <p:txBody>
          <a:bodyPr/>
          <a:lstStyle>
            <a:lvl1pPr>
              <a:defRPr/>
            </a:lvl1pPr>
          </a:lstStyle>
          <a:p>
            <a:fld id="{71AA1E30-F0D0-4D0B-9757-EA8A5EE97CCA}" type="slidenum">
              <a:rPr lang="sl-SI" altLang="sl-SI"/>
              <a:pPr/>
              <a:t>‹#›</a:t>
            </a:fld>
            <a:endParaRPr lang="sl-SI" altLang="sl-SI"/>
          </a:p>
        </p:txBody>
      </p:sp>
    </p:spTree>
    <p:extLst>
      <p:ext uri="{BB962C8B-B14F-4D97-AF65-F5344CB8AC3E}">
        <p14:creationId xmlns:p14="http://schemas.microsoft.com/office/powerpoint/2010/main" val="370555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014962-4FF6-4DF5-84A7-9A7383AE32B6}"/>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8A9D226-BBD8-44F3-A8B1-69338BC31170}"/>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A0E7CC1-F127-4280-BB59-46DD5BFE4D5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4400CCC-2A8F-407D-9039-21693446CF8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99466FD-0AEE-43BC-91B4-3A659D20F152}"/>
              </a:ext>
            </a:extLst>
          </p:cNvPr>
          <p:cNvSpPr>
            <a:spLocks noGrp="1"/>
          </p:cNvSpPr>
          <p:nvPr>
            <p:ph type="sldNum" sz="quarter" idx="12"/>
          </p:nvPr>
        </p:nvSpPr>
        <p:spPr/>
        <p:txBody>
          <a:bodyPr/>
          <a:lstStyle>
            <a:lvl1pPr>
              <a:defRPr/>
            </a:lvl1pPr>
          </a:lstStyle>
          <a:p>
            <a:fld id="{19F0E8C7-569F-4929-B580-AB0281F45146}" type="slidenum">
              <a:rPr lang="sl-SI" altLang="sl-SI"/>
              <a:pPr/>
              <a:t>‹#›</a:t>
            </a:fld>
            <a:endParaRPr lang="sl-SI" altLang="sl-SI"/>
          </a:p>
        </p:txBody>
      </p:sp>
    </p:spTree>
    <p:extLst>
      <p:ext uri="{BB962C8B-B14F-4D97-AF65-F5344CB8AC3E}">
        <p14:creationId xmlns:p14="http://schemas.microsoft.com/office/powerpoint/2010/main" val="72562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E3797-B759-4030-BD00-995C11F58A6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E8711F4-D0F1-4B09-ADE0-7B57C65A2F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0C774E7-4A4A-4F82-A233-E65CC815781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030E29C-3CC0-4475-B39F-8370A296D26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49CC114-AFD0-42B8-B7AC-F4FE118AE5EF}"/>
              </a:ext>
            </a:extLst>
          </p:cNvPr>
          <p:cNvSpPr>
            <a:spLocks noGrp="1"/>
          </p:cNvSpPr>
          <p:nvPr>
            <p:ph type="sldNum" sz="quarter" idx="12"/>
          </p:nvPr>
        </p:nvSpPr>
        <p:spPr/>
        <p:txBody>
          <a:bodyPr/>
          <a:lstStyle>
            <a:lvl1pPr>
              <a:defRPr/>
            </a:lvl1pPr>
          </a:lstStyle>
          <a:p>
            <a:fld id="{90107712-816D-4694-9C44-93E0D6DA719A}" type="slidenum">
              <a:rPr lang="sl-SI" altLang="sl-SI"/>
              <a:pPr/>
              <a:t>‹#›</a:t>
            </a:fld>
            <a:endParaRPr lang="sl-SI" altLang="sl-SI"/>
          </a:p>
        </p:txBody>
      </p:sp>
    </p:spTree>
    <p:extLst>
      <p:ext uri="{BB962C8B-B14F-4D97-AF65-F5344CB8AC3E}">
        <p14:creationId xmlns:p14="http://schemas.microsoft.com/office/powerpoint/2010/main" val="267436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BF026-8D1A-4EC6-8409-B44E3C98821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8D75C8D4-82FC-4E46-9E59-238C8AB2333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6E539D9-5A61-4C15-9883-2BD1F933053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303346C-5EE2-48CB-BBEE-6BE1D98AED0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0F36BCA-9FA9-4623-8538-13498F541E94}"/>
              </a:ext>
            </a:extLst>
          </p:cNvPr>
          <p:cNvSpPr>
            <a:spLocks noGrp="1"/>
          </p:cNvSpPr>
          <p:nvPr>
            <p:ph type="sldNum" sz="quarter" idx="12"/>
          </p:nvPr>
        </p:nvSpPr>
        <p:spPr/>
        <p:txBody>
          <a:bodyPr/>
          <a:lstStyle>
            <a:lvl1pPr>
              <a:defRPr/>
            </a:lvl1pPr>
          </a:lstStyle>
          <a:p>
            <a:fld id="{5629A3D8-559F-4BF3-9CF0-46D35D751A0D}" type="slidenum">
              <a:rPr lang="sl-SI" altLang="sl-SI"/>
              <a:pPr/>
              <a:t>‹#›</a:t>
            </a:fld>
            <a:endParaRPr lang="sl-SI" altLang="sl-SI"/>
          </a:p>
        </p:txBody>
      </p:sp>
    </p:spTree>
    <p:extLst>
      <p:ext uri="{BB962C8B-B14F-4D97-AF65-F5344CB8AC3E}">
        <p14:creationId xmlns:p14="http://schemas.microsoft.com/office/powerpoint/2010/main" val="297059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DA967-15AC-424B-B605-44B35DEA3B2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CFF6023-7A6C-4411-A841-71929587ECF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0033959-16F3-4267-8BC5-88F255F6867F}"/>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00984835-06B8-4EBD-92F5-65AEF3203B7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DD969F1-9CC9-4ED7-B132-749465F0106D}"/>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BA1478D-69DD-4B10-8598-AED8A0502648}"/>
              </a:ext>
            </a:extLst>
          </p:cNvPr>
          <p:cNvSpPr>
            <a:spLocks noGrp="1"/>
          </p:cNvSpPr>
          <p:nvPr>
            <p:ph type="sldNum" sz="quarter" idx="12"/>
          </p:nvPr>
        </p:nvSpPr>
        <p:spPr/>
        <p:txBody>
          <a:bodyPr/>
          <a:lstStyle>
            <a:lvl1pPr>
              <a:defRPr/>
            </a:lvl1pPr>
          </a:lstStyle>
          <a:p>
            <a:fld id="{22A189A2-67E5-4B48-9417-66551D92FAFB}" type="slidenum">
              <a:rPr lang="sl-SI" altLang="sl-SI"/>
              <a:pPr/>
              <a:t>‹#›</a:t>
            </a:fld>
            <a:endParaRPr lang="sl-SI" altLang="sl-SI"/>
          </a:p>
        </p:txBody>
      </p:sp>
    </p:spTree>
    <p:extLst>
      <p:ext uri="{BB962C8B-B14F-4D97-AF65-F5344CB8AC3E}">
        <p14:creationId xmlns:p14="http://schemas.microsoft.com/office/powerpoint/2010/main" val="41338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EACB5-40E5-4EAC-8D02-35FEAD591412}"/>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C6C5944C-0089-41B4-B205-61E476A4DF8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65AFEA-50B0-4ECD-81FF-B27C773F19E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8ACD999D-BC6D-4EF2-B111-E97775E5D7A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C7ABC-D60C-4071-A07B-50DE5FC778E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044AB9EA-A527-4824-98FF-0325006C8B5C}"/>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F0762B5F-7DC5-4FFE-9C78-66DCC5CF4AD7}"/>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86749B3B-37E4-478F-86C1-CB2F3131343E}"/>
              </a:ext>
            </a:extLst>
          </p:cNvPr>
          <p:cNvSpPr>
            <a:spLocks noGrp="1"/>
          </p:cNvSpPr>
          <p:nvPr>
            <p:ph type="sldNum" sz="quarter" idx="12"/>
          </p:nvPr>
        </p:nvSpPr>
        <p:spPr/>
        <p:txBody>
          <a:bodyPr/>
          <a:lstStyle>
            <a:lvl1pPr>
              <a:defRPr/>
            </a:lvl1pPr>
          </a:lstStyle>
          <a:p>
            <a:fld id="{166F27BB-15F3-41BC-A005-BF857B0A02A2}" type="slidenum">
              <a:rPr lang="sl-SI" altLang="sl-SI"/>
              <a:pPr/>
              <a:t>‹#›</a:t>
            </a:fld>
            <a:endParaRPr lang="sl-SI" altLang="sl-SI"/>
          </a:p>
        </p:txBody>
      </p:sp>
    </p:spTree>
    <p:extLst>
      <p:ext uri="{BB962C8B-B14F-4D97-AF65-F5344CB8AC3E}">
        <p14:creationId xmlns:p14="http://schemas.microsoft.com/office/powerpoint/2010/main" val="136799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61349-9510-482C-943A-CD50F3E39393}"/>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64908978-C5BF-4583-83BE-420A23B6C0AC}"/>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EFD738E8-D4BC-46EB-A98A-6D39D00D0A5D}"/>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D0FF424-9A52-482F-A06F-377156CCFC9B}"/>
              </a:ext>
            </a:extLst>
          </p:cNvPr>
          <p:cNvSpPr>
            <a:spLocks noGrp="1"/>
          </p:cNvSpPr>
          <p:nvPr>
            <p:ph type="sldNum" sz="quarter" idx="12"/>
          </p:nvPr>
        </p:nvSpPr>
        <p:spPr/>
        <p:txBody>
          <a:bodyPr/>
          <a:lstStyle>
            <a:lvl1pPr>
              <a:defRPr/>
            </a:lvl1pPr>
          </a:lstStyle>
          <a:p>
            <a:fld id="{D84BB7BE-CC25-4F38-9167-11B057AA7BC6}" type="slidenum">
              <a:rPr lang="sl-SI" altLang="sl-SI"/>
              <a:pPr/>
              <a:t>‹#›</a:t>
            </a:fld>
            <a:endParaRPr lang="sl-SI" altLang="sl-SI"/>
          </a:p>
        </p:txBody>
      </p:sp>
    </p:spTree>
    <p:extLst>
      <p:ext uri="{BB962C8B-B14F-4D97-AF65-F5344CB8AC3E}">
        <p14:creationId xmlns:p14="http://schemas.microsoft.com/office/powerpoint/2010/main" val="208716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F87DC2-CBD2-4A6E-9A18-8E7748E499B0}"/>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C41D7D51-EF4D-449C-B239-BDE9BA0C5D14}"/>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7B39EB68-55CC-45A7-82C5-AD32233DFF10}"/>
              </a:ext>
            </a:extLst>
          </p:cNvPr>
          <p:cNvSpPr>
            <a:spLocks noGrp="1"/>
          </p:cNvSpPr>
          <p:nvPr>
            <p:ph type="sldNum" sz="quarter" idx="12"/>
          </p:nvPr>
        </p:nvSpPr>
        <p:spPr/>
        <p:txBody>
          <a:bodyPr/>
          <a:lstStyle>
            <a:lvl1pPr>
              <a:defRPr/>
            </a:lvl1pPr>
          </a:lstStyle>
          <a:p>
            <a:fld id="{CC1AF9A0-849C-4C37-B64D-DA607BC4EC08}" type="slidenum">
              <a:rPr lang="sl-SI" altLang="sl-SI"/>
              <a:pPr/>
              <a:t>‹#›</a:t>
            </a:fld>
            <a:endParaRPr lang="sl-SI" altLang="sl-SI"/>
          </a:p>
        </p:txBody>
      </p:sp>
    </p:spTree>
    <p:extLst>
      <p:ext uri="{BB962C8B-B14F-4D97-AF65-F5344CB8AC3E}">
        <p14:creationId xmlns:p14="http://schemas.microsoft.com/office/powerpoint/2010/main" val="276420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3D7B6-60E0-4520-AFCD-4482D999AF4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EFF74569-6CBB-46A3-BEC0-BC093C603D0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933FC832-BE61-4940-A717-40801DD5BB3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F64203-F80D-4515-BD44-273C3D9170E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588927D-4606-41F0-AC13-07666981EC7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CA3F172-6517-4593-8047-C03203478799}"/>
              </a:ext>
            </a:extLst>
          </p:cNvPr>
          <p:cNvSpPr>
            <a:spLocks noGrp="1"/>
          </p:cNvSpPr>
          <p:nvPr>
            <p:ph type="sldNum" sz="quarter" idx="12"/>
          </p:nvPr>
        </p:nvSpPr>
        <p:spPr/>
        <p:txBody>
          <a:bodyPr/>
          <a:lstStyle>
            <a:lvl1pPr>
              <a:defRPr/>
            </a:lvl1pPr>
          </a:lstStyle>
          <a:p>
            <a:fld id="{E5003B05-36B3-4D99-BF49-3590CF4E186E}" type="slidenum">
              <a:rPr lang="sl-SI" altLang="sl-SI"/>
              <a:pPr/>
              <a:t>‹#›</a:t>
            </a:fld>
            <a:endParaRPr lang="sl-SI" altLang="sl-SI"/>
          </a:p>
        </p:txBody>
      </p:sp>
    </p:spTree>
    <p:extLst>
      <p:ext uri="{BB962C8B-B14F-4D97-AF65-F5344CB8AC3E}">
        <p14:creationId xmlns:p14="http://schemas.microsoft.com/office/powerpoint/2010/main" val="738483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BDB9B-535A-446C-A0A4-D75A574996A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809D198E-7568-4D7E-B428-094A03C8B89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EA351EAD-61BC-42FC-A52F-D311FEFD29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60DF97-F52B-4081-9FA3-43A4860DF9F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3FC60A2-707D-49D9-B299-446D458F92B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FD62A41-DFD6-41AD-AF71-5919BC7F4A85}"/>
              </a:ext>
            </a:extLst>
          </p:cNvPr>
          <p:cNvSpPr>
            <a:spLocks noGrp="1"/>
          </p:cNvSpPr>
          <p:nvPr>
            <p:ph type="sldNum" sz="quarter" idx="12"/>
          </p:nvPr>
        </p:nvSpPr>
        <p:spPr/>
        <p:txBody>
          <a:bodyPr/>
          <a:lstStyle>
            <a:lvl1pPr>
              <a:defRPr/>
            </a:lvl1pPr>
          </a:lstStyle>
          <a:p>
            <a:fld id="{C282645B-6AA3-47ED-883B-F15E30FBD4CC}" type="slidenum">
              <a:rPr lang="sl-SI" altLang="sl-SI"/>
              <a:pPr/>
              <a:t>‹#›</a:t>
            </a:fld>
            <a:endParaRPr lang="sl-SI" altLang="sl-SI"/>
          </a:p>
        </p:txBody>
      </p:sp>
    </p:spTree>
    <p:extLst>
      <p:ext uri="{BB962C8B-B14F-4D97-AF65-F5344CB8AC3E}">
        <p14:creationId xmlns:p14="http://schemas.microsoft.com/office/powerpoint/2010/main" val="87704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006600">
                <a:gamma/>
                <a:tint val="73725"/>
                <a:invGamma/>
              </a:srgbClr>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18F28E8-7CB8-4245-9188-CAA166F46A4E}"/>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1027" name="Rectangle 3">
            <a:extLst>
              <a:ext uri="{FF2B5EF4-FFF2-40B4-BE49-F238E27FC236}">
                <a16:creationId xmlns:a16="http://schemas.microsoft.com/office/drawing/2014/main" id="{F01A43A9-891D-48D6-9408-F30D1E75CDF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1028" name="Rectangle 4">
            <a:extLst>
              <a:ext uri="{FF2B5EF4-FFF2-40B4-BE49-F238E27FC236}">
                <a16:creationId xmlns:a16="http://schemas.microsoft.com/office/drawing/2014/main" id="{16E47B12-1F79-48CB-A07D-4A01B1384B51}"/>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A9C54069-5431-40F3-B550-F8D93D8375D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34A7F0E3-FE2D-47E8-8D79-B8165DFDAC02}"/>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E17F2DC-50C1-4587-92AF-ADDAD18DB99F}"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4.wav"/><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4FB2C3F-EF43-4935-8F9F-7BE113D146A8}"/>
              </a:ext>
            </a:extLst>
          </p:cNvPr>
          <p:cNvSpPr>
            <a:spLocks noGrp="1" noChangeArrowheads="1"/>
          </p:cNvSpPr>
          <p:nvPr>
            <p:ph type="ctrTitle"/>
          </p:nvPr>
        </p:nvSpPr>
        <p:spPr>
          <a:xfrm>
            <a:off x="533400" y="2667000"/>
            <a:ext cx="7772400" cy="1143000"/>
          </a:xfrm>
        </p:spPr>
        <p:txBody>
          <a:bodyPr anchor="ctr"/>
          <a:lstStyle/>
          <a:p>
            <a:r>
              <a:rPr lang="sl-SI" altLang="sl-SI" sz="14200">
                <a:solidFill>
                  <a:schemeClr val="tx1"/>
                </a:solidFill>
                <a:latin typeface="Land Speed Record" pitchFamily="2" charset="0"/>
              </a:rPr>
              <a:t>Green 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subTnLst>
                                    <p:animClr clrSpc="rgb" dir="cw">
                                      <p:cBhvr override="childStyle">
                                        <p:cTn dur="1" fill="hold" display="0" masterRel="nextClick" afterEffect="1"/>
                                        <p:tgtEl>
                                          <p:spTgt spid="2050"/>
                                        </p:tgtEl>
                                        <p:attrNameLst>
                                          <p:attrName>ppt_c</p:attrName>
                                        </p:attrNameLst>
                                      </p:cBhvr>
                                      <p:to>
                                        <a:srgbClr val="008000"/>
                                      </p:to>
                                    </p:animClr>
                                    <p:audio>
                                      <p:cMediaNode>
                                        <p:cTn display="0" masterRel="sameClick">
                                          <p:stCondLst>
                                            <p:cond evt="begin" delay="0">
                                              <p:tn val="5"/>
                                            </p:cond>
                                          </p:stCondLst>
                                          <p:endCondLst>
                                            <p:cond evt="onStopAudio" delay="0">
                                              <p:tgtEl>
                                                <p:sldTgt/>
                                              </p:tgtEl>
                                            </p:cond>
                                          </p:endCondLst>
                                        </p:cTn>
                                        <p:tgtEl>
                                          <p:sndTgt r:embed="rId2" name="gunsho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06214DA-7DA5-423E-9872-97EAAC780EB9}"/>
              </a:ext>
            </a:extLst>
          </p:cNvPr>
          <p:cNvSpPr>
            <a:spLocks noGrp="1" noChangeArrowheads="1"/>
          </p:cNvSpPr>
          <p:nvPr>
            <p:ph type="title"/>
          </p:nvPr>
        </p:nvSpPr>
        <p:spPr/>
        <p:txBody>
          <a:bodyPr/>
          <a:lstStyle/>
          <a:p>
            <a:r>
              <a:rPr lang="sl-SI" altLang="sl-SI">
                <a:solidFill>
                  <a:schemeClr val="tx1"/>
                </a:solidFill>
                <a:latin typeface="Land Speed Record" pitchFamily="2" charset="0"/>
              </a:rPr>
              <a:t>Opis skupine</a:t>
            </a:r>
          </a:p>
        </p:txBody>
      </p:sp>
      <p:sp>
        <p:nvSpPr>
          <p:cNvPr id="3075" name="Rectangle 3">
            <a:extLst>
              <a:ext uri="{FF2B5EF4-FFF2-40B4-BE49-F238E27FC236}">
                <a16:creationId xmlns:a16="http://schemas.microsoft.com/office/drawing/2014/main" id="{EF3FF02A-739C-49EE-B53E-1518F1A8C326}"/>
              </a:ext>
            </a:extLst>
          </p:cNvPr>
          <p:cNvSpPr>
            <a:spLocks noGrp="1" noChangeArrowheads="1"/>
          </p:cNvSpPr>
          <p:nvPr>
            <p:ph type="body" idx="1"/>
          </p:nvPr>
        </p:nvSpPr>
        <p:spPr/>
        <p:txBody>
          <a:bodyPr/>
          <a:lstStyle/>
          <a:p>
            <a:pPr algn="ctr">
              <a:buFontTx/>
              <a:buNone/>
            </a:pPr>
            <a:r>
              <a:rPr lang="sl-SI" altLang="sl-SI">
                <a:latin typeface="Baveuse" pitchFamily="2" charset="0"/>
              </a:rPr>
              <a:t>   Green Day je tri članska skupina, z vokalom Billia Joa Armstronga, z basom Mika Dirnta in z bobni Treeja Coola. Skupina igra že 13 let in so posneli že lepo število albumov!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 calcmode="lin" valueType="num">
                                      <p:cBhvr>
                                        <p:cTn id="9" dur="1000" fill="hold"/>
                                        <p:tgtEl>
                                          <p:spTgt spid="307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iterate type="lt">
                                    <p:tmPct val="100000"/>
                                  </p:iterate>
                                  <p:childTnLst>
                                    <p:set>
                                      <p:cBhvr>
                                        <p:cTn id="14" dur="1" fill="hold">
                                          <p:stCondLst>
                                            <p:cond delay="0"/>
                                          </p:stCondLst>
                                        </p:cTn>
                                        <p:tgtEl>
                                          <p:spTgt spid="3075">
                                            <p:txEl>
                                              <p:pRg st="0" end="0"/>
                                            </p:txEl>
                                          </p:spTgt>
                                        </p:tgtEl>
                                        <p:attrNameLst>
                                          <p:attrName>style.visibility</p:attrName>
                                        </p:attrNameLst>
                                      </p:cBhvr>
                                      <p:to>
                                        <p:strVal val="visible"/>
                                      </p:to>
                                    </p:set>
                                    <p:animEffect transition="in" filter="wipe(up)">
                                      <p:cBhvr>
                                        <p:cTn id="15" dur="75"/>
                                        <p:tgtEl>
                                          <p:spTgt spid="3075">
                                            <p:txEl>
                                              <p:pRg st="0" end="0"/>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D5BCC4B-1C3E-43AC-88EE-ADA11A65B012}"/>
              </a:ext>
            </a:extLst>
          </p:cNvPr>
          <p:cNvSpPr>
            <a:spLocks noGrp="1" noChangeArrowheads="1"/>
          </p:cNvSpPr>
          <p:nvPr>
            <p:ph type="title"/>
          </p:nvPr>
        </p:nvSpPr>
        <p:spPr>
          <a:xfrm>
            <a:off x="762000" y="-304800"/>
            <a:ext cx="7772400" cy="1143000"/>
          </a:xfrm>
        </p:spPr>
        <p:txBody>
          <a:bodyPr/>
          <a:lstStyle/>
          <a:p>
            <a:r>
              <a:rPr lang="sl-SI" altLang="sl-SI" sz="4000">
                <a:latin typeface="Land Speed Record" pitchFamily="2" charset="0"/>
              </a:rPr>
              <a:t>Zgodovina</a:t>
            </a:r>
          </a:p>
        </p:txBody>
      </p:sp>
      <p:sp>
        <p:nvSpPr>
          <p:cNvPr id="4099" name="Rectangle 3">
            <a:extLst>
              <a:ext uri="{FF2B5EF4-FFF2-40B4-BE49-F238E27FC236}">
                <a16:creationId xmlns:a16="http://schemas.microsoft.com/office/drawing/2014/main" id="{ABD3C661-EE30-4999-ACDE-153279949F06}"/>
              </a:ext>
            </a:extLst>
          </p:cNvPr>
          <p:cNvSpPr>
            <a:spLocks noGrp="1" noChangeArrowheads="1"/>
          </p:cNvSpPr>
          <p:nvPr>
            <p:ph type="body" idx="1"/>
          </p:nvPr>
        </p:nvSpPr>
        <p:spPr>
          <a:xfrm>
            <a:off x="838200" y="533400"/>
            <a:ext cx="7772400" cy="4114800"/>
          </a:xfrm>
        </p:spPr>
        <p:txBody>
          <a:bodyPr/>
          <a:lstStyle/>
          <a:p>
            <a:pPr>
              <a:lnSpc>
                <a:spcPct val="90000"/>
              </a:lnSpc>
              <a:buFontTx/>
              <a:buNone/>
            </a:pPr>
            <a:r>
              <a:rPr lang="sl-SI" altLang="sl-SI" sz="1100">
                <a:latin typeface="Baveuse" pitchFamily="2" charset="0"/>
              </a:rPr>
              <a:t>Skupina Green day je bila del Kalifornijske punk scene. Billie Joe Armstrong (kitara, vokal) in Mike Dirnit (rojen Mike Pritchard; igra bas) sta bila prijatelja že od otroštva in sta naredila svoj prvi bend v Rodeu, (Kalifornija) ko sta bila stara 14 let; bend se je imenoval Sweet Children. Leta 1989, se je k skupini pridrušil bobnar Al Sobrante in spremenili so ime skupine v Green Day. Tistega leta je skupina izdala njihov prvi singl 1,000 Hours, ki je bil dobro sprejet v punku. Kasneje je skupina podpisala pogodbo z založbo Lookout! Records. Prvi album skupine Green Day ( 1,039 Smoothed Out Slappy Hours), je bil izdan leta 1990. Kmalu po albumu je skupina zamenjala bobnarja Kiftmeyer-ja z Tre-jem Cool-om (rojenim; Frank Edwin Wright III). </a:t>
            </a:r>
          </a:p>
          <a:p>
            <a:pPr>
              <a:lnSpc>
                <a:spcPct val="90000"/>
              </a:lnSpc>
              <a:buFontTx/>
              <a:buNone/>
            </a:pPr>
            <a:r>
              <a:rPr lang="sl-SI" altLang="sl-SI" sz="1100">
                <a:latin typeface="Baveuse" pitchFamily="2" charset="0"/>
              </a:rPr>
              <a:t>Skozi '90s-ta, so Green Day nadaljevali z glasbo, ki je bila vedno bolj “močna” tako so izdali drugi album Kerplunk. Z uspehom Kerplunka so dobili veliko zanimanja med založbami; s časoma so se Green Day odločili, da podpišejo pogodbo z Reprise. Tretji album Dookie je bil izdan leta 1994 nekje spomladi. Zahvala MTV-ju ki jih je podprl s komadom Long view, CD Dookie, ki je postal velika uspešnica. Naslednji veliki hit je bila pesem Basket Case, ki je bila pet tednov na vrhu Ameriške rock lestvice. Na koncu poletja je skupina prevzela show v Woodstocku '94, kar je pomagalo pri prodaji CD-ja Dookie. Po četrtem singlu When I Come Around, ki je bil 7 tednov na vrhu Ameriške rock lestvice je leta 1995, Dookie prodal 5 milijonov izvodov po celem svetu. Dookie je tudi dobil leta 1994 Grammy-ja. </a:t>
            </a:r>
          </a:p>
          <a:p>
            <a:pPr>
              <a:lnSpc>
                <a:spcPct val="90000"/>
              </a:lnSpc>
              <a:buFontTx/>
              <a:buNone/>
            </a:pPr>
            <a:r>
              <a:rPr lang="sl-SI" altLang="sl-SI" sz="1100">
                <a:latin typeface="Baveuse" pitchFamily="2" charset="0"/>
              </a:rPr>
              <a:t>Green Day so kmalu po Dookie posneli CD Insomniac. CD- je bil zelo dobro prodajan in je bil v ZDA- drugi najbolj prodajan čez 2 milijona kopij. Spomladi 1996 je skupina odpovedala turnejo po Evropi. Namesto turneje so nato pisali nove komade. Tako je nastal CD- Nimrod po mnenju mnogih najboljši njihov CD. </a:t>
            </a:r>
          </a:p>
          <a:p>
            <a:pPr>
              <a:lnSpc>
                <a:spcPct val="90000"/>
              </a:lnSpc>
              <a:buFontTx/>
              <a:buNone/>
            </a:pPr>
            <a:r>
              <a:rPr lang="sl-SI" altLang="sl-SI" sz="1100">
                <a:latin typeface="Baveuse" pitchFamily="2" charset="0"/>
              </a:rPr>
              <a:t>Nimrod je bil dobro sprejet med kritiki in med poslušalci. Album je prodal čez 80.000 kopij v prvem tednu in pristal v prvih 10 v Billboard lestvici. Prvi singl od Nimroda je bil Hitchin' A Ride. Ta pesem je prišla na prvih pet pesmi na rock lestvici, in so jo veliko vrteli na MTV-ju. Naslednji singl, je prišel na drugo mesto in je verjetno najbolj znan komad Time Of Your Life. Vrteli so jo celo na zadnji TV-oddaji Seinfeld. Nimrod je prodal okoli 2 milijonov CD-jev. Ta CD jim je prinesel zelo veliko spoštovanja. </a:t>
            </a:r>
          </a:p>
          <a:p>
            <a:pPr>
              <a:lnSpc>
                <a:spcPct val="90000"/>
              </a:lnSpc>
              <a:buFontTx/>
              <a:buNone/>
            </a:pPr>
            <a:r>
              <a:rPr lang="sl-SI" altLang="sl-SI" sz="1100">
                <a:latin typeface="Baveuse" pitchFamily="2" charset="0"/>
              </a:rPr>
              <a:t>Album Warning je bil izdan jeseni leta 2000 sledil mu je album International Superhits izdan leta 2001 nato Shenanigans izdan leta 2002 in nato American Idiot izdan 21. Septembra 2004. </a:t>
            </a:r>
          </a:p>
          <a:p>
            <a:pPr>
              <a:lnSpc>
                <a:spcPct val="90000"/>
              </a:lnSpc>
              <a:buFontTx/>
              <a:buNone/>
            </a:pPr>
            <a:r>
              <a:rPr lang="sl-SI" altLang="sl-SI" sz="1100">
                <a:latin typeface="Baveuse" pitchFamily="2" charset="0"/>
              </a:rPr>
              <a:t>Ki je udaril z Pesmijo American Idiot po vsem svetu, naslednji tudi odličen komad Boulevard of broken dreams je bil tudi prav tako dober kot komad American Idiot, nato sta sledila še komada Holiday in Jesus of Suburbia</a:t>
            </a:r>
            <a:endParaRPr lang="sl-SI" altLang="sl-SI" sz="11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p:cTn id="13" dur="1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409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099">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4099">
                                            <p:txEl>
                                              <p:pRg st="1" end="1"/>
                                            </p:txEl>
                                          </p:spTgt>
                                        </p:tgtEl>
                                        <p:attrNameLst>
                                          <p:attrName>style.visibility</p:attrName>
                                        </p:attrNameLst>
                                      </p:cBhvr>
                                      <p:to>
                                        <p:strVal val="visible"/>
                                      </p:to>
                                    </p:set>
                                    <p:anim calcmode="lin" valueType="num">
                                      <p:cBhvr>
                                        <p:cTn id="21" dur="10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4099">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409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4099">
                                            <p:txEl>
                                              <p:pRg st="1" end="1"/>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9"/>
                                            </p:cond>
                                          </p:stCondLst>
                                          <p:endCondLst>
                                            <p:cond evt="onStopAudio" delay="0">
                                              <p:tgtEl>
                                                <p:sldTgt/>
                                              </p:tgtEl>
                                            </p:cond>
                                          </p:endCondLst>
                                        </p:cTn>
                                        <p:tgtEl>
                                          <p:sndTgt r:embed="rId3"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4099">
                                            <p:txEl>
                                              <p:pRg st="2" end="2"/>
                                            </p:txEl>
                                          </p:spTgt>
                                        </p:tgtEl>
                                        <p:attrNameLst>
                                          <p:attrName>style.visibility</p:attrName>
                                        </p:attrNameLst>
                                      </p:cBhvr>
                                      <p:to>
                                        <p:strVal val="visible"/>
                                      </p:to>
                                    </p:set>
                                    <p:anim calcmode="lin" valueType="num">
                                      <p:cBhvr>
                                        <p:cTn id="29" dur="1000" fill="hold"/>
                                        <p:tgtEl>
                                          <p:spTgt spid="4099">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4099">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409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4099">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7"/>
                                            </p:cond>
                                          </p:stCondLst>
                                          <p:endCondLst>
                                            <p:cond evt="onStopAudio" delay="0">
                                              <p:tgtEl>
                                                <p:sldTgt/>
                                              </p:tgtEl>
                                            </p:cond>
                                          </p:endCondLst>
                                        </p:cTn>
                                        <p:tgtEl>
                                          <p:sndTgt r:embed="rId3"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4099">
                                            <p:txEl>
                                              <p:pRg st="3" end="3"/>
                                            </p:txEl>
                                          </p:spTgt>
                                        </p:tgtEl>
                                        <p:attrNameLst>
                                          <p:attrName>style.visibility</p:attrName>
                                        </p:attrNameLst>
                                      </p:cBhvr>
                                      <p:to>
                                        <p:strVal val="visible"/>
                                      </p:to>
                                    </p:set>
                                    <p:anim calcmode="lin" valueType="num">
                                      <p:cBhvr>
                                        <p:cTn id="37" dur="1000" fill="hold"/>
                                        <p:tgtEl>
                                          <p:spTgt spid="4099">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4099">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409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4099">
                                            <p:txEl>
                                              <p:pRg st="3" end="3"/>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5"/>
                                            </p:cond>
                                          </p:stCondLst>
                                          <p:endCondLst>
                                            <p:cond evt="onStopAudio" delay="0">
                                              <p:tgtEl>
                                                <p:sldTgt/>
                                              </p:tgtEl>
                                            </p:cond>
                                          </p:endCondLst>
                                        </p:cTn>
                                        <p:tgtEl>
                                          <p:sndTgt r:embed="rId3" name="type.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4099">
                                            <p:txEl>
                                              <p:pRg st="4" end="4"/>
                                            </p:txEl>
                                          </p:spTgt>
                                        </p:tgtEl>
                                        <p:attrNameLst>
                                          <p:attrName>style.visibility</p:attrName>
                                        </p:attrNameLst>
                                      </p:cBhvr>
                                      <p:to>
                                        <p:strVal val="visible"/>
                                      </p:to>
                                    </p:set>
                                    <p:anim calcmode="lin" valueType="num">
                                      <p:cBhvr>
                                        <p:cTn id="45" dur="1000" fill="hold"/>
                                        <p:tgtEl>
                                          <p:spTgt spid="4099">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4099">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409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4099">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3"/>
                                            </p:cond>
                                          </p:stCondLst>
                                          <p:endCondLst>
                                            <p:cond evt="onStopAudio" delay="0">
                                              <p:tgtEl>
                                                <p:sldTgt/>
                                              </p:tgtEl>
                                            </p:cond>
                                          </p:endCondLst>
                                        </p:cTn>
                                        <p:tgtEl>
                                          <p:sndTgt r:embed="rId3" name="type.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15" presetClass="entr" presetSubtype="0" fill="hold" grpId="0" nodeType="clickEffect">
                                  <p:stCondLst>
                                    <p:cond delay="0"/>
                                  </p:stCondLst>
                                  <p:childTnLst>
                                    <p:set>
                                      <p:cBhvr>
                                        <p:cTn id="52" dur="1" fill="hold">
                                          <p:stCondLst>
                                            <p:cond delay="0"/>
                                          </p:stCondLst>
                                        </p:cTn>
                                        <p:tgtEl>
                                          <p:spTgt spid="4099">
                                            <p:txEl>
                                              <p:pRg st="5" end="5"/>
                                            </p:txEl>
                                          </p:spTgt>
                                        </p:tgtEl>
                                        <p:attrNameLst>
                                          <p:attrName>style.visibility</p:attrName>
                                        </p:attrNameLst>
                                      </p:cBhvr>
                                      <p:to>
                                        <p:strVal val="visible"/>
                                      </p:to>
                                    </p:set>
                                    <p:anim calcmode="lin" valueType="num">
                                      <p:cBhvr>
                                        <p:cTn id="53" dur="1000" fill="hold"/>
                                        <p:tgtEl>
                                          <p:spTgt spid="4099">
                                            <p:txEl>
                                              <p:pRg st="5" end="5"/>
                                            </p:txEl>
                                          </p:spTgt>
                                        </p:tgtEl>
                                        <p:attrNameLst>
                                          <p:attrName>ppt_w</p:attrName>
                                        </p:attrNameLst>
                                      </p:cBhvr>
                                      <p:tavLst>
                                        <p:tav tm="0">
                                          <p:val>
                                            <p:fltVal val="0"/>
                                          </p:val>
                                        </p:tav>
                                        <p:tav tm="100000">
                                          <p:val>
                                            <p:strVal val="#ppt_w"/>
                                          </p:val>
                                        </p:tav>
                                      </p:tavLst>
                                    </p:anim>
                                    <p:anim calcmode="lin" valueType="num">
                                      <p:cBhvr>
                                        <p:cTn id="54" dur="1000" fill="hold"/>
                                        <p:tgtEl>
                                          <p:spTgt spid="4099">
                                            <p:txEl>
                                              <p:pRg st="5" end="5"/>
                                            </p:txEl>
                                          </p:spTgt>
                                        </p:tgtEl>
                                        <p:attrNameLst>
                                          <p:attrName>ppt_h</p:attrName>
                                        </p:attrNameLst>
                                      </p:cBhvr>
                                      <p:tavLst>
                                        <p:tav tm="0">
                                          <p:val>
                                            <p:fltVal val="0"/>
                                          </p:val>
                                        </p:tav>
                                        <p:tav tm="100000">
                                          <p:val>
                                            <p:strVal val="#ppt_h"/>
                                          </p:val>
                                        </p:tav>
                                      </p:tavLst>
                                    </p:anim>
                                    <p:anim calcmode="lin" valueType="num">
                                      <p:cBhvr>
                                        <p:cTn id="55" dur="1000" fill="hold"/>
                                        <p:tgtEl>
                                          <p:spTgt spid="4099">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4099">
                                            <p:txEl>
                                              <p:pRg st="5" end="5"/>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1"/>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D7745BD-24A7-4C8F-A205-AD0CC4258632}"/>
              </a:ext>
            </a:extLst>
          </p:cNvPr>
          <p:cNvSpPr>
            <a:spLocks noGrp="1" noChangeArrowheads="1"/>
          </p:cNvSpPr>
          <p:nvPr>
            <p:ph type="title"/>
          </p:nvPr>
        </p:nvSpPr>
        <p:spPr/>
        <p:txBody>
          <a:bodyPr/>
          <a:lstStyle/>
          <a:p>
            <a:r>
              <a:rPr lang="sl-SI" altLang="sl-SI">
                <a:latin typeface="Land Speed Record" pitchFamily="2" charset="0"/>
              </a:rPr>
              <a:t>Diskografija</a:t>
            </a:r>
          </a:p>
        </p:txBody>
      </p:sp>
      <p:sp>
        <p:nvSpPr>
          <p:cNvPr id="6147" name="Rectangle 3">
            <a:extLst>
              <a:ext uri="{FF2B5EF4-FFF2-40B4-BE49-F238E27FC236}">
                <a16:creationId xmlns:a16="http://schemas.microsoft.com/office/drawing/2014/main" id="{A56C97BD-9087-4542-BECA-974133622094}"/>
              </a:ext>
            </a:extLst>
          </p:cNvPr>
          <p:cNvSpPr>
            <a:spLocks noGrp="1" noChangeArrowheads="1"/>
          </p:cNvSpPr>
          <p:nvPr>
            <p:ph type="body" sz="half" idx="1"/>
          </p:nvPr>
        </p:nvSpPr>
        <p:spPr>
          <a:xfrm>
            <a:off x="685800" y="1981200"/>
            <a:ext cx="4953000" cy="4114800"/>
          </a:xfrm>
        </p:spPr>
        <p:txBody>
          <a:bodyPr/>
          <a:lstStyle/>
          <a:p>
            <a:pPr>
              <a:buFontTx/>
              <a:buNone/>
            </a:pPr>
            <a:r>
              <a:rPr lang="sl-SI" altLang="sl-SI" sz="2800">
                <a:latin typeface="Baveuse" pitchFamily="2" charset="0"/>
              </a:rPr>
              <a:t>Izdali so 9 albumov</a:t>
            </a:r>
          </a:p>
          <a:p>
            <a:pPr>
              <a:buFontTx/>
              <a:buNone/>
            </a:pPr>
            <a:endParaRPr lang="sl-SI" altLang="sl-SI" sz="2800">
              <a:latin typeface="Baveuse" pitchFamily="2" charset="0"/>
            </a:endParaRPr>
          </a:p>
          <a:p>
            <a:pPr>
              <a:buFontTx/>
              <a:buNone/>
            </a:pPr>
            <a:r>
              <a:rPr lang="sl-SI" altLang="sl-SI" sz="1600">
                <a:latin typeface="Baveuse" pitchFamily="2" charset="0"/>
              </a:rPr>
              <a:t>1,039 Smoothed Out Slappy Hours</a:t>
            </a:r>
          </a:p>
          <a:p>
            <a:pPr>
              <a:buFontTx/>
              <a:buNone/>
            </a:pPr>
            <a:r>
              <a:rPr lang="sl-SI" altLang="sl-SI" sz="1600">
                <a:latin typeface="Baveuse" pitchFamily="2" charset="0"/>
              </a:rPr>
              <a:t>Kerplunk</a:t>
            </a:r>
          </a:p>
          <a:p>
            <a:pPr>
              <a:buFontTx/>
              <a:buNone/>
            </a:pPr>
            <a:r>
              <a:rPr lang="sl-SI" altLang="sl-SI" sz="1600">
                <a:latin typeface="Baveuse" pitchFamily="2" charset="0"/>
              </a:rPr>
              <a:t>Dookie</a:t>
            </a:r>
          </a:p>
          <a:p>
            <a:pPr>
              <a:buFontTx/>
              <a:buNone/>
            </a:pPr>
            <a:r>
              <a:rPr lang="sl-SI" altLang="sl-SI" sz="1600">
                <a:latin typeface="Baveuse" pitchFamily="2" charset="0"/>
              </a:rPr>
              <a:t>Insomniac</a:t>
            </a:r>
          </a:p>
          <a:p>
            <a:pPr>
              <a:buFontTx/>
              <a:buNone/>
            </a:pPr>
            <a:r>
              <a:rPr lang="sl-SI" altLang="sl-SI" sz="1600">
                <a:latin typeface="Baveuse" pitchFamily="2" charset="0"/>
              </a:rPr>
              <a:t>Nimrod</a:t>
            </a:r>
          </a:p>
          <a:p>
            <a:pPr>
              <a:buFontTx/>
              <a:buNone/>
            </a:pPr>
            <a:r>
              <a:rPr lang="sl-SI" altLang="sl-SI" sz="1600">
                <a:latin typeface="Baveuse" pitchFamily="2" charset="0"/>
              </a:rPr>
              <a:t>Warning</a:t>
            </a:r>
          </a:p>
          <a:p>
            <a:pPr>
              <a:buFontTx/>
              <a:buNone/>
            </a:pPr>
            <a:r>
              <a:rPr lang="sl-SI" altLang="sl-SI" sz="1600">
                <a:latin typeface="Baveuse" pitchFamily="2" charset="0"/>
              </a:rPr>
              <a:t>International superhits</a:t>
            </a:r>
          </a:p>
          <a:p>
            <a:pPr>
              <a:buFontTx/>
              <a:buNone/>
            </a:pPr>
            <a:r>
              <a:rPr lang="sl-SI" altLang="sl-SI" sz="1600">
                <a:latin typeface="Baveuse" pitchFamily="2" charset="0"/>
              </a:rPr>
              <a:t>Shenanigans</a:t>
            </a:r>
          </a:p>
          <a:p>
            <a:pPr>
              <a:buFontTx/>
              <a:buNone/>
            </a:pPr>
            <a:r>
              <a:rPr lang="sl-SI" altLang="sl-SI" sz="1600">
                <a:latin typeface="Baveuse" pitchFamily="2" charset="0"/>
              </a:rPr>
              <a:t>American idiot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614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projctor.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614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projctor.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614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projctor.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614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projctor.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additive="base">
                                        <p:cTn id="37" dur="50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614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projctor.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6147">
                                            <p:txEl>
                                              <p:pRg st="6" end="6"/>
                                            </p:txEl>
                                          </p:spTgt>
                                        </p:tgtEl>
                                        <p:attrNameLst>
                                          <p:attrName>style.visibility</p:attrName>
                                        </p:attrNameLst>
                                      </p:cBhvr>
                                      <p:to>
                                        <p:strVal val="visible"/>
                                      </p:to>
                                    </p:set>
                                    <p:anim calcmode="lin" valueType="num">
                                      <p:cBhvr additive="base">
                                        <p:cTn id="43" dur="50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614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projctor.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6147">
                                            <p:txEl>
                                              <p:pRg st="7" end="7"/>
                                            </p:txEl>
                                          </p:spTgt>
                                        </p:tgtEl>
                                        <p:attrNameLst>
                                          <p:attrName>style.visibility</p:attrName>
                                        </p:attrNameLst>
                                      </p:cBhvr>
                                      <p:to>
                                        <p:strVal val="visible"/>
                                      </p:to>
                                    </p:set>
                                    <p:anim calcmode="lin" valueType="num">
                                      <p:cBhvr additive="base">
                                        <p:cTn id="49" dur="50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6147">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projctor.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6147">
                                            <p:txEl>
                                              <p:pRg st="8" end="8"/>
                                            </p:txEl>
                                          </p:spTgt>
                                        </p:tgtEl>
                                        <p:attrNameLst>
                                          <p:attrName>style.visibility</p:attrName>
                                        </p:attrNameLst>
                                      </p:cBhvr>
                                      <p:to>
                                        <p:strVal val="visible"/>
                                      </p:to>
                                    </p:set>
                                    <p:anim calcmode="lin" valueType="num">
                                      <p:cBhvr additive="base">
                                        <p:cTn id="55" dur="50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6147">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projctor.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6147">
                                            <p:txEl>
                                              <p:pRg st="9" end="9"/>
                                            </p:txEl>
                                          </p:spTgt>
                                        </p:tgtEl>
                                        <p:attrNameLst>
                                          <p:attrName>style.visibility</p:attrName>
                                        </p:attrNameLst>
                                      </p:cBhvr>
                                      <p:to>
                                        <p:strVal val="visible"/>
                                      </p:to>
                                    </p:set>
                                    <p:anim calcmode="lin" valueType="num">
                                      <p:cBhvr additive="base">
                                        <p:cTn id="61" dur="5000" fill="hold"/>
                                        <p:tgtEl>
                                          <p:spTgt spid="6147">
                                            <p:txEl>
                                              <p:pRg st="9" end="9"/>
                                            </p:txEl>
                                          </p:spTgt>
                                        </p:tgtEl>
                                        <p:attrNameLst>
                                          <p:attrName>ppt_x</p:attrName>
                                        </p:attrNameLst>
                                      </p:cBhvr>
                                      <p:tavLst>
                                        <p:tav tm="0">
                                          <p:val>
                                            <p:strVal val="#ppt_x"/>
                                          </p:val>
                                        </p:tav>
                                        <p:tav tm="100000">
                                          <p:val>
                                            <p:strVal val="#ppt_x"/>
                                          </p:val>
                                        </p:tav>
                                      </p:tavLst>
                                    </p:anim>
                                    <p:anim calcmode="lin" valueType="num">
                                      <p:cBhvr additive="base">
                                        <p:cTn id="62" dur="5000" fill="hold"/>
                                        <p:tgtEl>
                                          <p:spTgt spid="6147">
                                            <p:txEl>
                                              <p:pRg st="9" end="9"/>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projctor.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7" presetClass="entr" presetSubtype="4" fill="hold" grpId="0" nodeType="clickEffect">
                                  <p:stCondLst>
                                    <p:cond delay="0"/>
                                  </p:stCondLst>
                                  <p:childTnLst>
                                    <p:set>
                                      <p:cBhvr>
                                        <p:cTn id="66" dur="1" fill="hold">
                                          <p:stCondLst>
                                            <p:cond delay="0"/>
                                          </p:stCondLst>
                                        </p:cTn>
                                        <p:tgtEl>
                                          <p:spTgt spid="6147">
                                            <p:txEl>
                                              <p:pRg st="10" end="10"/>
                                            </p:txEl>
                                          </p:spTgt>
                                        </p:tgtEl>
                                        <p:attrNameLst>
                                          <p:attrName>style.visibility</p:attrName>
                                        </p:attrNameLst>
                                      </p:cBhvr>
                                      <p:to>
                                        <p:strVal val="visible"/>
                                      </p:to>
                                    </p:set>
                                    <p:anim calcmode="lin" valueType="num">
                                      <p:cBhvr additive="base">
                                        <p:cTn id="67" dur="5000" fill="hold"/>
                                        <p:tgtEl>
                                          <p:spTgt spid="6147">
                                            <p:txEl>
                                              <p:pRg st="10" end="10"/>
                                            </p:txEl>
                                          </p:spTgt>
                                        </p:tgtEl>
                                        <p:attrNameLst>
                                          <p:attrName>ppt_x</p:attrName>
                                        </p:attrNameLst>
                                      </p:cBhvr>
                                      <p:tavLst>
                                        <p:tav tm="0">
                                          <p:val>
                                            <p:strVal val="#ppt_x"/>
                                          </p:val>
                                        </p:tav>
                                        <p:tav tm="100000">
                                          <p:val>
                                            <p:strVal val="#ppt_x"/>
                                          </p:val>
                                        </p:tav>
                                      </p:tavLst>
                                    </p:anim>
                                    <p:anim calcmode="lin" valueType="num">
                                      <p:cBhvr additive="base">
                                        <p:cTn id="68" dur="5000" fill="hold"/>
                                        <p:tgtEl>
                                          <p:spTgt spid="6147">
                                            <p:txEl>
                                              <p:pRg st="10" end="1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980B307-0CCC-47A9-9882-36B160887883}"/>
              </a:ext>
            </a:extLst>
          </p:cNvPr>
          <p:cNvSpPr>
            <a:spLocks noGrp="1" noChangeArrowheads="1"/>
          </p:cNvSpPr>
          <p:nvPr>
            <p:ph type="title"/>
          </p:nvPr>
        </p:nvSpPr>
        <p:spPr/>
        <p:txBody>
          <a:bodyPr/>
          <a:lstStyle/>
          <a:p>
            <a:r>
              <a:rPr lang="sl-SI" altLang="sl-SI">
                <a:latin typeface="Land Speed Record" pitchFamily="2" charset="0"/>
              </a:rPr>
              <a:t>Biografija</a:t>
            </a:r>
          </a:p>
        </p:txBody>
      </p:sp>
      <p:sp>
        <p:nvSpPr>
          <p:cNvPr id="7171" name="Rectangle 3">
            <a:extLst>
              <a:ext uri="{FF2B5EF4-FFF2-40B4-BE49-F238E27FC236}">
                <a16:creationId xmlns:a16="http://schemas.microsoft.com/office/drawing/2014/main" id="{B230BDDE-1B08-417D-93B4-DEFE05306593}"/>
              </a:ext>
            </a:extLst>
          </p:cNvPr>
          <p:cNvSpPr>
            <a:spLocks noGrp="1" noChangeArrowheads="1"/>
          </p:cNvSpPr>
          <p:nvPr>
            <p:ph type="body" idx="1"/>
          </p:nvPr>
        </p:nvSpPr>
        <p:spPr/>
        <p:txBody>
          <a:bodyPr/>
          <a:lstStyle/>
          <a:p>
            <a:pPr>
              <a:lnSpc>
                <a:spcPct val="90000"/>
              </a:lnSpc>
              <a:buFontTx/>
              <a:buNone/>
            </a:pPr>
            <a:r>
              <a:rPr lang="sl-SI" altLang="sl-SI" sz="1600">
                <a:latin typeface="Baveuse" pitchFamily="2" charset="0"/>
              </a:rPr>
              <a:t>Biografija Billia Joe</a:t>
            </a:r>
          </a:p>
          <a:p>
            <a:pPr>
              <a:lnSpc>
                <a:spcPct val="90000"/>
              </a:lnSpc>
              <a:buFontTx/>
              <a:buNone/>
            </a:pPr>
            <a:endParaRPr lang="sl-SI" altLang="sl-SI" sz="1600">
              <a:latin typeface="Baveuse" pitchFamily="2" charset="0"/>
            </a:endParaRPr>
          </a:p>
          <a:p>
            <a:pPr>
              <a:lnSpc>
                <a:spcPct val="90000"/>
              </a:lnSpc>
            </a:pPr>
            <a:r>
              <a:rPr lang="sl-SI" altLang="sl-SI" sz="1200">
                <a:latin typeface="Baveuse" pitchFamily="2" charset="0"/>
              </a:rPr>
              <a:t>Ime: Billie Joe Armstrong</a:t>
            </a:r>
          </a:p>
          <a:p>
            <a:pPr>
              <a:lnSpc>
                <a:spcPct val="90000"/>
              </a:lnSpc>
            </a:pPr>
            <a:r>
              <a:rPr lang="sl-SI" altLang="sl-SI" sz="1200">
                <a:latin typeface="Baveuse" pitchFamily="2" charset="0"/>
              </a:rPr>
              <a:t>Igra: Kitara, vokal</a:t>
            </a:r>
          </a:p>
          <a:p>
            <a:pPr>
              <a:lnSpc>
                <a:spcPct val="90000"/>
              </a:lnSpc>
            </a:pPr>
            <a:r>
              <a:rPr lang="sl-SI" altLang="sl-SI" sz="1200">
                <a:latin typeface="Baveuse" pitchFamily="2" charset="0"/>
              </a:rPr>
              <a:t>Rojen: 17. Februar 1972</a:t>
            </a:r>
          </a:p>
          <a:p>
            <a:pPr>
              <a:lnSpc>
                <a:spcPct val="90000"/>
              </a:lnSpc>
            </a:pPr>
            <a:r>
              <a:rPr lang="sl-SI" altLang="sl-SI" sz="1200">
                <a:latin typeface="Baveuse" pitchFamily="2" charset="0"/>
              </a:rPr>
              <a:t>Družina: Žena, Adrienne (Poročena Julij 1994); Sin, Joseph Marciano (Rojen Marca 1995); Sin, Jacob Danger (Rojen Septembra 1998)</a:t>
            </a:r>
          </a:p>
          <a:p>
            <a:pPr>
              <a:lnSpc>
                <a:spcPct val="90000"/>
              </a:lnSpc>
            </a:pPr>
            <a:r>
              <a:rPr lang="sl-SI" altLang="sl-SI" sz="1200">
                <a:latin typeface="Baveuse" pitchFamily="2" charset="0"/>
              </a:rPr>
              <a:t>Igra tudi: Orglice, mandolin, bobne in klavir</a:t>
            </a:r>
          </a:p>
          <a:p>
            <a:pPr>
              <a:lnSpc>
                <a:spcPct val="90000"/>
              </a:lnSpc>
            </a:pPr>
            <a:r>
              <a:rPr lang="sl-SI" altLang="sl-SI" sz="1200">
                <a:latin typeface="Baveuse" pitchFamily="2" charset="0"/>
              </a:rPr>
              <a:t>Igral tudi pri: Pinhead Gunpowder, Blatz, Rancid, the Lookouts, Goodbye Harry, Corrupted Morals</a:t>
            </a:r>
          </a:p>
          <a:p>
            <a:pPr>
              <a:lnSpc>
                <a:spcPct val="90000"/>
              </a:lnSpc>
            </a:pPr>
            <a:r>
              <a:rPr lang="sl-SI" altLang="sl-SI" sz="1200">
                <a:latin typeface="Baveuse" pitchFamily="2" charset="0"/>
              </a:rPr>
              <a:t>Billie je bil najmlajši od šestih otrok v družini, živeli so v Rodeu, Kaliforniji. Njegov oče je bil voznik tovornjaka in začasno tudi pevec Jazza, umrl je za rakom, ko je bil Billie Joe star 10 let. Njegova mama je bila natakarica in zelo velika fanica Countrya. Kot otrok je Billie pel v bolnišnicah, da bi razvedril bolnike. In celo posnel pesem Look For Love za založbo Fiat, ko je bil star 5 let. Prvi album, ki ga je Billie Joe kupil je bil Elvis Presley's The Sessions. Kmalu po tem ga je družba napeljala na punk bende kot so DOA, TSOL in Dead Kennedys. Pri enajstih je dobil Billie prvo kitaro, na katero še danes igra. Svoj prvi komad je napisal pri 14. naslov je bil Why Do You Want Him.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500" fill="hold"/>
                                        <p:tgtEl>
                                          <p:spTgt spid="71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Effect transition="in" filter="dissolve">
                                      <p:cBhvr>
                                        <p:cTn id="13" dur="500"/>
                                        <p:tgtEl>
                                          <p:spTgt spid="717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171">
                                            <p:txEl>
                                              <p:pRg st="2" end="2"/>
                                            </p:txEl>
                                          </p:spTgt>
                                        </p:tgtEl>
                                        <p:attrNameLst>
                                          <p:attrName>style.visibility</p:attrName>
                                        </p:attrNameLst>
                                      </p:cBhvr>
                                      <p:to>
                                        <p:strVal val="visible"/>
                                      </p:to>
                                    </p:set>
                                    <p:animEffect transition="in" filter="dissolve">
                                      <p:cBhvr>
                                        <p:cTn id="18" dur="500"/>
                                        <p:tgtEl>
                                          <p:spTgt spid="717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animEffect transition="in" filter="dissolve">
                                      <p:cBhvr>
                                        <p:cTn id="23" dur="500"/>
                                        <p:tgtEl>
                                          <p:spTgt spid="717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7171">
                                            <p:txEl>
                                              <p:pRg st="4" end="4"/>
                                            </p:txEl>
                                          </p:spTgt>
                                        </p:tgtEl>
                                        <p:attrNameLst>
                                          <p:attrName>style.visibility</p:attrName>
                                        </p:attrNameLst>
                                      </p:cBhvr>
                                      <p:to>
                                        <p:strVal val="visible"/>
                                      </p:to>
                                    </p:set>
                                    <p:animEffect transition="in" filter="dissolve">
                                      <p:cBhvr>
                                        <p:cTn id="28" dur="500"/>
                                        <p:tgtEl>
                                          <p:spTgt spid="7171">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7171">
                                            <p:txEl>
                                              <p:pRg st="5" end="5"/>
                                            </p:txEl>
                                          </p:spTgt>
                                        </p:tgtEl>
                                        <p:attrNameLst>
                                          <p:attrName>style.visibility</p:attrName>
                                        </p:attrNameLst>
                                      </p:cBhvr>
                                      <p:to>
                                        <p:strVal val="visible"/>
                                      </p:to>
                                    </p:set>
                                    <p:animEffect transition="in" filter="dissolve">
                                      <p:cBhvr>
                                        <p:cTn id="33" dur="500"/>
                                        <p:tgtEl>
                                          <p:spTgt spid="7171">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7171">
                                            <p:txEl>
                                              <p:pRg st="6" end="6"/>
                                            </p:txEl>
                                          </p:spTgt>
                                        </p:tgtEl>
                                        <p:attrNameLst>
                                          <p:attrName>style.visibility</p:attrName>
                                        </p:attrNameLst>
                                      </p:cBhvr>
                                      <p:to>
                                        <p:strVal val="visible"/>
                                      </p:to>
                                    </p:set>
                                    <p:animEffect transition="in" filter="dissolve">
                                      <p:cBhvr>
                                        <p:cTn id="38" dur="500"/>
                                        <p:tgtEl>
                                          <p:spTgt spid="7171">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7171">
                                            <p:txEl>
                                              <p:pRg st="7" end="7"/>
                                            </p:txEl>
                                          </p:spTgt>
                                        </p:tgtEl>
                                        <p:attrNameLst>
                                          <p:attrName>style.visibility</p:attrName>
                                        </p:attrNameLst>
                                      </p:cBhvr>
                                      <p:to>
                                        <p:strVal val="visible"/>
                                      </p:to>
                                    </p:set>
                                    <p:animEffect transition="in" filter="dissolve">
                                      <p:cBhvr>
                                        <p:cTn id="43" dur="500"/>
                                        <p:tgtEl>
                                          <p:spTgt spid="7171">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7171">
                                            <p:txEl>
                                              <p:pRg st="8" end="8"/>
                                            </p:txEl>
                                          </p:spTgt>
                                        </p:tgtEl>
                                        <p:attrNameLst>
                                          <p:attrName>style.visibility</p:attrName>
                                        </p:attrNameLst>
                                      </p:cBhvr>
                                      <p:to>
                                        <p:strVal val="visible"/>
                                      </p:to>
                                    </p:set>
                                    <p:animEffect transition="in" filter="dissolve">
                                      <p:cBhvr>
                                        <p:cTn id="48" dur="5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D2DA65E-E174-4D83-8D65-8C1E48A07221}"/>
              </a:ext>
            </a:extLst>
          </p:cNvPr>
          <p:cNvSpPr>
            <a:spLocks noGrp="1" noChangeArrowheads="1"/>
          </p:cNvSpPr>
          <p:nvPr>
            <p:ph type="title"/>
          </p:nvPr>
        </p:nvSpPr>
        <p:spPr/>
        <p:txBody>
          <a:bodyPr/>
          <a:lstStyle/>
          <a:p>
            <a:r>
              <a:rPr lang="sl-SI" altLang="sl-SI">
                <a:latin typeface="Land Speed Record" pitchFamily="2" charset="0"/>
              </a:rPr>
              <a:t>Biografija</a:t>
            </a:r>
          </a:p>
        </p:txBody>
      </p:sp>
      <p:sp>
        <p:nvSpPr>
          <p:cNvPr id="8195" name="Rectangle 3">
            <a:extLst>
              <a:ext uri="{FF2B5EF4-FFF2-40B4-BE49-F238E27FC236}">
                <a16:creationId xmlns:a16="http://schemas.microsoft.com/office/drawing/2014/main" id="{C9BA138C-6ADA-4B71-A2D1-C95D45FD7175}"/>
              </a:ext>
            </a:extLst>
          </p:cNvPr>
          <p:cNvSpPr>
            <a:spLocks noGrp="1" noChangeArrowheads="1"/>
          </p:cNvSpPr>
          <p:nvPr>
            <p:ph type="body" idx="1"/>
          </p:nvPr>
        </p:nvSpPr>
        <p:spPr/>
        <p:txBody>
          <a:bodyPr/>
          <a:lstStyle/>
          <a:p>
            <a:pPr>
              <a:buFontTx/>
              <a:buNone/>
            </a:pPr>
            <a:r>
              <a:rPr lang="sl-SI" altLang="sl-SI" sz="1800">
                <a:latin typeface="Baveuse" pitchFamily="2" charset="0"/>
              </a:rPr>
              <a:t>Biografija Mika Dirnta</a:t>
            </a:r>
          </a:p>
          <a:p>
            <a:pPr>
              <a:buFontTx/>
              <a:buNone/>
            </a:pPr>
            <a:endParaRPr lang="sl-SI" altLang="sl-SI" sz="1800">
              <a:latin typeface="Baveuse" pitchFamily="2" charset="0"/>
            </a:endParaRPr>
          </a:p>
          <a:p>
            <a:r>
              <a:rPr lang="sl-SI" altLang="sl-SI" sz="1400">
                <a:latin typeface="Baveuse" pitchFamily="2" charset="0"/>
              </a:rPr>
              <a:t>Ime: Michael Pritchard</a:t>
            </a:r>
          </a:p>
          <a:p>
            <a:r>
              <a:rPr lang="sl-SI" altLang="sl-SI" sz="1400">
                <a:latin typeface="Baveuse" pitchFamily="2" charset="0"/>
              </a:rPr>
              <a:t>Igra: Bass, podporni vokal</a:t>
            </a:r>
          </a:p>
          <a:p>
            <a:r>
              <a:rPr lang="sl-SI" altLang="sl-SI" sz="1400">
                <a:latin typeface="Baveuse" pitchFamily="2" charset="0"/>
              </a:rPr>
              <a:t>Rojen: 4. Maja, 1972</a:t>
            </a:r>
          </a:p>
          <a:p>
            <a:r>
              <a:rPr lang="sl-SI" altLang="sl-SI" sz="1400">
                <a:latin typeface="Baveuse" pitchFamily="2" charset="0"/>
              </a:rPr>
              <a:t>Družina: hčerka, Estelle Desiree (rojena April 1997) z bivšo ženo Anastasia</a:t>
            </a:r>
          </a:p>
          <a:p>
            <a:r>
              <a:rPr lang="sl-SI" altLang="sl-SI" sz="1400">
                <a:latin typeface="Baveuse" pitchFamily="2" charset="0"/>
              </a:rPr>
              <a:t>Igra tudi: Sintisajzer, kitaro, bobne.</a:t>
            </a:r>
          </a:p>
          <a:p>
            <a:r>
              <a:rPr lang="sl-SI" altLang="sl-SI" sz="1400">
                <a:latin typeface="Baveuse" pitchFamily="2" charset="0"/>
              </a:rPr>
              <a:t>Je igral tudi pri: The Frustrators, Screeching Weasel, Crummy Musicians, Squirtgun.</a:t>
            </a:r>
          </a:p>
          <a:p>
            <a:r>
              <a:rPr lang="sl-SI" altLang="sl-SI" sz="1400">
                <a:latin typeface="Baveuse" pitchFamily="2" charset="0"/>
              </a:rPr>
              <a:t>Mike je bil rojen od heroina zasvojene mame zato je bil posvojen. Njegovi novi starši so se ločili, ko je bil star 7 let. Tako si je delil čas pri dveh domovih. V petem razredu je spoznal Billija Joe-a, pri 15tih letih je najel sobo v njegovi hiši.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13" dur="500"/>
                                        <p:tgtEl>
                                          <p:spTgt spid="819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animEffect transition="in" filter="checkerboard(across)">
                                      <p:cBhvr>
                                        <p:cTn id="18" dur="500"/>
                                        <p:tgtEl>
                                          <p:spTgt spid="819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animEffect transition="in" filter="checkerboard(across)">
                                      <p:cBhvr>
                                        <p:cTn id="23" dur="500"/>
                                        <p:tgtEl>
                                          <p:spTgt spid="819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checkerboard(across)">
                                      <p:cBhvr>
                                        <p:cTn id="28" dur="500"/>
                                        <p:tgtEl>
                                          <p:spTgt spid="8195">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8195">
                                            <p:txEl>
                                              <p:pRg st="5" end="5"/>
                                            </p:txEl>
                                          </p:spTgt>
                                        </p:tgtEl>
                                        <p:attrNameLst>
                                          <p:attrName>style.visibility</p:attrName>
                                        </p:attrNameLst>
                                      </p:cBhvr>
                                      <p:to>
                                        <p:strVal val="visible"/>
                                      </p:to>
                                    </p:set>
                                    <p:animEffect transition="in" filter="checkerboard(across)">
                                      <p:cBhvr>
                                        <p:cTn id="33" dur="500"/>
                                        <p:tgtEl>
                                          <p:spTgt spid="8195">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8195">
                                            <p:txEl>
                                              <p:pRg st="6" end="6"/>
                                            </p:txEl>
                                          </p:spTgt>
                                        </p:tgtEl>
                                        <p:attrNameLst>
                                          <p:attrName>style.visibility</p:attrName>
                                        </p:attrNameLst>
                                      </p:cBhvr>
                                      <p:to>
                                        <p:strVal val="visible"/>
                                      </p:to>
                                    </p:set>
                                    <p:animEffect transition="in" filter="checkerboard(across)">
                                      <p:cBhvr>
                                        <p:cTn id="38" dur="500"/>
                                        <p:tgtEl>
                                          <p:spTgt spid="8195">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8195">
                                            <p:txEl>
                                              <p:pRg st="7" end="7"/>
                                            </p:txEl>
                                          </p:spTgt>
                                        </p:tgtEl>
                                        <p:attrNameLst>
                                          <p:attrName>style.visibility</p:attrName>
                                        </p:attrNameLst>
                                      </p:cBhvr>
                                      <p:to>
                                        <p:strVal val="visible"/>
                                      </p:to>
                                    </p:set>
                                    <p:animEffect transition="in" filter="checkerboard(across)">
                                      <p:cBhvr>
                                        <p:cTn id="43" dur="500"/>
                                        <p:tgtEl>
                                          <p:spTgt spid="8195">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8195">
                                            <p:txEl>
                                              <p:pRg st="8" end="8"/>
                                            </p:txEl>
                                          </p:spTgt>
                                        </p:tgtEl>
                                        <p:attrNameLst>
                                          <p:attrName>style.visibility</p:attrName>
                                        </p:attrNameLst>
                                      </p:cBhvr>
                                      <p:to>
                                        <p:strVal val="visible"/>
                                      </p:to>
                                    </p:set>
                                    <p:animEffect transition="in" filter="checkerboard(across)">
                                      <p:cBhvr>
                                        <p:cTn id="48" dur="500"/>
                                        <p:tgtEl>
                                          <p:spTgt spid="81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8ED28DC-4350-4A74-8F5F-7855E684B8A4}"/>
              </a:ext>
            </a:extLst>
          </p:cNvPr>
          <p:cNvSpPr>
            <a:spLocks noGrp="1" noChangeArrowheads="1"/>
          </p:cNvSpPr>
          <p:nvPr>
            <p:ph type="title"/>
          </p:nvPr>
        </p:nvSpPr>
        <p:spPr/>
        <p:txBody>
          <a:bodyPr/>
          <a:lstStyle/>
          <a:p>
            <a:r>
              <a:rPr lang="sl-SI" altLang="sl-SI">
                <a:latin typeface="Land Speed Record" pitchFamily="2" charset="0"/>
              </a:rPr>
              <a:t>Biografija</a:t>
            </a:r>
          </a:p>
        </p:txBody>
      </p:sp>
      <p:sp>
        <p:nvSpPr>
          <p:cNvPr id="9219" name="Rectangle 3">
            <a:extLst>
              <a:ext uri="{FF2B5EF4-FFF2-40B4-BE49-F238E27FC236}">
                <a16:creationId xmlns:a16="http://schemas.microsoft.com/office/drawing/2014/main" id="{59BE5155-E0E5-4702-B63F-AE9968374DBE}"/>
              </a:ext>
            </a:extLst>
          </p:cNvPr>
          <p:cNvSpPr>
            <a:spLocks noGrp="1" noChangeArrowheads="1"/>
          </p:cNvSpPr>
          <p:nvPr>
            <p:ph type="body" idx="1"/>
          </p:nvPr>
        </p:nvSpPr>
        <p:spPr/>
        <p:txBody>
          <a:bodyPr/>
          <a:lstStyle/>
          <a:p>
            <a:pPr>
              <a:buFontTx/>
              <a:buNone/>
            </a:pPr>
            <a:r>
              <a:rPr lang="sl-SI" altLang="sl-SI" sz="1800">
                <a:latin typeface="Baveuse" pitchFamily="2" charset="0"/>
              </a:rPr>
              <a:t>Biografija Treeja Coola</a:t>
            </a:r>
          </a:p>
          <a:p>
            <a:pPr>
              <a:buFontTx/>
              <a:buNone/>
            </a:pPr>
            <a:endParaRPr lang="sl-SI" altLang="sl-SI" sz="1800">
              <a:latin typeface="Baveuse" pitchFamily="2" charset="0"/>
            </a:endParaRPr>
          </a:p>
          <a:p>
            <a:r>
              <a:rPr lang="sl-SI" altLang="sl-SI" sz="1200">
                <a:latin typeface="Baveuse" pitchFamily="2" charset="0"/>
              </a:rPr>
              <a:t>Ime: Frank Edwin Wrighr III</a:t>
            </a:r>
          </a:p>
          <a:p>
            <a:r>
              <a:rPr lang="sl-SI" altLang="sl-SI" sz="1200">
                <a:latin typeface="Baveuse" pitchFamily="2" charset="0"/>
              </a:rPr>
              <a:t>Igra: Bobne</a:t>
            </a:r>
          </a:p>
          <a:p>
            <a:r>
              <a:rPr lang="sl-SI" altLang="sl-SI" sz="1200">
                <a:latin typeface="Baveuse" pitchFamily="2" charset="0"/>
              </a:rPr>
              <a:t>Rojen: 9. December, 1972</a:t>
            </a:r>
          </a:p>
          <a:p>
            <a:r>
              <a:rPr lang="sl-SI" altLang="sl-SI" sz="1200">
                <a:latin typeface="Baveuse" pitchFamily="2" charset="0"/>
              </a:rPr>
              <a:t>Družina: Žena, Claudia (poročena Maja 2000); Hčer, Ramona (rojena 1995 z bivšo ženo Lisea)</a:t>
            </a:r>
          </a:p>
          <a:p>
            <a:r>
              <a:rPr lang="sl-SI" altLang="sl-SI" sz="1400">
                <a:latin typeface="Baveuse" pitchFamily="2" charset="0"/>
              </a:rPr>
              <a:t>Igra tudi: Kitaro</a:t>
            </a:r>
          </a:p>
          <a:p>
            <a:r>
              <a:rPr lang="sl-SI" altLang="sl-SI" sz="1400">
                <a:latin typeface="Baveuse" pitchFamily="2" charset="0"/>
              </a:rPr>
              <a:t>Igral tudi pri: The Lookouts, Samiam</a:t>
            </a:r>
          </a:p>
          <a:p>
            <a:r>
              <a:rPr lang="sl-SI" altLang="sl-SI" sz="1400">
                <a:latin typeface="Baveuse" pitchFamily="2" charset="0"/>
              </a:rPr>
              <a:t>Tré je zrasel v Willits-u, Kaliforniji, z očetom. Oče je gradil hiše v tistem območju vključno z Lawrance Livermore, ki je bil v lasti založbe “Lookout!”. Pri 12-tih se je Tré pridružil skupini Lookouts. Kmalu po tem je Al Sobrante (bobnar) zapustil Green Day. Tré pa je vskočil v skupino. Z ženo Claudio pričakujeta njunega prvega otroka.</a:t>
            </a:r>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Effect transition="in" filter="dissolve">
                                      <p:cBhvr>
                                        <p:cTn id="13" dur="500"/>
                                        <p:tgtEl>
                                          <p:spTgt spid="921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9219">
                                            <p:txEl>
                                              <p:pRg st="2" end="2"/>
                                            </p:txEl>
                                          </p:spTgt>
                                        </p:tgtEl>
                                        <p:attrNameLst>
                                          <p:attrName>style.visibility</p:attrName>
                                        </p:attrNameLst>
                                      </p:cBhvr>
                                      <p:to>
                                        <p:strVal val="visible"/>
                                      </p:to>
                                    </p:set>
                                    <p:animEffect transition="in" filter="dissolve">
                                      <p:cBhvr>
                                        <p:cTn id="18" dur="500"/>
                                        <p:tgtEl>
                                          <p:spTgt spid="9219">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9219">
                                            <p:txEl>
                                              <p:pRg st="3" end="3"/>
                                            </p:txEl>
                                          </p:spTgt>
                                        </p:tgtEl>
                                        <p:attrNameLst>
                                          <p:attrName>style.visibility</p:attrName>
                                        </p:attrNameLst>
                                      </p:cBhvr>
                                      <p:to>
                                        <p:strVal val="visible"/>
                                      </p:to>
                                    </p:set>
                                    <p:animEffect transition="in" filter="dissolve">
                                      <p:cBhvr>
                                        <p:cTn id="23" dur="500"/>
                                        <p:tgtEl>
                                          <p:spTgt spid="9219">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9219">
                                            <p:txEl>
                                              <p:pRg st="4" end="4"/>
                                            </p:txEl>
                                          </p:spTgt>
                                        </p:tgtEl>
                                        <p:attrNameLst>
                                          <p:attrName>style.visibility</p:attrName>
                                        </p:attrNameLst>
                                      </p:cBhvr>
                                      <p:to>
                                        <p:strVal val="visible"/>
                                      </p:to>
                                    </p:set>
                                    <p:animEffect transition="in" filter="dissolve">
                                      <p:cBhvr>
                                        <p:cTn id="28" dur="500"/>
                                        <p:tgtEl>
                                          <p:spTgt spid="9219">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9219">
                                            <p:txEl>
                                              <p:pRg st="5" end="5"/>
                                            </p:txEl>
                                          </p:spTgt>
                                        </p:tgtEl>
                                        <p:attrNameLst>
                                          <p:attrName>style.visibility</p:attrName>
                                        </p:attrNameLst>
                                      </p:cBhvr>
                                      <p:to>
                                        <p:strVal val="visible"/>
                                      </p:to>
                                    </p:set>
                                    <p:animEffect transition="in" filter="dissolve">
                                      <p:cBhvr>
                                        <p:cTn id="33" dur="500"/>
                                        <p:tgtEl>
                                          <p:spTgt spid="9219">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9219">
                                            <p:txEl>
                                              <p:pRg st="6" end="6"/>
                                            </p:txEl>
                                          </p:spTgt>
                                        </p:tgtEl>
                                        <p:attrNameLst>
                                          <p:attrName>style.visibility</p:attrName>
                                        </p:attrNameLst>
                                      </p:cBhvr>
                                      <p:to>
                                        <p:strVal val="visible"/>
                                      </p:to>
                                    </p:set>
                                    <p:animEffect transition="in" filter="dissolve">
                                      <p:cBhvr>
                                        <p:cTn id="38" dur="500"/>
                                        <p:tgtEl>
                                          <p:spTgt spid="9219">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9219">
                                            <p:txEl>
                                              <p:pRg st="7" end="7"/>
                                            </p:txEl>
                                          </p:spTgt>
                                        </p:tgtEl>
                                        <p:attrNameLst>
                                          <p:attrName>style.visibility</p:attrName>
                                        </p:attrNameLst>
                                      </p:cBhvr>
                                      <p:to>
                                        <p:strVal val="visible"/>
                                      </p:to>
                                    </p:set>
                                    <p:animEffect transition="in" filter="dissolve">
                                      <p:cBhvr>
                                        <p:cTn id="43" dur="500"/>
                                        <p:tgtEl>
                                          <p:spTgt spid="9219">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9219">
                                            <p:txEl>
                                              <p:pRg st="8" end="8"/>
                                            </p:txEl>
                                          </p:spTgt>
                                        </p:tgtEl>
                                        <p:attrNameLst>
                                          <p:attrName>style.visibility</p:attrName>
                                        </p:attrNameLst>
                                      </p:cBhvr>
                                      <p:to>
                                        <p:strVal val="visible"/>
                                      </p:to>
                                    </p:set>
                                    <p:animEffect transition="in" filter="dissolve">
                                      <p:cBhvr>
                                        <p:cTn id="48"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5DB1B2E-DEC0-4F99-9F0C-760E03D91EF5}"/>
              </a:ext>
            </a:extLst>
          </p:cNvPr>
          <p:cNvSpPr>
            <a:spLocks noGrp="1" noChangeArrowheads="1"/>
          </p:cNvSpPr>
          <p:nvPr>
            <p:ph type="title"/>
          </p:nvPr>
        </p:nvSpPr>
        <p:spPr/>
        <p:txBody>
          <a:bodyPr/>
          <a:lstStyle/>
          <a:p>
            <a:r>
              <a:rPr lang="sl-SI" altLang="sl-SI">
                <a:latin typeface="Land Speed Record" pitchFamily="2" charset="0"/>
              </a:rPr>
              <a:t>Biografija</a:t>
            </a:r>
          </a:p>
        </p:txBody>
      </p:sp>
      <p:sp>
        <p:nvSpPr>
          <p:cNvPr id="10243" name="Rectangle 3">
            <a:extLst>
              <a:ext uri="{FF2B5EF4-FFF2-40B4-BE49-F238E27FC236}">
                <a16:creationId xmlns:a16="http://schemas.microsoft.com/office/drawing/2014/main" id="{40477C3D-91F0-4994-A663-69E248830F85}"/>
              </a:ext>
            </a:extLst>
          </p:cNvPr>
          <p:cNvSpPr>
            <a:spLocks noGrp="1" noChangeArrowheads="1"/>
          </p:cNvSpPr>
          <p:nvPr>
            <p:ph type="body" idx="1"/>
          </p:nvPr>
        </p:nvSpPr>
        <p:spPr/>
        <p:txBody>
          <a:bodyPr/>
          <a:lstStyle/>
          <a:p>
            <a:pPr>
              <a:buFontTx/>
              <a:buNone/>
            </a:pPr>
            <a:r>
              <a:rPr lang="sl-SI" altLang="sl-SI" sz="1800">
                <a:latin typeface="Baveuse" pitchFamily="2" charset="0"/>
              </a:rPr>
              <a:t>Biografija Jasona Whita</a:t>
            </a:r>
          </a:p>
          <a:p>
            <a:pPr>
              <a:buFontTx/>
              <a:buNone/>
            </a:pPr>
            <a:endParaRPr lang="sl-SI" altLang="sl-SI" sz="1800">
              <a:latin typeface="Baveuse" pitchFamily="2" charset="0"/>
            </a:endParaRPr>
          </a:p>
          <a:p>
            <a:r>
              <a:rPr lang="sl-SI" altLang="sl-SI" sz="1200">
                <a:latin typeface="Baveuse" pitchFamily="2" charset="0"/>
              </a:rPr>
              <a:t>Ime: Jason White</a:t>
            </a:r>
          </a:p>
          <a:p>
            <a:r>
              <a:rPr lang="sl-SI" altLang="sl-SI" sz="1200">
                <a:latin typeface="Baveuse" pitchFamily="2" charset="0"/>
              </a:rPr>
              <a:t>Igra: Električna kitara, bas kitara</a:t>
            </a:r>
          </a:p>
          <a:p>
            <a:r>
              <a:rPr lang="sl-SI" altLang="sl-SI" sz="1200">
                <a:latin typeface="Baveuse" pitchFamily="2" charset="0"/>
              </a:rPr>
              <a:t>Rojen: 31. November, 1973</a:t>
            </a:r>
          </a:p>
          <a:p>
            <a:r>
              <a:rPr lang="sl-SI" altLang="sl-SI" sz="1200">
                <a:latin typeface="Baveuse" pitchFamily="2" charset="0"/>
              </a:rPr>
              <a:t>Družina: Jason se je poročil v Februarju 2005. </a:t>
            </a:r>
          </a:p>
          <a:p>
            <a:r>
              <a:rPr lang="sl-SI" altLang="sl-SI" sz="1200">
                <a:latin typeface="Baveuse" pitchFamily="2" charset="0"/>
              </a:rPr>
              <a:t>Igra/l tudi pri: Pinhead Gunpowder, The Influents, Chino Horde, and The Big Cats.</a:t>
            </a:r>
          </a:p>
          <a:p>
            <a:r>
              <a:rPr lang="sl-SI" altLang="sl-SI" sz="1200">
                <a:latin typeface="Baveuse" pitchFamily="2" charset="0"/>
              </a:rPr>
              <a:t>Jason je spremljevalec skupine igra predvsem na koncertih vidimo pa ga tudi v spotu When September Ends, Jason white ni  (še) uraden igralec Green Day!</a:t>
            </a:r>
          </a:p>
          <a:p>
            <a:pPr>
              <a:buFontTx/>
              <a:buNone/>
            </a:pPr>
            <a:endParaRPr lang="sl-SI" altLang="sl-SI" sz="1200">
              <a:latin typeface="Baveuse" pitchFamily="2" charset="0"/>
            </a:endParaRPr>
          </a:p>
          <a:p>
            <a:pPr>
              <a:buFontTx/>
              <a:buNone/>
            </a:pPr>
            <a:endParaRPr lang="sl-SI" altLang="sl-SI" sz="1200">
              <a:latin typeface="Baveuse" pitchFamily="2" charset="0"/>
            </a:endParaRPr>
          </a:p>
          <a:p>
            <a:pPr>
              <a:buFontTx/>
              <a:buNone/>
            </a:pPr>
            <a:endParaRPr lang="sl-SI" altLang="sl-SI" sz="1800">
              <a:latin typeface="Baveuse"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13" dur="500"/>
                                        <p:tgtEl>
                                          <p:spTgt spid="1024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8" dur="500"/>
                                        <p:tgtEl>
                                          <p:spTgt spid="1024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3" dur="500"/>
                                        <p:tgtEl>
                                          <p:spTgt spid="1024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8" dur="500"/>
                                        <p:tgtEl>
                                          <p:spTgt spid="10243">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243">
                                            <p:txEl>
                                              <p:pRg st="5" end="5"/>
                                            </p:txEl>
                                          </p:spTgt>
                                        </p:tgtEl>
                                        <p:attrNameLst>
                                          <p:attrName>style.visibility</p:attrName>
                                        </p:attrNameLst>
                                      </p:cBhvr>
                                      <p:to>
                                        <p:strVal val="visible"/>
                                      </p:to>
                                    </p:set>
                                    <p:animEffect transition="in" filter="blinds(horizontal)">
                                      <p:cBhvr>
                                        <p:cTn id="33" dur="500"/>
                                        <p:tgtEl>
                                          <p:spTgt spid="10243">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0243">
                                            <p:txEl>
                                              <p:pRg st="6" end="6"/>
                                            </p:txEl>
                                          </p:spTgt>
                                        </p:tgtEl>
                                        <p:attrNameLst>
                                          <p:attrName>style.visibility</p:attrName>
                                        </p:attrNameLst>
                                      </p:cBhvr>
                                      <p:to>
                                        <p:strVal val="visible"/>
                                      </p:to>
                                    </p:set>
                                    <p:animEffect transition="in" filter="blinds(horizontal)">
                                      <p:cBhvr>
                                        <p:cTn id="38" dur="500"/>
                                        <p:tgtEl>
                                          <p:spTgt spid="10243">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0243">
                                            <p:txEl>
                                              <p:pRg st="7" end="7"/>
                                            </p:txEl>
                                          </p:spTgt>
                                        </p:tgtEl>
                                        <p:attrNameLst>
                                          <p:attrName>style.visibility</p:attrName>
                                        </p:attrNameLst>
                                      </p:cBhvr>
                                      <p:to>
                                        <p:strVal val="visible"/>
                                      </p:to>
                                    </p:set>
                                    <p:animEffect transition="in" filter="blinds(horizontal)">
                                      <p:cBhvr>
                                        <p:cTn id="43"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1149</Words>
  <Application>Microsoft Office PowerPoint</Application>
  <PresentationFormat>On-screen Show (4:3)</PresentationFormat>
  <Paragraphs>62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Baveuse</vt:lpstr>
      <vt:lpstr>Land Speed Record</vt:lpstr>
      <vt:lpstr>Times New Roman</vt:lpstr>
      <vt:lpstr>Default Design</vt:lpstr>
      <vt:lpstr>Green Day</vt:lpstr>
      <vt:lpstr>Opis skupine</vt:lpstr>
      <vt:lpstr>Zgodovina</vt:lpstr>
      <vt:lpstr>Diskografija</vt:lpstr>
      <vt:lpstr>Biografija</vt:lpstr>
      <vt:lpstr>Biografija</vt:lpstr>
      <vt:lpstr>Biografija</vt:lpstr>
      <vt:lpstr>Biografija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2019-05-31T08:42:04Z</dcterms:created>
  <dcterms:modified xsi:type="dcterms:W3CDTF">2019-05-31T08:42:05Z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