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E6C72E-12F6-4617-BE40-C31A9C9BB19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EAEAEA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92DB9-C5CF-4C06-85EB-58E0A7AE3B8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EAEAEA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4B9A4-7AF1-4D2C-86DC-7BB683271E9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EAEAEA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F052D-CD87-456E-82E0-5934F351CDA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17DE1A93-1A55-4F92-A99C-ACDE1B902151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EAEAEA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2103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DB0DA8-DB49-4A23-8949-68F01758570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2400" b="0" i="0" u="none" strike="noStrike" baseline="0">
              <a:ln>
                <a:noFill/>
              </a:ln>
              <a:solidFill>
                <a:srgbClr val="EAEAEA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687B818-BB06-4F49-8EBE-14B62BA70E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B2FDF69B-31B8-4C3D-BBD7-18293A9C2F3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87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A7EDC0-3934-4928-857F-4EBD03C1AFA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82EFDC-337F-48FB-96A6-186B3EF94E9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0CAA4A-41D5-4858-B00D-31E7CB1055A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48C6DD-17D7-49FD-A76D-A6CB63043BE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896AD3-CADE-483F-9F68-4468FCEF803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8B5F31-FE76-457B-95AB-52C260755B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C8BA25-BC1E-4228-8158-80BECA0654F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CA0B39-2E3C-440D-BB5F-45D3BFEDB8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2BDA47-CA3B-4A34-9465-1027CDF5548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32527D-4759-4393-AD39-2FF31BD4BD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F6BBF2-1305-4A74-9B82-F311D55E37D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989DDF-EA6A-4EA7-BC4C-BFC790320F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9DA16A-A9C6-4701-80CF-76C7F34DDE0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4994CA-545C-45E0-8BEC-7B8FBC8FF1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5CBFB1-EF55-45CC-ADDB-FF6FC857681C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B4F215-AE27-4123-B10F-6AB7DEFA70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43AB69-F83F-49EC-8950-186A4EB1697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C506F9-471E-4361-B721-246F259D862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C3E855-359A-44A8-9D0B-5A728A4A7C8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455D01-3BD5-437A-BC50-F0E1A26B26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312F2A-BA2D-4C30-9855-3F45D4EFFF6E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E58448-CC95-49F8-A5C2-5E8D138AF52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50AD-D7C2-4BAC-8AC5-722787EC9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BCA22-9C78-41BE-94AF-7C10608E5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04B7-436D-48BD-B860-A1D3F6BA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EFF4C-5D08-4997-8A08-B3E95B82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729B3-C675-4E8F-B8E6-66BB87CC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7616C9-BD19-425E-9581-2B182A3A567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4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0663D-FBFC-47F4-B23C-5BDD867A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C7BE8-44E3-4B50-8EA1-12FE2FBBD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FA922-56AA-417B-9538-4B9AC085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D756E-8108-492E-8C44-96D32B75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DF5ED-8E3E-4470-8FC9-D6BF9489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5EF8F3-43FC-492A-A169-3D06BE7FA8C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6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FE96E-5055-477F-A170-FDCE9107E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4625" y="238125"/>
            <a:ext cx="1944688" cy="5540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7FDFB-199F-4B36-A8E9-28277AF4E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38125"/>
            <a:ext cx="5686425" cy="5540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C33A8-54A2-49F4-8F27-F36C0719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47A2-8FCA-4114-8D51-72DAEDFB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D0580-2810-4D44-B28B-51300487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CEDC58-D0F5-4266-9DD1-8DED60BD3C1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06C85-586E-4144-AC1B-650073FD6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2E9ED-45E1-403F-B193-0C9103218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BA232-AEFA-4992-8843-1AEE4ED2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93FE4-4D25-4AF6-86C2-19053A8F0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AC197-FB80-4906-9224-A194271B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BCA2DF-491A-4CFA-AE5A-EEF5B0D8E2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3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C0DB-969B-4421-ADC9-DBA78A1A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200E8-D8A0-4308-8D75-35376A012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6097E-9CD1-4D37-BC02-80B3FD0D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B1C74-C84A-4ABC-843A-1253D2E6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FFF50-EF37-4148-B3B4-8AD1F7C8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76E035-048B-449D-ACC6-695EB8BEE46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03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8E38-9296-4F63-A929-12018F28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70E38-F9D4-4615-A1A3-92001062C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698D0-3D7D-488C-89DA-40EA37252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2F570-B4C9-44DC-B958-91382D18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FE23D-8403-41CF-935D-85E25C86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9B1C99-F5C4-45D6-87D7-3BB0F98445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3A33-0B98-42F7-AEBA-E5E42011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5DA3B-5B1D-4E35-BE54-8F4A3BEFD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B66D7-D76D-42F2-BE35-FA25FF157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71A21-9935-4325-B601-D663AA12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71B42-24CA-4E51-9EF3-E63B6E0A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6673F-77A6-4A7A-A68F-39E7E7D4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9DE576-FFDA-473D-B1B4-254F1F00ADE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6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04EE-5546-45C4-9F93-92123792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47925-8E30-491F-953B-3951407E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FE8D3-75B7-4E39-B95E-9FCB20BDA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9BA07-E3B1-4714-AA54-3F9493F6E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4E950-6E9F-4CFF-9E9B-A29013919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47700-7F22-421A-B5E9-08F404F3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F333F-B901-4810-84F9-83BEEF8C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7679CF-CE58-4140-ACA3-E6E70976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360232-20BD-41BA-9E9D-ED71149D985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9855-4E6A-4CFE-8D76-147AE11E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34921-73BD-4E40-8709-78EC2606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FCC50-EED6-4078-8A12-CA439773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CA987-60A2-484B-8ED1-33C32D12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5FA0EC-EEC7-4D95-99DB-E1F21D3F5B5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92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CDB25-C8C0-410C-9FB0-DA6728EF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42C3A-D49D-42C0-B3DD-6FAAA442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6444D-0AE6-422D-AD1F-E207D045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A53FB9-69C5-4B2F-8301-6369AF8ED07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3724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189F-3B7A-4F4F-843C-A6FE1FDE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7B93D-3249-4FE2-B014-B5E3D4CE3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512DB-A466-45EA-93E7-EA7B364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F20BF-F3B1-4A5B-BC42-91C6349A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68DAF-12A7-46A8-8672-8FB874F7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69F6E-CA64-4545-9F34-81FDB603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3B8D29-461D-4584-83E2-A2B0C65EC16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30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21E1-29CF-40FD-8838-B356FADE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8119C-B397-4684-8E39-E51253386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B3C3D-F4A0-4263-9BB2-3357FCE4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D5D0-1B1B-4237-ADF1-5780B5F3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D79E3-91D9-4ED9-AAFE-32D42378B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ED1F5B-CAD7-470A-9C3F-87AC254D63E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12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384D-EA4D-48BF-B941-363698D6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977B3-4399-4B4E-BD03-D4A1DF775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7F537-F2F6-43EF-BAD8-D162AD559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0E26D-39C1-40D1-B8B1-FF432FFD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3C54E-C9A5-48A8-9700-55597B20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DCE43-B1A9-4B67-8DB2-43879FA9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F6C6CE-157B-403E-A318-4D3296F2468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48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12D8E-5270-4813-BCAE-E1A6D534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B058E-5F69-4713-9353-193B6D132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5BB8-59F5-42B6-A46C-06146E59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D8590-EC73-49F9-9F68-A3EEA6E7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689EB-2A31-4034-AAD5-4562BCBE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A46245-011B-4886-9346-CB67ED7E3E2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90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14B84-160D-4BD7-923A-9C46BA51E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9660A-A23F-4E56-9EF8-AE76CC3C8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2FC6E-3668-4B19-A50B-BC7CA69B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7096F-3194-4229-AF74-B72D1398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FBAB9-6014-48E7-BBB2-75DB23AF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0D5A63-54D5-4B81-9E79-3B2C041D45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7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68E29-651F-4EFE-BD50-0C16D69F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EFCE2-6618-4A27-B557-E3A70F72A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583BE-DBBC-420C-AAEC-49A6AB47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BE462-4328-4117-9B2D-81F785F1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E1193-2F55-4EC3-9EEC-C86B473C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DB3903-19CB-434C-86FC-5DCF63C1A2E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FDC7-47D2-4973-8A3B-178B9AF4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4B5F7-E076-4C8E-B776-AC7D5EDE7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0841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0E769-6EEB-4387-800A-3E3CA83EF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313" y="1665288"/>
            <a:ext cx="3810000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B6C2F-8BE9-46C1-997D-6856F70A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6252A-614D-4B1B-9B66-FDE56DA0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59F92-242A-44E9-9A10-E4CB447F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B0EAF9-A22B-4AAF-B605-F6A7F3AAD47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51BD-4B3F-4663-B38D-4742E369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37705-4396-4E92-8F1F-221538C64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234F7-BF35-4468-A955-30AADB839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F72F82-2D5F-4FD0-9116-5C0257C75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C1EC5-0991-4B7C-A888-ED60721AE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1557A-054B-4454-B0AB-BB1B769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CB2B75-B903-48BD-B51A-31AE8347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8E8C7-B105-4D3F-87BF-AF133D9E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82209D-0741-46D5-9ACA-9E451246FB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87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4C3F-39C9-47AF-AB96-9F530CC3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F841B-7571-433C-8825-587BBEFA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9E47D-C660-46A0-A767-F8715BA5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5D9F5-A975-4A36-B89F-77044632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92E02B-544B-46F5-AC46-481060128F4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4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FA40D0-5624-4E98-B97C-3DFC34FC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F4917-AEF8-4628-AB1A-A2115747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0E09A-2593-46B8-89B7-8D1E0207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17AEB5-B6FC-457B-A44F-7C9751DF0A9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408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4CE4-4CB5-412F-B2A0-17065639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4AB3E-7173-4C19-96B6-9FAFA5859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EAE4B-A954-4B88-8D35-3E180E61C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E6875-DA7D-4B23-BA20-324CB2AA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831FB-490D-4F43-9517-3A836834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763C4-675C-41C1-8AC3-460CE8DA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CD726B-3AF0-4E54-9167-88C00841F5D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2F7F-9E20-448D-A892-F5CD72EF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BA37B-2378-4C0D-A071-C49C41241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D26EC-0BFD-4D70-BAF8-284D12D3A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70B04-3553-4BB4-8E61-AF937CB4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A4F27-E010-4747-B517-6D82DD66C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ECB03-3693-4218-ABCF-54EE9E14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D485E9-6B8B-402C-B888-30BE9431E79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4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8F3634D-EE89-48E4-BADF-E506B4B8ED78}"/>
              </a:ext>
            </a:extLst>
          </p:cNvPr>
          <p:cNvGrpSpPr/>
          <p:nvPr/>
        </p:nvGrpSpPr>
        <p:grpSpPr>
          <a:xfrm>
            <a:off x="-38160" y="-11161"/>
            <a:ext cx="9239400" cy="6936840"/>
            <a:chOff x="-38160" y="-11161"/>
            <a:chExt cx="9239400" cy="693684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1B58238A-7A08-49FA-8E3A-3E9151250219}"/>
                </a:ext>
              </a:extLst>
            </p:cNvPr>
            <p:cNvSpPr/>
            <p:nvPr/>
          </p:nvSpPr>
          <p:spPr>
            <a:xfrm>
              <a:off x="8744040" y="-9360"/>
              <a:ext cx="455399" cy="6927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066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E0A128E-9887-4116-B0B0-B1C760409A0A}"/>
                </a:ext>
              </a:extLst>
            </p:cNvPr>
            <p:cNvSpPr/>
            <p:nvPr/>
          </p:nvSpPr>
          <p:spPr>
            <a:xfrm>
              <a:off x="-31680" y="-9360"/>
              <a:ext cx="457200" cy="69339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6600"/>
                </a:gs>
                <a:gs pos="100000">
                  <a:srgbClr val="0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67758B4-4FF4-4CA5-8711-C951EF0897A7}"/>
                </a:ext>
              </a:extLst>
            </p:cNvPr>
            <p:cNvSpPr/>
            <p:nvPr/>
          </p:nvSpPr>
          <p:spPr>
            <a:xfrm rot="10800000" flipH="1" flipV="1">
              <a:off x="-17640" y="-11161"/>
              <a:ext cx="9204480" cy="457200"/>
            </a:xfrm>
            <a:custGeom>
              <a:avLst>
                <a:gd name="f0" fmla="val 1089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10800"/>
                <a:gd name="f9" fmla="val -2147483647"/>
                <a:gd name="f10" fmla="val 2147483647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+- 21600 0 f14"/>
                <a:gd name="f17" fmla="val f14"/>
                <a:gd name="f18" fmla="*/ f14 10 1"/>
                <a:gd name="f19" fmla="*/ f14 1 2"/>
                <a:gd name="f20" fmla="*/ f14 f12 1"/>
                <a:gd name="f21" fmla="*/ f7 f13 1"/>
                <a:gd name="f22" fmla="*/ 10800 f13 1"/>
                <a:gd name="f23" fmla="*/ f15 1 f3"/>
                <a:gd name="f24" fmla="*/ 10800 f12 1"/>
                <a:gd name="f25" fmla="*/ 21600 f13 1"/>
                <a:gd name="f26" fmla="*/ 0 f13 1"/>
                <a:gd name="f27" fmla="*/ f18 1 18"/>
                <a:gd name="f28" fmla="+- 21600 0 f19"/>
                <a:gd name="f29" fmla="+- f23 0 f2"/>
                <a:gd name="f30" fmla="*/ f19 f12 1"/>
                <a:gd name="f31" fmla="+- f27 1750 0"/>
                <a:gd name="f32" fmla="*/ f28 f12 1"/>
                <a:gd name="f33" fmla="+- 21600 0 f31"/>
                <a:gd name="f34" fmla="*/ f31 f12 1"/>
                <a:gd name="f35" fmla="*/ f31 f13 1"/>
                <a:gd name="f36" fmla="*/ f33 f12 1"/>
                <a:gd name="f37" fmla="*/ f33 f13 1"/>
              </a:gdLst>
              <a:ahLst>
                <a:ahXY gdRefX="f0" minX="f6" maxX="f8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2" y="f22"/>
                </a:cxn>
                <a:cxn ang="f29">
                  <a:pos x="f24" y="f25"/>
                </a:cxn>
                <a:cxn ang="f29">
                  <a:pos x="f30" y="f22"/>
                </a:cxn>
                <a:cxn ang="f29">
                  <a:pos x="f24" y="f26"/>
                </a:cxn>
              </a:cxnLst>
              <a:rect l="f34" t="f35" r="f36" b="f37"/>
              <a:pathLst>
                <a:path w="21600" h="21600">
                  <a:moveTo>
                    <a:pt x="f6" y="f6"/>
                  </a:moveTo>
                  <a:lnTo>
                    <a:pt x="f7" y="f6"/>
                  </a:lnTo>
                  <a:lnTo>
                    <a:pt x="f16" y="f7"/>
                  </a:lnTo>
                  <a:lnTo>
                    <a:pt x="f17" y="f7"/>
                  </a:lnTo>
                  <a:close/>
                </a:path>
              </a:pathLst>
            </a:custGeom>
            <a:gradFill>
              <a:gsLst>
                <a:gs pos="0">
                  <a:srgbClr val="006600"/>
                </a:gs>
                <a:gs pos="100000">
                  <a:srgbClr val="00000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B766D-0939-4593-98F4-122FD2D9CA87}"/>
                </a:ext>
              </a:extLst>
            </p:cNvPr>
            <p:cNvSpPr/>
            <p:nvPr/>
          </p:nvSpPr>
          <p:spPr>
            <a:xfrm flipV="1">
              <a:off x="-38160" y="6465240"/>
              <a:ext cx="9239400" cy="460439"/>
            </a:xfrm>
            <a:custGeom>
              <a:avLst>
                <a:gd name="f0" fmla="val 11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10800"/>
                <a:gd name="f9" fmla="val -2147483647"/>
                <a:gd name="f10" fmla="val 2147483647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+- 21600 0 f14"/>
                <a:gd name="f17" fmla="val f14"/>
                <a:gd name="f18" fmla="*/ f14 10 1"/>
                <a:gd name="f19" fmla="*/ f14 1 2"/>
                <a:gd name="f20" fmla="*/ f14 f12 1"/>
                <a:gd name="f21" fmla="*/ f7 f13 1"/>
                <a:gd name="f22" fmla="*/ 10800 f13 1"/>
                <a:gd name="f23" fmla="*/ f15 1 f3"/>
                <a:gd name="f24" fmla="*/ 10800 f12 1"/>
                <a:gd name="f25" fmla="*/ 21600 f13 1"/>
                <a:gd name="f26" fmla="*/ 0 f13 1"/>
                <a:gd name="f27" fmla="*/ f18 1 18"/>
                <a:gd name="f28" fmla="+- 21600 0 f19"/>
                <a:gd name="f29" fmla="+- f23 0 f2"/>
                <a:gd name="f30" fmla="*/ f19 f12 1"/>
                <a:gd name="f31" fmla="+- f27 1750 0"/>
                <a:gd name="f32" fmla="*/ f28 f12 1"/>
                <a:gd name="f33" fmla="+- 21600 0 f31"/>
                <a:gd name="f34" fmla="*/ f31 f12 1"/>
                <a:gd name="f35" fmla="*/ f31 f13 1"/>
                <a:gd name="f36" fmla="*/ f33 f12 1"/>
                <a:gd name="f37" fmla="*/ f33 f13 1"/>
              </a:gdLst>
              <a:ahLst>
                <a:ahXY gdRefX="f0" minX="f6" maxX="f8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2" y="f22"/>
                </a:cxn>
                <a:cxn ang="f29">
                  <a:pos x="f24" y="f25"/>
                </a:cxn>
                <a:cxn ang="f29">
                  <a:pos x="f30" y="f22"/>
                </a:cxn>
                <a:cxn ang="f29">
                  <a:pos x="f24" y="f26"/>
                </a:cxn>
              </a:cxnLst>
              <a:rect l="f34" t="f35" r="f36" b="f37"/>
              <a:pathLst>
                <a:path w="21600" h="21600">
                  <a:moveTo>
                    <a:pt x="f6" y="f6"/>
                  </a:moveTo>
                  <a:lnTo>
                    <a:pt x="f7" y="f6"/>
                  </a:lnTo>
                  <a:lnTo>
                    <a:pt x="f16" y="f7"/>
                  </a:lnTo>
                  <a:lnTo>
                    <a:pt x="f17" y="f7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0660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A4526B6-4C91-4475-9B4D-8076D44CF263}"/>
                </a:ext>
              </a:extLst>
            </p:cNvPr>
            <p:cNvSpPr/>
            <p:nvPr/>
          </p:nvSpPr>
          <p:spPr>
            <a:xfrm>
              <a:off x="272880" y="282600"/>
              <a:ext cx="8623440" cy="63309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blipFill>
              <a:blip r:embed="rId13"/>
              <a:tile/>
            </a:blip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F5342C11-8D66-4D31-A1C9-79663D548F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238320"/>
            <a:ext cx="7770959" cy="1366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877ABD2-C0FE-44BD-AFC0-231B6C91C6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8400" y="1664999"/>
            <a:ext cx="7770959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4EA9008-685D-46AF-9928-7C2CC13B68E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85440" y="6165720"/>
            <a:ext cx="190332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78871D5-3E3B-4445-9E52-A1ECE3DDDFC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165720"/>
            <a:ext cx="289404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157EB17-EFDA-4445-9E9C-95793EFF3A0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165720"/>
            <a:ext cx="190368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400" b="0" i="0" u="none" strike="noStrike" baseline="0"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6CC01497-1EF7-41CA-AE00-48F30BE42B29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95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baseline="0">
          <a:ln>
            <a:noFill/>
          </a:ln>
          <a:solidFill>
            <a:srgbClr val="FFCC66"/>
          </a:solidFill>
          <a:latin typeface="Times New Roman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95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EAEAEA"/>
          </a:solidFill>
          <a:latin typeface="Times New Roman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720ECC-7400-4E9F-8447-7336D154F5AD}"/>
              </a:ext>
            </a:extLst>
          </p:cNvPr>
          <p:cNvGrpSpPr/>
          <p:nvPr/>
        </p:nvGrpSpPr>
        <p:grpSpPr>
          <a:xfrm>
            <a:off x="-38160" y="-11161"/>
            <a:ext cx="9239400" cy="6936840"/>
            <a:chOff x="-38160" y="-11161"/>
            <a:chExt cx="9239400" cy="693684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1D02733-AF7D-4E8A-B0C7-9674C0CFB079}"/>
                </a:ext>
              </a:extLst>
            </p:cNvPr>
            <p:cNvSpPr/>
            <p:nvPr/>
          </p:nvSpPr>
          <p:spPr>
            <a:xfrm>
              <a:off x="8744040" y="-9360"/>
              <a:ext cx="455399" cy="6927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066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D6A1811-4B03-48A1-AA95-154DD5552279}"/>
                </a:ext>
              </a:extLst>
            </p:cNvPr>
            <p:cNvSpPr/>
            <p:nvPr/>
          </p:nvSpPr>
          <p:spPr>
            <a:xfrm>
              <a:off x="-31680" y="-9360"/>
              <a:ext cx="457200" cy="69339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6600"/>
                </a:gs>
                <a:gs pos="100000">
                  <a:srgbClr val="0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68F321C-E820-4F72-A287-46375AC78A8F}"/>
                </a:ext>
              </a:extLst>
            </p:cNvPr>
            <p:cNvSpPr/>
            <p:nvPr/>
          </p:nvSpPr>
          <p:spPr>
            <a:xfrm rot="10800000" flipH="1" flipV="1">
              <a:off x="-17640" y="-11161"/>
              <a:ext cx="9204480" cy="457200"/>
            </a:xfrm>
            <a:custGeom>
              <a:avLst>
                <a:gd name="f0" fmla="val 1089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10800"/>
                <a:gd name="f9" fmla="val -2147483647"/>
                <a:gd name="f10" fmla="val 2147483647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+- 21600 0 f14"/>
                <a:gd name="f17" fmla="val f14"/>
                <a:gd name="f18" fmla="*/ f14 10 1"/>
                <a:gd name="f19" fmla="*/ f14 1 2"/>
                <a:gd name="f20" fmla="*/ f14 f12 1"/>
                <a:gd name="f21" fmla="*/ f7 f13 1"/>
                <a:gd name="f22" fmla="*/ 10800 f13 1"/>
                <a:gd name="f23" fmla="*/ f15 1 f3"/>
                <a:gd name="f24" fmla="*/ 10800 f12 1"/>
                <a:gd name="f25" fmla="*/ 21600 f13 1"/>
                <a:gd name="f26" fmla="*/ 0 f13 1"/>
                <a:gd name="f27" fmla="*/ f18 1 18"/>
                <a:gd name="f28" fmla="+- 21600 0 f19"/>
                <a:gd name="f29" fmla="+- f23 0 f2"/>
                <a:gd name="f30" fmla="*/ f19 f12 1"/>
                <a:gd name="f31" fmla="+- f27 1750 0"/>
                <a:gd name="f32" fmla="*/ f28 f12 1"/>
                <a:gd name="f33" fmla="+- 21600 0 f31"/>
                <a:gd name="f34" fmla="*/ f31 f12 1"/>
                <a:gd name="f35" fmla="*/ f31 f13 1"/>
                <a:gd name="f36" fmla="*/ f33 f12 1"/>
                <a:gd name="f37" fmla="*/ f33 f13 1"/>
              </a:gdLst>
              <a:ahLst>
                <a:ahXY gdRefX="f0" minX="f6" maxX="f8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2" y="f22"/>
                </a:cxn>
                <a:cxn ang="f29">
                  <a:pos x="f24" y="f25"/>
                </a:cxn>
                <a:cxn ang="f29">
                  <a:pos x="f30" y="f22"/>
                </a:cxn>
                <a:cxn ang="f29">
                  <a:pos x="f24" y="f26"/>
                </a:cxn>
              </a:cxnLst>
              <a:rect l="f34" t="f35" r="f36" b="f37"/>
              <a:pathLst>
                <a:path w="21600" h="21600">
                  <a:moveTo>
                    <a:pt x="f6" y="f6"/>
                  </a:moveTo>
                  <a:lnTo>
                    <a:pt x="f7" y="f6"/>
                  </a:lnTo>
                  <a:lnTo>
                    <a:pt x="f16" y="f7"/>
                  </a:lnTo>
                  <a:lnTo>
                    <a:pt x="f17" y="f7"/>
                  </a:lnTo>
                  <a:close/>
                </a:path>
              </a:pathLst>
            </a:custGeom>
            <a:gradFill>
              <a:gsLst>
                <a:gs pos="0">
                  <a:srgbClr val="006600"/>
                </a:gs>
                <a:gs pos="100000">
                  <a:srgbClr val="00000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5D68667-9502-43E2-981C-85335492EA36}"/>
                </a:ext>
              </a:extLst>
            </p:cNvPr>
            <p:cNvSpPr/>
            <p:nvPr/>
          </p:nvSpPr>
          <p:spPr>
            <a:xfrm flipV="1">
              <a:off x="-38160" y="6465240"/>
              <a:ext cx="9239400" cy="460439"/>
            </a:xfrm>
            <a:custGeom>
              <a:avLst>
                <a:gd name="f0" fmla="val 11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10800"/>
                <a:gd name="f9" fmla="val -2147483647"/>
                <a:gd name="f10" fmla="val 2147483647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+- 21600 0 f14"/>
                <a:gd name="f17" fmla="val f14"/>
                <a:gd name="f18" fmla="*/ f14 10 1"/>
                <a:gd name="f19" fmla="*/ f14 1 2"/>
                <a:gd name="f20" fmla="*/ f14 f12 1"/>
                <a:gd name="f21" fmla="*/ f7 f13 1"/>
                <a:gd name="f22" fmla="*/ 10800 f13 1"/>
                <a:gd name="f23" fmla="*/ f15 1 f3"/>
                <a:gd name="f24" fmla="*/ 10800 f12 1"/>
                <a:gd name="f25" fmla="*/ 21600 f13 1"/>
                <a:gd name="f26" fmla="*/ 0 f13 1"/>
                <a:gd name="f27" fmla="*/ f18 1 18"/>
                <a:gd name="f28" fmla="+- 21600 0 f19"/>
                <a:gd name="f29" fmla="+- f23 0 f2"/>
                <a:gd name="f30" fmla="*/ f19 f12 1"/>
                <a:gd name="f31" fmla="+- f27 1750 0"/>
                <a:gd name="f32" fmla="*/ f28 f12 1"/>
                <a:gd name="f33" fmla="+- 21600 0 f31"/>
                <a:gd name="f34" fmla="*/ f31 f12 1"/>
                <a:gd name="f35" fmla="*/ f31 f13 1"/>
                <a:gd name="f36" fmla="*/ f33 f12 1"/>
                <a:gd name="f37" fmla="*/ f33 f13 1"/>
              </a:gdLst>
              <a:ahLst>
                <a:ahXY gdRefX="f0" minX="f6" maxX="f8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2" y="f22"/>
                </a:cxn>
                <a:cxn ang="f29">
                  <a:pos x="f24" y="f25"/>
                </a:cxn>
                <a:cxn ang="f29">
                  <a:pos x="f30" y="f22"/>
                </a:cxn>
                <a:cxn ang="f29">
                  <a:pos x="f24" y="f26"/>
                </a:cxn>
              </a:cxnLst>
              <a:rect l="f34" t="f35" r="f36" b="f37"/>
              <a:pathLst>
                <a:path w="21600" h="21600">
                  <a:moveTo>
                    <a:pt x="f6" y="f6"/>
                  </a:moveTo>
                  <a:lnTo>
                    <a:pt x="f7" y="f6"/>
                  </a:lnTo>
                  <a:lnTo>
                    <a:pt x="f16" y="f7"/>
                  </a:lnTo>
                  <a:lnTo>
                    <a:pt x="f17" y="f7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0660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F0ECBC7-BF7F-4ED6-ADD2-A3EAA4DC904E}"/>
                </a:ext>
              </a:extLst>
            </p:cNvPr>
            <p:cNvSpPr/>
            <p:nvPr/>
          </p:nvSpPr>
          <p:spPr>
            <a:xfrm>
              <a:off x="272880" y="282600"/>
              <a:ext cx="8623440" cy="63309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blipFill>
              <a:blip r:embed="rId13"/>
              <a:tile/>
            </a:blip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C513A1AC-0610-4969-9CB5-B75A0EF778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716119"/>
            <a:ext cx="7770959" cy="1366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BB8713D-C776-4480-BDCF-EAC9B7C1C0B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98400" y="6154560"/>
            <a:ext cx="190368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EAEAEA"/>
                </a:solidFill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96910C8-C2E9-4837-A5F8-24D24AB597F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36679" y="6154560"/>
            <a:ext cx="289404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EAEAEA"/>
                </a:solidFill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4850955-FD00-41B2-85EC-462A234A977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65680" y="6154560"/>
            <a:ext cx="190332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400" kern="1200">
                <a:solidFill>
                  <a:srgbClr val="EAEAEA"/>
                </a:solidFill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B5AF7D9-E6E4-4A31-839B-529FC8A46374}" type="slidenum">
              <a:t>‹#›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88D35B7-6383-4B62-B668-EBB0666ED48D}"/>
              </a:ext>
            </a:extLst>
          </p:cNvPr>
          <p:cNvGrpSpPr/>
          <p:nvPr/>
        </p:nvGrpSpPr>
        <p:grpSpPr>
          <a:xfrm>
            <a:off x="609480" y="3324239"/>
            <a:ext cx="8000999" cy="374760"/>
            <a:chOff x="609480" y="3324239"/>
            <a:chExt cx="8000999" cy="37476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B1807AE-F2BE-4DD9-B09C-7E7DDFD71BBA}"/>
                </a:ext>
              </a:extLst>
            </p:cNvPr>
            <p:cNvSpPr/>
            <p:nvPr/>
          </p:nvSpPr>
          <p:spPr>
            <a:xfrm>
              <a:off x="609480" y="3470399"/>
              <a:ext cx="8000999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E67543-41A9-44F2-A020-9A641EC85895}"/>
                </a:ext>
              </a:extLst>
            </p:cNvPr>
            <p:cNvSpPr/>
            <p:nvPr/>
          </p:nvSpPr>
          <p:spPr>
            <a:xfrm>
              <a:off x="615960" y="3324239"/>
              <a:ext cx="7843679" cy="277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E6DCAC"/>
                </a:gs>
                <a:gs pos="100000">
                  <a:srgbClr val="E6DCAC"/>
                </a:gs>
              </a:gsLst>
              <a:lin ang="13500000"/>
            </a:gradFill>
            <a:ln w="12600">
              <a:solidFill>
                <a:srgbClr val="CC9967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5" name="Straight Connector 14">
              <a:extLst>
                <a:ext uri="{FF2B5EF4-FFF2-40B4-BE49-F238E27FC236}">
                  <a16:creationId xmlns:a16="http://schemas.microsoft.com/office/drawing/2014/main" id="{46F7455F-D63E-4E49-889A-1CC07850C08B}"/>
                </a:ext>
              </a:extLst>
            </p:cNvPr>
            <p:cNvSpPr/>
            <p:nvPr/>
          </p:nvSpPr>
          <p:spPr>
            <a:xfrm>
              <a:off x="622440" y="3394079"/>
              <a:ext cx="7840440" cy="1441"/>
            </a:xfrm>
            <a:prstGeom prst="line">
              <a:avLst/>
            </a:prstGeom>
            <a:noFill/>
            <a:ln w="12600">
              <a:solidFill>
                <a:srgbClr val="CC9967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6" name="Straight Connector 15">
              <a:extLst>
                <a:ext uri="{FF2B5EF4-FFF2-40B4-BE49-F238E27FC236}">
                  <a16:creationId xmlns:a16="http://schemas.microsoft.com/office/drawing/2014/main" id="{D2E82045-C0EE-445C-AD58-08512DC09108}"/>
                </a:ext>
              </a:extLst>
            </p:cNvPr>
            <p:cNvSpPr/>
            <p:nvPr/>
          </p:nvSpPr>
          <p:spPr>
            <a:xfrm>
              <a:off x="622440" y="3470399"/>
              <a:ext cx="7840440" cy="1440"/>
            </a:xfrm>
            <a:prstGeom prst="line">
              <a:avLst/>
            </a:prstGeom>
            <a:noFill/>
            <a:ln w="12600">
              <a:solidFill>
                <a:srgbClr val="CC9967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7" name="Straight Connector 16">
              <a:extLst>
                <a:ext uri="{FF2B5EF4-FFF2-40B4-BE49-F238E27FC236}">
                  <a16:creationId xmlns:a16="http://schemas.microsoft.com/office/drawing/2014/main" id="{44ABE403-0097-4628-A515-D6ED62B4D828}"/>
                </a:ext>
              </a:extLst>
            </p:cNvPr>
            <p:cNvSpPr/>
            <p:nvPr/>
          </p:nvSpPr>
          <p:spPr>
            <a:xfrm>
              <a:off x="622440" y="3546360"/>
              <a:ext cx="7840440" cy="1800"/>
            </a:xfrm>
            <a:prstGeom prst="line">
              <a:avLst/>
            </a:prstGeom>
            <a:noFill/>
            <a:ln w="12600">
              <a:solidFill>
                <a:srgbClr val="CC9967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Straight Connector 17">
              <a:extLst>
                <a:ext uri="{FF2B5EF4-FFF2-40B4-BE49-F238E27FC236}">
                  <a16:creationId xmlns:a16="http://schemas.microsoft.com/office/drawing/2014/main" id="{47AA86B5-423B-4F22-88C8-C3C826FC1152}"/>
                </a:ext>
              </a:extLst>
            </p:cNvPr>
            <p:cNvSpPr/>
            <p:nvPr/>
          </p:nvSpPr>
          <p:spPr>
            <a:xfrm>
              <a:off x="622440" y="3379680"/>
              <a:ext cx="7840440" cy="1800"/>
            </a:xfrm>
            <a:prstGeom prst="line">
              <a:avLst/>
            </a:prstGeom>
            <a:noFill/>
            <a:ln w="12600">
              <a:solidFill>
                <a:srgbClr val="FFCC6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Straight Connector 18">
              <a:extLst>
                <a:ext uri="{FF2B5EF4-FFF2-40B4-BE49-F238E27FC236}">
                  <a16:creationId xmlns:a16="http://schemas.microsoft.com/office/drawing/2014/main" id="{09838F72-E0BA-41DA-8F98-05D729AAA9CB}"/>
                </a:ext>
              </a:extLst>
            </p:cNvPr>
            <p:cNvSpPr/>
            <p:nvPr/>
          </p:nvSpPr>
          <p:spPr>
            <a:xfrm>
              <a:off x="622440" y="3456000"/>
              <a:ext cx="7840440" cy="1439"/>
            </a:xfrm>
            <a:prstGeom prst="line">
              <a:avLst/>
            </a:prstGeom>
            <a:noFill/>
            <a:ln w="12600">
              <a:solidFill>
                <a:srgbClr val="FFCC6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Straight Connector 19">
              <a:extLst>
                <a:ext uri="{FF2B5EF4-FFF2-40B4-BE49-F238E27FC236}">
                  <a16:creationId xmlns:a16="http://schemas.microsoft.com/office/drawing/2014/main" id="{35FFAD54-393A-4A33-A7D8-6DD8DD26E367}"/>
                </a:ext>
              </a:extLst>
            </p:cNvPr>
            <p:cNvSpPr/>
            <p:nvPr/>
          </p:nvSpPr>
          <p:spPr>
            <a:xfrm>
              <a:off x="622440" y="3532320"/>
              <a:ext cx="7840440" cy="1440"/>
            </a:xfrm>
            <a:prstGeom prst="line">
              <a:avLst/>
            </a:prstGeom>
            <a:noFill/>
            <a:ln w="12600">
              <a:solidFill>
                <a:srgbClr val="FFCC66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2400" b="0" i="0" u="none" strike="noStrike" baseline="0">
                <a:ln>
                  <a:noFill/>
                </a:ln>
                <a:solidFill>
                  <a:srgbClr val="EAEAEA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0C6AD64-79DD-43C6-8EA9-B368EF215D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1">
        <a:lnSpc>
          <a:spcPct val="95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kern="1200" baseline="0">
          <a:ln>
            <a:noFill/>
          </a:ln>
          <a:solidFill>
            <a:srgbClr val="FFCC66"/>
          </a:solidFill>
          <a:latin typeface="Times New Roman" pitchFamily="18"/>
          <a:cs typeface="Lucida Sans Unicode" pitchFamily="2"/>
        </a:defRPr>
      </a:lvl1pPr>
    </p:titleStyle>
    <p:bodyStyle>
      <a:lvl1pPr marL="341280" marR="0" indent="0" algn="l" rtl="0" hangingPunct="1">
        <a:lnSpc>
          <a:spcPct val="95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EAEAEA"/>
          </a:solidFill>
          <a:latin typeface="Times New Roman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9222-8B0B-4CC3-B699-F4468C72F4C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1590480"/>
            <a:ext cx="7772400" cy="161784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8000">
                <a:solidFill>
                  <a:srgbClr val="EAEAEA"/>
                </a:solidFill>
                <a:latin typeface="Comic Sans MS" pitchFamily="66"/>
              </a:rPr>
              <a:t>Green Day</a:t>
            </a:r>
            <a:br>
              <a:rPr lang="en-GB" sz="8000">
                <a:solidFill>
                  <a:srgbClr val="EAEAEA"/>
                </a:solidFill>
                <a:latin typeface="Comic Sans MS" pitchFamily="66"/>
              </a:rPr>
            </a:br>
            <a:r>
              <a:rPr lang="en-GB" sz="2000">
                <a:solidFill>
                  <a:srgbClr val="EAEAEA"/>
                </a:solidFill>
                <a:latin typeface="Comic Sans MS" pitchFamily="66"/>
              </a:rPr>
              <a:t>SEMINARSKA NALOGA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E413D-4295-42A0-9A3A-C7B36667179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371599" y="3886200"/>
            <a:ext cx="6400799" cy="17578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endParaRPr lang="en-GB" sz="1600">
              <a:solidFill>
                <a:srgbClr val="EAEAEA"/>
              </a:solidFill>
              <a:latin typeface="Comic Sans MS" pitchFamily="66"/>
              <a:cs typeface="Lucida Sans Unicode" pitchFamily="2"/>
            </a:endParaRP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endParaRPr lang="en-GB" sz="1600">
              <a:solidFill>
                <a:srgbClr val="EAEAEA"/>
              </a:solidFill>
              <a:latin typeface="Comic Sans MS" pitchFamily="66"/>
              <a:cs typeface="Lucida Sans Unicode" pitchFamily="2"/>
            </a:endParaRP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endParaRPr lang="en-GB" sz="1600">
              <a:solidFill>
                <a:srgbClr val="EAEAEA"/>
              </a:solidFill>
              <a:latin typeface="Comic Sans MS" pitchFamily="66"/>
              <a:cs typeface="Lucida Sans Unicode" pitchFamily="2"/>
            </a:endParaRP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endParaRPr lang="en-GB" sz="1600">
              <a:solidFill>
                <a:srgbClr val="EAEAEA"/>
              </a:solidFill>
              <a:latin typeface="Comic Sans MS" pitchFamily="66"/>
              <a:cs typeface="Lucida Sans Unicode" pitchFamily="2"/>
            </a:endParaRP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r>
              <a:rPr lang="en-GB" sz="1600">
                <a:solidFill>
                  <a:srgbClr val="EAEAEA"/>
                </a:solidFill>
                <a:latin typeface="Comic Sans MS" pitchFamily="66"/>
                <a:cs typeface="Lucida Sans Unicode" pitchFamily="2"/>
              </a:rPr>
              <a:t>Mentor: Blanka Pasarič</a:t>
            </a:r>
            <a:br>
              <a:rPr lang="en-GB" sz="1600">
                <a:solidFill>
                  <a:srgbClr val="EAEAEA"/>
                </a:solidFill>
                <a:latin typeface="Comic Sans MS" pitchFamily="66"/>
                <a:cs typeface="Lucida Sans Unicode" pitchFamily="2"/>
              </a:rPr>
            </a:br>
            <a:r>
              <a:rPr lang="en-GB" sz="1600">
                <a:solidFill>
                  <a:srgbClr val="EAEAEA"/>
                </a:solidFill>
                <a:latin typeface="Comic Sans MS" pitchFamily="66"/>
                <a:cs typeface="Lucida Sans Unicode" pitchFamily="2"/>
              </a:rPr>
              <a:t>Avtor: Jure Brerčko, Jure Kukovič, Urban Marolt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734CB5-9A20-44AA-8E21-F353D756A6B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9480" y="838080"/>
            <a:ext cx="8000999" cy="519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B44B-07F2-4D23-9B60-77FD4A4B46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50640"/>
            <a:ext cx="77724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 algn="l">
              <a:lnSpc>
                <a:spcPct val="100000"/>
              </a:lnSpc>
            </a:pPr>
            <a:r>
              <a:rPr lang="en-GB" sz="2400">
                <a:latin typeface="Comic Sans MS" pitchFamily="66"/>
              </a:rPr>
              <a:t>Treej Cool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E28-B3D9-4FB5-9C6F-32B33675F7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8401" y="1665359"/>
            <a:ext cx="4081830" cy="3736537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Ime</a:t>
            </a:r>
            <a:r>
              <a:rPr lang="en-GB" sz="2000" dirty="0">
                <a:latin typeface="Comic Sans MS" pitchFamily="66"/>
              </a:rPr>
              <a:t>: Frank Edwin </a:t>
            </a:r>
            <a:r>
              <a:rPr lang="en-GB" sz="2000" dirty="0" err="1">
                <a:latin typeface="Comic Sans MS" pitchFamily="66"/>
              </a:rPr>
              <a:t>Wrighr</a:t>
            </a:r>
            <a:r>
              <a:rPr lang="en-GB" sz="2000" dirty="0">
                <a:latin typeface="Comic Sans MS" pitchFamily="66"/>
              </a:rPr>
              <a:t> III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Igra</a:t>
            </a:r>
            <a:r>
              <a:rPr lang="en-GB" sz="2000" dirty="0">
                <a:latin typeface="Comic Sans MS" pitchFamily="66"/>
              </a:rPr>
              <a:t>: </a:t>
            </a:r>
            <a:r>
              <a:rPr lang="en-GB" sz="2000" dirty="0" err="1">
                <a:latin typeface="Comic Sans MS" pitchFamily="66"/>
              </a:rPr>
              <a:t>Bobne</a:t>
            </a:r>
            <a:endParaRPr lang="en-GB" sz="2000" dirty="0">
              <a:latin typeface="Comic Sans MS" pitchFamily="66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Rojen</a:t>
            </a:r>
            <a:r>
              <a:rPr lang="en-GB" sz="2000" dirty="0">
                <a:latin typeface="Comic Sans MS" pitchFamily="66"/>
              </a:rPr>
              <a:t>: 9. December, 1972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Igra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tudi</a:t>
            </a:r>
            <a:r>
              <a:rPr lang="en-GB" sz="2000" dirty="0">
                <a:latin typeface="Comic Sans MS" pitchFamily="66"/>
              </a:rPr>
              <a:t>: </a:t>
            </a:r>
            <a:r>
              <a:rPr lang="en-GB" sz="2000" dirty="0" err="1">
                <a:latin typeface="Comic Sans MS" pitchFamily="66"/>
              </a:rPr>
              <a:t>Kitaro</a:t>
            </a:r>
            <a:endParaRPr lang="en-GB" sz="2000" dirty="0">
              <a:latin typeface="Comic Sans MS" pitchFamily="66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Treej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zrasel</a:t>
            </a:r>
            <a:r>
              <a:rPr lang="en-GB" sz="2000" dirty="0">
                <a:latin typeface="Comic Sans MS" pitchFamily="66"/>
              </a:rPr>
              <a:t> v </a:t>
            </a:r>
            <a:r>
              <a:rPr lang="en-GB" sz="2000" dirty="0" err="1">
                <a:latin typeface="Comic Sans MS" pitchFamily="66"/>
              </a:rPr>
              <a:t>Kaliforniji</a:t>
            </a:r>
            <a:r>
              <a:rPr lang="en-GB" sz="2000" dirty="0">
                <a:latin typeface="Comic Sans MS" pitchFamily="66"/>
              </a:rPr>
              <a:t>, z </a:t>
            </a:r>
            <a:r>
              <a:rPr lang="en-GB" sz="2000" dirty="0" err="1">
                <a:latin typeface="Comic Sans MS" pitchFamily="66"/>
              </a:rPr>
              <a:t>očetom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Oče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gradil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hiše</a:t>
            </a:r>
            <a:r>
              <a:rPr lang="en-GB" sz="2000" dirty="0">
                <a:latin typeface="Comic Sans MS" pitchFamily="66"/>
              </a:rPr>
              <a:t> v       </a:t>
            </a:r>
            <a:r>
              <a:rPr lang="en-GB" sz="2000" dirty="0" err="1">
                <a:latin typeface="Comic Sans MS" pitchFamily="66"/>
              </a:rPr>
              <a:t>tistem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območju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Pri</a:t>
            </a:r>
            <a:r>
              <a:rPr lang="en-GB" sz="2000" dirty="0">
                <a:latin typeface="Comic Sans MS" pitchFamily="66"/>
              </a:rPr>
              <a:t> 12-tih se je </a:t>
            </a:r>
            <a:r>
              <a:rPr lang="en-GB" sz="2000" dirty="0" err="1">
                <a:latin typeface="Comic Sans MS" pitchFamily="66"/>
              </a:rPr>
              <a:t>Treej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pridružil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skupini</a:t>
            </a:r>
            <a:r>
              <a:rPr lang="en-GB" sz="2000" dirty="0">
                <a:latin typeface="Comic Sans MS" pitchFamily="66"/>
              </a:rPr>
              <a:t> Lookouts. </a:t>
            </a:r>
            <a:r>
              <a:rPr lang="en-GB" sz="2000" dirty="0" err="1">
                <a:latin typeface="Comic Sans MS" pitchFamily="66"/>
              </a:rPr>
              <a:t>Kmalu</a:t>
            </a:r>
            <a:r>
              <a:rPr lang="en-GB" sz="2000" dirty="0">
                <a:latin typeface="Comic Sans MS" pitchFamily="66"/>
              </a:rPr>
              <a:t> po </a:t>
            </a:r>
            <a:r>
              <a:rPr lang="en-GB" sz="2000" dirty="0" err="1">
                <a:latin typeface="Comic Sans MS" pitchFamily="66"/>
              </a:rPr>
              <a:t>tem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bobnar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zapustil</a:t>
            </a:r>
            <a:r>
              <a:rPr lang="en-GB" sz="2000" dirty="0">
                <a:latin typeface="Comic Sans MS" pitchFamily="66"/>
              </a:rPr>
              <a:t> Green Day. </a:t>
            </a:r>
            <a:r>
              <a:rPr lang="en-GB" sz="2000" dirty="0" err="1">
                <a:latin typeface="Comic Sans MS" pitchFamily="66"/>
              </a:rPr>
              <a:t>Treej</a:t>
            </a:r>
            <a:r>
              <a:rPr lang="en-GB" sz="2000" dirty="0">
                <a:latin typeface="Comic Sans MS" pitchFamily="66"/>
              </a:rPr>
              <a:t> pa je </a:t>
            </a:r>
            <a:r>
              <a:rPr lang="en-GB" sz="2000" dirty="0" err="1">
                <a:latin typeface="Comic Sans MS" pitchFamily="66"/>
              </a:rPr>
              <a:t>vskočil</a:t>
            </a:r>
            <a:r>
              <a:rPr lang="en-GB" sz="2000" dirty="0">
                <a:latin typeface="Comic Sans MS" pitchFamily="66"/>
              </a:rPr>
              <a:t> v </a:t>
            </a:r>
            <a:r>
              <a:rPr lang="en-GB" sz="2000" dirty="0" err="1">
                <a:latin typeface="Comic Sans MS" pitchFamily="66"/>
              </a:rPr>
              <a:t>skupino</a:t>
            </a:r>
            <a:r>
              <a:rPr lang="en-GB" sz="2000" dirty="0">
                <a:latin typeface="Comic Sans MS" pitchFamily="66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ECB7B3-3447-4F2A-8A91-E00926B9567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76508" y="2323919"/>
            <a:ext cx="3809880" cy="27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D915-C654-40F8-9DBA-7027D154E8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50640"/>
            <a:ext cx="77724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 algn="l">
              <a:lnSpc>
                <a:spcPct val="100000"/>
              </a:lnSpc>
            </a:pPr>
            <a:r>
              <a:rPr lang="en-GB" sz="2400">
                <a:latin typeface="Comic Sans MS" pitchFamily="66"/>
              </a:rPr>
              <a:t>Jason Whit</a:t>
            </a:r>
            <a:br>
              <a:rPr lang="en-GB" sz="2400">
                <a:latin typeface="Comic Sans MS" pitchFamily="66"/>
              </a:rPr>
            </a:br>
            <a:endParaRPr lang="en-GB" sz="2400">
              <a:latin typeface="Comic Sans MS" pitchFamily="66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11C9E-060D-4DA3-967E-D478F2D87B1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8400" y="1665359"/>
            <a:ext cx="7772400" cy="4115159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Ime: Jason White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Igra: Električna kitara, bas kitara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Rojen: 31. November, 1973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Družina: Jason se je poročil v Februarju 2005.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Jason je spremljevalec skupine igra predvsem na koncertih,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vidimo pa ga tudi v spotu When September Ends,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Jason White (še) NI uraden igralec Green Day!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041D-47E7-4D5A-8CF7-AFE1DEC3DCD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50640"/>
            <a:ext cx="77724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solidFill>
                  <a:srgbClr val="EAEAEA"/>
                </a:solidFill>
                <a:latin typeface="Comic Sans MS" pitchFamily="66"/>
              </a:rPr>
              <a:t>Opis skupine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F0C79-3683-409A-847B-013F398EE9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8400" y="1665359"/>
            <a:ext cx="7612681" cy="1389740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 Green Day je tri </a:t>
            </a:r>
            <a:r>
              <a:rPr lang="en-GB" sz="2000" dirty="0" err="1">
                <a:latin typeface="Comic Sans MS" pitchFamily="66"/>
              </a:rPr>
              <a:t>članska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, z </a:t>
            </a:r>
            <a:r>
              <a:rPr lang="en-GB" sz="2000" dirty="0" err="1">
                <a:latin typeface="Comic Sans MS" pitchFamily="66"/>
              </a:rPr>
              <a:t>vokalom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Billia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Joa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Armstronga</a:t>
            </a:r>
            <a:r>
              <a:rPr lang="en-GB" sz="2000" dirty="0">
                <a:latin typeface="Comic Sans MS" pitchFamily="66"/>
              </a:rPr>
              <a:t>, z </a:t>
            </a:r>
            <a:r>
              <a:rPr lang="en-GB" sz="2000" dirty="0" err="1">
                <a:latin typeface="Comic Sans MS" pitchFamily="66"/>
              </a:rPr>
              <a:t>basom</a:t>
            </a:r>
            <a:r>
              <a:rPr lang="en-GB" sz="2000" dirty="0">
                <a:latin typeface="Comic Sans MS" pitchFamily="66"/>
              </a:rPr>
              <a:t> Mika </a:t>
            </a:r>
            <a:r>
              <a:rPr lang="en-GB" sz="2000" dirty="0" err="1">
                <a:latin typeface="Comic Sans MS" pitchFamily="66"/>
              </a:rPr>
              <a:t>Dirnta</a:t>
            </a:r>
            <a:r>
              <a:rPr lang="en-GB" sz="2000" dirty="0">
                <a:latin typeface="Comic Sans MS" pitchFamily="66"/>
              </a:rPr>
              <a:t> in z </a:t>
            </a:r>
            <a:r>
              <a:rPr lang="en-GB" sz="2000" dirty="0" err="1">
                <a:latin typeface="Comic Sans MS" pitchFamily="66"/>
              </a:rPr>
              <a:t>bobni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Treeja</a:t>
            </a:r>
            <a:r>
              <a:rPr lang="en-GB" sz="2000" dirty="0">
                <a:latin typeface="Comic Sans MS" pitchFamily="66"/>
              </a:rPr>
              <a:t> Coola.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igra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že</a:t>
            </a:r>
            <a:r>
              <a:rPr lang="en-GB" sz="2000" dirty="0">
                <a:latin typeface="Comic Sans MS" pitchFamily="66"/>
              </a:rPr>
              <a:t> 13 let in so </a:t>
            </a:r>
            <a:r>
              <a:rPr lang="en-GB" sz="2000" dirty="0" err="1">
                <a:latin typeface="Comic Sans MS" pitchFamily="66"/>
              </a:rPr>
              <a:t>posneli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že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lepo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število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albumov</a:t>
            </a:r>
            <a:r>
              <a:rPr lang="en-GB" sz="2000" dirty="0">
                <a:latin typeface="Comic Sans MS" pitchFamily="66"/>
              </a:rPr>
              <a:t>!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latin typeface="Comic Sans MS" pitchFamily="66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69EAAB-FBEA-44CB-99FF-1BF71119E36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76720" y="2895479"/>
            <a:ext cx="2743199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2B81-DE13-4F38-9CB4-953D92558F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50640"/>
            <a:ext cx="77724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000">
                <a:latin typeface="Comic Sans MS" pitchFamily="66"/>
              </a:rPr>
              <a:t>Zgodovina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348B9-F6A3-493E-8470-F56DCF9153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8400" y="1665359"/>
            <a:ext cx="7929552" cy="3480056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Green day je </a:t>
            </a:r>
            <a:r>
              <a:rPr lang="en-GB" sz="2000" dirty="0" err="1">
                <a:latin typeface="Comic Sans MS" pitchFamily="66"/>
              </a:rPr>
              <a:t>bila</a:t>
            </a:r>
            <a:r>
              <a:rPr lang="en-GB" sz="2000" dirty="0">
                <a:latin typeface="Comic Sans MS" pitchFamily="66"/>
              </a:rPr>
              <a:t> del </a:t>
            </a:r>
            <a:r>
              <a:rPr lang="en-GB" sz="2000" dirty="0" err="1">
                <a:latin typeface="Comic Sans MS" pitchFamily="66"/>
              </a:rPr>
              <a:t>Kalifornijske</a:t>
            </a:r>
            <a:r>
              <a:rPr lang="en-GB" sz="2000" dirty="0">
                <a:latin typeface="Comic Sans MS" pitchFamily="66"/>
              </a:rPr>
              <a:t> punk scene. Billie Joe Armstrong in Mike </a:t>
            </a:r>
            <a:r>
              <a:rPr lang="en-GB" sz="2000" dirty="0" err="1">
                <a:latin typeface="Comic Sans MS" pitchFamily="66"/>
              </a:rPr>
              <a:t>Dirnit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sta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bila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prijatelja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že</a:t>
            </a:r>
            <a:r>
              <a:rPr lang="en-GB" sz="2000" dirty="0">
                <a:latin typeface="Comic Sans MS" pitchFamily="66"/>
              </a:rPr>
              <a:t> od </a:t>
            </a:r>
            <a:r>
              <a:rPr lang="en-GB" sz="2000" dirty="0" err="1">
                <a:latin typeface="Comic Sans MS" pitchFamily="66"/>
              </a:rPr>
              <a:t>otroštva</a:t>
            </a:r>
            <a:r>
              <a:rPr lang="en-GB" sz="2000" dirty="0">
                <a:latin typeface="Comic Sans MS" pitchFamily="66"/>
              </a:rPr>
              <a:t> in </a:t>
            </a:r>
            <a:r>
              <a:rPr lang="en-GB" sz="2000" dirty="0" err="1">
                <a:latin typeface="Comic Sans MS" pitchFamily="66"/>
              </a:rPr>
              <a:t>sta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naredila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svoj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prvi</a:t>
            </a:r>
            <a:r>
              <a:rPr lang="en-GB" sz="2000" dirty="0">
                <a:latin typeface="Comic Sans MS" pitchFamily="66"/>
              </a:rPr>
              <a:t> bend v </a:t>
            </a:r>
            <a:r>
              <a:rPr lang="en-GB" sz="2000" dirty="0" err="1">
                <a:latin typeface="Comic Sans MS" pitchFamily="66"/>
              </a:rPr>
              <a:t>Kalifornija</a:t>
            </a:r>
            <a:r>
              <a:rPr lang="en-GB" sz="2000" dirty="0">
                <a:latin typeface="Comic Sans MS" pitchFamily="66"/>
              </a:rPr>
              <a:t> ko </a:t>
            </a:r>
            <a:r>
              <a:rPr lang="en-GB" sz="2000" dirty="0" err="1">
                <a:latin typeface="Comic Sans MS" pitchFamily="66"/>
              </a:rPr>
              <a:t>sta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bila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stara</a:t>
            </a:r>
            <a:r>
              <a:rPr lang="en-GB" sz="2000" dirty="0">
                <a:latin typeface="Comic Sans MS" pitchFamily="66"/>
              </a:rPr>
              <a:t> 14 let; bend se je </a:t>
            </a:r>
            <a:r>
              <a:rPr lang="en-GB" sz="2000" dirty="0" err="1">
                <a:latin typeface="Comic Sans MS" pitchFamily="66"/>
              </a:rPr>
              <a:t>imenoval</a:t>
            </a:r>
            <a:r>
              <a:rPr lang="en-GB" sz="2000" dirty="0">
                <a:latin typeface="Comic Sans MS" pitchFamily="66"/>
              </a:rPr>
              <a:t> Sweet Children. Leta 1989, se je k </a:t>
            </a:r>
            <a:r>
              <a:rPr lang="en-GB" sz="2000" dirty="0" err="1">
                <a:latin typeface="Comic Sans MS" pitchFamily="66"/>
              </a:rPr>
              <a:t>skupini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pridrušil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bobnar</a:t>
            </a:r>
            <a:r>
              <a:rPr lang="en-GB" sz="2000" dirty="0">
                <a:latin typeface="Comic Sans MS" pitchFamily="66"/>
              </a:rPr>
              <a:t> Al Sobrante in </a:t>
            </a:r>
            <a:r>
              <a:rPr lang="en-GB" sz="2000" dirty="0" err="1">
                <a:latin typeface="Comic Sans MS" pitchFamily="66"/>
              </a:rPr>
              <a:t>spremenili</a:t>
            </a:r>
            <a:r>
              <a:rPr lang="en-GB" sz="2000" dirty="0">
                <a:latin typeface="Comic Sans MS" pitchFamily="66"/>
              </a:rPr>
              <a:t> so </a:t>
            </a:r>
            <a:r>
              <a:rPr lang="en-GB" sz="2000" dirty="0" err="1">
                <a:latin typeface="Comic Sans MS" pitchFamily="66"/>
              </a:rPr>
              <a:t>ime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skupine</a:t>
            </a:r>
            <a:r>
              <a:rPr lang="en-GB" sz="2000" dirty="0">
                <a:latin typeface="Comic Sans MS" pitchFamily="66"/>
              </a:rPr>
              <a:t> v Green Day. </a:t>
            </a:r>
            <a:r>
              <a:rPr lang="en-GB" sz="2000" dirty="0" err="1">
                <a:latin typeface="Comic Sans MS" pitchFamily="66"/>
              </a:rPr>
              <a:t>Tistega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izdala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njihov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prvi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singl</a:t>
            </a:r>
            <a:r>
              <a:rPr lang="en-GB" sz="2000" dirty="0">
                <a:latin typeface="Comic Sans MS" pitchFamily="66"/>
              </a:rPr>
              <a:t> 1,000 Hours, </a:t>
            </a:r>
            <a:r>
              <a:rPr lang="en-GB" sz="2000" dirty="0" err="1">
                <a:latin typeface="Comic Sans MS" pitchFamily="66"/>
              </a:rPr>
              <a:t>ki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dobro </a:t>
            </a:r>
            <a:r>
              <a:rPr lang="en-GB" sz="2000" dirty="0" err="1">
                <a:latin typeface="Comic Sans MS" pitchFamily="66"/>
              </a:rPr>
              <a:t>sprejet</a:t>
            </a:r>
            <a:r>
              <a:rPr lang="en-GB" sz="2000" dirty="0">
                <a:latin typeface="Comic Sans MS" pitchFamily="66"/>
              </a:rPr>
              <a:t> v </a:t>
            </a:r>
            <a:r>
              <a:rPr lang="en-GB" sz="2000" dirty="0" err="1">
                <a:latin typeface="Comic Sans MS" pitchFamily="66"/>
              </a:rPr>
              <a:t>punku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Kasneje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podpisala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pogodbo</a:t>
            </a:r>
            <a:r>
              <a:rPr lang="en-GB" sz="2000" dirty="0">
                <a:latin typeface="Comic Sans MS" pitchFamily="66"/>
              </a:rPr>
              <a:t> z </a:t>
            </a:r>
            <a:r>
              <a:rPr lang="en-GB" sz="2000" dirty="0" err="1">
                <a:latin typeface="Comic Sans MS" pitchFamily="66"/>
              </a:rPr>
              <a:t>založbo</a:t>
            </a:r>
            <a:r>
              <a:rPr lang="en-GB" sz="2000" dirty="0">
                <a:latin typeface="Comic Sans MS" pitchFamily="66"/>
              </a:rPr>
              <a:t> Lookout! Records. </a:t>
            </a:r>
            <a:r>
              <a:rPr lang="en-GB" sz="2000" dirty="0" err="1">
                <a:latin typeface="Comic Sans MS" pitchFamily="66"/>
              </a:rPr>
              <a:t>Prvi</a:t>
            </a:r>
            <a:r>
              <a:rPr lang="en-GB" sz="2000" dirty="0">
                <a:latin typeface="Comic Sans MS" pitchFamily="66"/>
              </a:rPr>
              <a:t> album </a:t>
            </a:r>
            <a:r>
              <a:rPr lang="en-GB" sz="2000" dirty="0" err="1">
                <a:latin typeface="Comic Sans MS" pitchFamily="66"/>
              </a:rPr>
              <a:t>skupine</a:t>
            </a:r>
            <a:r>
              <a:rPr lang="en-GB" sz="2000" dirty="0">
                <a:latin typeface="Comic Sans MS" pitchFamily="66"/>
              </a:rPr>
              <a:t> Green Day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izdan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1990. </a:t>
            </a:r>
            <a:r>
              <a:rPr lang="en-GB" sz="2000" dirty="0" err="1">
                <a:latin typeface="Comic Sans MS" pitchFamily="66"/>
              </a:rPr>
              <a:t>Kmalu</a:t>
            </a:r>
            <a:r>
              <a:rPr lang="en-GB" sz="2000" dirty="0">
                <a:latin typeface="Comic Sans MS" pitchFamily="66"/>
              </a:rPr>
              <a:t> po </a:t>
            </a:r>
            <a:r>
              <a:rPr lang="en-GB" sz="2000" dirty="0" err="1">
                <a:latin typeface="Comic Sans MS" pitchFamily="66"/>
              </a:rPr>
              <a:t>albumu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zamenjala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bobnarja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Kiftmeyer-ja</a:t>
            </a:r>
            <a:r>
              <a:rPr lang="en-GB" sz="2000" dirty="0">
                <a:latin typeface="Comic Sans MS" pitchFamily="66"/>
              </a:rPr>
              <a:t> z Tre-</a:t>
            </a:r>
            <a:r>
              <a:rPr lang="en-GB" sz="2000" dirty="0" err="1">
                <a:latin typeface="Comic Sans MS" pitchFamily="66"/>
              </a:rPr>
              <a:t>jem</a:t>
            </a:r>
            <a:r>
              <a:rPr lang="en-GB" sz="2000" dirty="0">
                <a:latin typeface="Comic Sans MS" pitchFamily="66"/>
              </a:rPr>
              <a:t> Cool-om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2BFD3B-CBBD-4892-9310-E72F550F43A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667399" y="3333465"/>
            <a:ext cx="3790800" cy="2751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24C0-9E57-4E2E-B22D-3AC30B442E6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439920"/>
            <a:ext cx="7772400" cy="114372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AAC1D-A7EC-4775-B864-0AF60B57788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480" y="609480"/>
            <a:ext cx="7656334" cy="3790398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1247"/>
              </a:spcBef>
            </a:pPr>
            <a:r>
              <a:rPr lang="en-GB" sz="2000" dirty="0">
                <a:latin typeface="Comic Sans MS" pitchFamily="66"/>
              </a:rPr>
              <a:t>    </a:t>
            </a:r>
            <a:r>
              <a:rPr lang="en-GB" sz="2000" dirty="0" err="1">
                <a:latin typeface="Comic Sans MS" pitchFamily="66"/>
              </a:rPr>
              <a:t>Skozi</a:t>
            </a:r>
            <a:r>
              <a:rPr lang="en-GB" sz="2000" dirty="0">
                <a:latin typeface="Comic Sans MS" pitchFamily="66"/>
              </a:rPr>
              <a:t> '90s-ta, so Green Day </a:t>
            </a:r>
            <a:r>
              <a:rPr lang="en-GB" sz="2000" dirty="0" err="1">
                <a:latin typeface="Comic Sans MS" pitchFamily="66"/>
              </a:rPr>
              <a:t>nadaljevali</a:t>
            </a:r>
            <a:r>
              <a:rPr lang="en-GB" sz="2000" dirty="0">
                <a:latin typeface="Comic Sans MS" pitchFamily="66"/>
              </a:rPr>
              <a:t> z </a:t>
            </a:r>
            <a:r>
              <a:rPr lang="en-GB" sz="2000" dirty="0" err="1">
                <a:latin typeface="Comic Sans MS" pitchFamily="66"/>
              </a:rPr>
              <a:t>glasbo</a:t>
            </a:r>
            <a:r>
              <a:rPr lang="en-GB" sz="2000" dirty="0">
                <a:latin typeface="Comic Sans MS" pitchFamily="66"/>
              </a:rPr>
              <a:t>, </a:t>
            </a:r>
            <a:r>
              <a:rPr lang="en-GB" sz="2000" dirty="0" err="1">
                <a:latin typeface="Comic Sans MS" pitchFamily="66"/>
              </a:rPr>
              <a:t>ki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bila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vedno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bolj</a:t>
            </a:r>
            <a:r>
              <a:rPr lang="en-GB" sz="2000" dirty="0">
                <a:latin typeface="Comic Sans MS" pitchFamily="66"/>
              </a:rPr>
              <a:t> “</a:t>
            </a:r>
            <a:r>
              <a:rPr lang="en-GB" sz="2000" dirty="0" err="1">
                <a:latin typeface="Comic Sans MS" pitchFamily="66"/>
              </a:rPr>
              <a:t>močna</a:t>
            </a:r>
            <a:r>
              <a:rPr lang="en-GB" sz="2000" dirty="0">
                <a:latin typeface="Comic Sans MS" pitchFamily="66"/>
              </a:rPr>
              <a:t>” </a:t>
            </a:r>
            <a:r>
              <a:rPr lang="en-GB" sz="2000" dirty="0" err="1">
                <a:latin typeface="Comic Sans MS" pitchFamily="66"/>
              </a:rPr>
              <a:t>tako</a:t>
            </a:r>
            <a:r>
              <a:rPr lang="en-GB" sz="2000" dirty="0">
                <a:latin typeface="Comic Sans MS" pitchFamily="66"/>
              </a:rPr>
              <a:t> so </a:t>
            </a:r>
            <a:r>
              <a:rPr lang="en-GB" sz="2000" dirty="0" err="1">
                <a:latin typeface="Comic Sans MS" pitchFamily="66"/>
              </a:rPr>
              <a:t>izdali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drugi</a:t>
            </a:r>
            <a:r>
              <a:rPr lang="en-GB" sz="2000" dirty="0">
                <a:latin typeface="Comic Sans MS" pitchFamily="66"/>
              </a:rPr>
              <a:t> album </a:t>
            </a:r>
            <a:r>
              <a:rPr lang="en-GB" sz="2000" dirty="0" err="1">
                <a:latin typeface="Comic Sans MS" pitchFamily="66"/>
              </a:rPr>
              <a:t>Kerplunk.Tretji</a:t>
            </a:r>
            <a:r>
              <a:rPr lang="en-GB" sz="2000" dirty="0">
                <a:latin typeface="Comic Sans MS" pitchFamily="66"/>
              </a:rPr>
              <a:t> album </a:t>
            </a:r>
            <a:r>
              <a:rPr lang="en-GB" sz="2000" dirty="0" err="1">
                <a:latin typeface="Comic Sans MS" pitchFamily="66"/>
              </a:rPr>
              <a:t>Dookie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izdan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1994 </a:t>
            </a:r>
            <a:r>
              <a:rPr lang="en-GB" sz="2000" dirty="0" err="1">
                <a:latin typeface="Comic Sans MS" pitchFamily="66"/>
              </a:rPr>
              <a:t>nekje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spomladi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Zahvala</a:t>
            </a:r>
            <a:r>
              <a:rPr lang="en-GB" sz="2000" dirty="0">
                <a:latin typeface="Comic Sans MS" pitchFamily="66"/>
              </a:rPr>
              <a:t> MTV-</a:t>
            </a:r>
            <a:r>
              <a:rPr lang="en-GB" sz="2000" dirty="0" err="1">
                <a:latin typeface="Comic Sans MS" pitchFamily="66"/>
              </a:rPr>
              <a:t>ju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ki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jih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podprl</a:t>
            </a:r>
            <a:r>
              <a:rPr lang="en-GB" sz="2000" dirty="0">
                <a:latin typeface="Comic Sans MS" pitchFamily="66"/>
              </a:rPr>
              <a:t> s </a:t>
            </a:r>
            <a:r>
              <a:rPr lang="en-GB" sz="2000" dirty="0" err="1">
                <a:latin typeface="Comic Sans MS" pitchFamily="66"/>
              </a:rPr>
              <a:t>komadom</a:t>
            </a:r>
            <a:r>
              <a:rPr lang="en-GB" sz="2000" dirty="0">
                <a:latin typeface="Comic Sans MS" pitchFamily="66"/>
              </a:rPr>
              <a:t> Long view, CD </a:t>
            </a:r>
            <a:r>
              <a:rPr lang="en-GB" sz="2000" dirty="0" err="1">
                <a:latin typeface="Comic Sans MS" pitchFamily="66"/>
              </a:rPr>
              <a:t>Dookie</a:t>
            </a:r>
            <a:r>
              <a:rPr lang="en-GB" sz="2000" dirty="0">
                <a:latin typeface="Comic Sans MS" pitchFamily="66"/>
              </a:rPr>
              <a:t>, </a:t>
            </a:r>
            <a:r>
              <a:rPr lang="en-GB" sz="2000" dirty="0" err="1">
                <a:latin typeface="Comic Sans MS" pitchFamily="66"/>
              </a:rPr>
              <a:t>ki</a:t>
            </a:r>
            <a:r>
              <a:rPr lang="en-GB" sz="2000" dirty="0">
                <a:latin typeface="Comic Sans MS" pitchFamily="66"/>
              </a:rPr>
              <a:t> je postal </a:t>
            </a:r>
            <a:r>
              <a:rPr lang="en-GB" sz="2000" dirty="0" err="1">
                <a:latin typeface="Comic Sans MS" pitchFamily="66"/>
              </a:rPr>
              <a:t>velika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uspešnica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Naslednji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veliki</a:t>
            </a:r>
            <a:r>
              <a:rPr lang="en-GB" sz="2000" dirty="0">
                <a:latin typeface="Comic Sans MS" pitchFamily="66"/>
              </a:rPr>
              <a:t> hit je </a:t>
            </a:r>
            <a:r>
              <a:rPr lang="en-GB" sz="2000" dirty="0" err="1">
                <a:latin typeface="Comic Sans MS" pitchFamily="66"/>
              </a:rPr>
              <a:t>bila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pesem</a:t>
            </a:r>
            <a:r>
              <a:rPr lang="en-GB" sz="2000" dirty="0">
                <a:latin typeface="Comic Sans MS" pitchFamily="66"/>
              </a:rPr>
              <a:t> Basket Case, </a:t>
            </a:r>
            <a:r>
              <a:rPr lang="en-GB" sz="2000" dirty="0" err="1">
                <a:latin typeface="Comic Sans MS" pitchFamily="66"/>
              </a:rPr>
              <a:t>ki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bila</a:t>
            </a:r>
            <a:r>
              <a:rPr lang="en-GB" sz="2000" dirty="0">
                <a:latin typeface="Comic Sans MS" pitchFamily="66"/>
              </a:rPr>
              <a:t> pet </a:t>
            </a:r>
            <a:r>
              <a:rPr lang="en-GB" sz="2000" dirty="0" err="1">
                <a:latin typeface="Comic Sans MS" pitchFamily="66"/>
              </a:rPr>
              <a:t>tednov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vrhu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Ameriške</a:t>
            </a:r>
            <a:r>
              <a:rPr lang="en-GB" sz="2000" dirty="0">
                <a:latin typeface="Comic Sans MS" pitchFamily="66"/>
              </a:rPr>
              <a:t> rock </a:t>
            </a:r>
            <a:r>
              <a:rPr lang="en-GB" sz="2000" dirty="0" err="1">
                <a:latin typeface="Comic Sans MS" pitchFamily="66"/>
              </a:rPr>
              <a:t>lestvice</a:t>
            </a:r>
            <a:r>
              <a:rPr lang="en-GB" sz="2000" dirty="0">
                <a:latin typeface="Comic Sans MS" pitchFamily="66"/>
              </a:rPr>
              <a:t>. Na </a:t>
            </a:r>
            <a:r>
              <a:rPr lang="en-GB" sz="2000" dirty="0" err="1">
                <a:latin typeface="Comic Sans MS" pitchFamily="66"/>
              </a:rPr>
              <a:t>koncu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poletja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prevzela</a:t>
            </a:r>
            <a:r>
              <a:rPr lang="en-GB" sz="2000" dirty="0">
                <a:latin typeface="Comic Sans MS" pitchFamily="66"/>
              </a:rPr>
              <a:t> show v </a:t>
            </a:r>
            <a:r>
              <a:rPr lang="en-GB" sz="2000" dirty="0" err="1">
                <a:latin typeface="Comic Sans MS" pitchFamily="66"/>
              </a:rPr>
              <a:t>Woodstocku</a:t>
            </a:r>
            <a:r>
              <a:rPr lang="en-GB" sz="2000" dirty="0">
                <a:latin typeface="Comic Sans MS" pitchFamily="66"/>
              </a:rPr>
              <a:t> '94, </a:t>
            </a:r>
            <a:r>
              <a:rPr lang="en-GB" sz="2000" dirty="0" err="1">
                <a:latin typeface="Comic Sans MS" pitchFamily="66"/>
              </a:rPr>
              <a:t>kar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pomagalo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prodaji</a:t>
            </a:r>
            <a:r>
              <a:rPr lang="en-GB" sz="2000" dirty="0">
                <a:latin typeface="Comic Sans MS" pitchFamily="66"/>
              </a:rPr>
              <a:t> CD-</a:t>
            </a:r>
            <a:r>
              <a:rPr lang="en-GB" sz="2000" dirty="0" err="1">
                <a:latin typeface="Comic Sans MS" pitchFamily="66"/>
              </a:rPr>
              <a:t>ja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Dookie</a:t>
            </a:r>
            <a:r>
              <a:rPr lang="en-GB" sz="2000" dirty="0">
                <a:latin typeface="Comic Sans MS" pitchFamily="66"/>
              </a:rPr>
              <a:t>. Po </a:t>
            </a:r>
            <a:r>
              <a:rPr lang="en-GB" sz="2000" dirty="0" err="1">
                <a:latin typeface="Comic Sans MS" pitchFamily="66"/>
              </a:rPr>
              <a:t>četrtem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singlu</a:t>
            </a:r>
            <a:r>
              <a:rPr lang="en-GB" sz="2000" dirty="0">
                <a:latin typeface="Comic Sans MS" pitchFamily="66"/>
              </a:rPr>
              <a:t> When I Come Around, </a:t>
            </a:r>
            <a:r>
              <a:rPr lang="en-GB" sz="2000" dirty="0" err="1">
                <a:latin typeface="Comic Sans MS" pitchFamily="66"/>
              </a:rPr>
              <a:t>ki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7 </a:t>
            </a:r>
            <a:r>
              <a:rPr lang="en-GB" sz="2000" dirty="0" err="1">
                <a:latin typeface="Comic Sans MS" pitchFamily="66"/>
              </a:rPr>
              <a:t>tednov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vrhu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Ameriške</a:t>
            </a:r>
            <a:r>
              <a:rPr lang="en-GB" sz="2000" dirty="0">
                <a:latin typeface="Comic Sans MS" pitchFamily="66"/>
              </a:rPr>
              <a:t> rock </a:t>
            </a:r>
            <a:r>
              <a:rPr lang="en-GB" sz="2000" dirty="0" err="1">
                <a:latin typeface="Comic Sans MS" pitchFamily="66"/>
              </a:rPr>
              <a:t>lestvice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1995, </a:t>
            </a:r>
            <a:r>
              <a:rPr lang="en-GB" sz="2000" dirty="0" err="1">
                <a:latin typeface="Comic Sans MS" pitchFamily="66"/>
              </a:rPr>
              <a:t>Dookie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prodal</a:t>
            </a:r>
            <a:r>
              <a:rPr lang="en-GB" sz="2000" dirty="0">
                <a:latin typeface="Comic Sans MS" pitchFamily="66"/>
              </a:rPr>
              <a:t> 5 </a:t>
            </a:r>
            <a:r>
              <a:rPr lang="en-GB" sz="2000" dirty="0" err="1">
                <a:latin typeface="Comic Sans MS" pitchFamily="66"/>
              </a:rPr>
              <a:t>milijonov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izvodov</a:t>
            </a:r>
            <a:r>
              <a:rPr lang="en-GB" sz="2000" dirty="0">
                <a:latin typeface="Comic Sans MS" pitchFamily="66"/>
              </a:rPr>
              <a:t> po </a:t>
            </a:r>
            <a:r>
              <a:rPr lang="en-GB" sz="2000" dirty="0" err="1">
                <a:latin typeface="Comic Sans MS" pitchFamily="66"/>
              </a:rPr>
              <a:t>celem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svetu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Dookie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tudi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dobil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1994 Grammy-</a:t>
            </a:r>
            <a:r>
              <a:rPr lang="en-GB" sz="2000" dirty="0" err="1">
                <a:latin typeface="Comic Sans MS" pitchFamily="66"/>
              </a:rPr>
              <a:t>ja</a:t>
            </a:r>
            <a:r>
              <a:rPr lang="en-GB" sz="2000" dirty="0">
                <a:latin typeface="Comic Sans MS" pitchFamily="66"/>
              </a:rPr>
              <a:t>.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latin typeface="Comic Sans MS" pitchFamily="66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0E0641-A509-4E2A-AEF4-4E52CCEC110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05319" y="3962520"/>
            <a:ext cx="2381039" cy="2381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EF5C1-AF0E-4481-BAB1-1EE375FB30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439920"/>
            <a:ext cx="7772400" cy="114372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C9C4C-EEBD-45D3-8109-62C42142B82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609480"/>
            <a:ext cx="7706763" cy="3821175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1247"/>
              </a:spcBef>
            </a:pPr>
            <a:r>
              <a:rPr lang="en-GB" sz="2000" dirty="0">
                <a:latin typeface="Comic Sans MS" pitchFamily="66"/>
              </a:rPr>
              <a:t>    Green Day so </a:t>
            </a:r>
            <a:r>
              <a:rPr lang="en-GB" sz="2000" dirty="0" err="1">
                <a:latin typeface="Comic Sans MS" pitchFamily="66"/>
              </a:rPr>
              <a:t>kmalu</a:t>
            </a:r>
            <a:r>
              <a:rPr lang="en-GB" sz="2000" dirty="0">
                <a:latin typeface="Comic Sans MS" pitchFamily="66"/>
              </a:rPr>
              <a:t> po </a:t>
            </a:r>
            <a:r>
              <a:rPr lang="en-GB" sz="2000" dirty="0" err="1">
                <a:latin typeface="Comic Sans MS" pitchFamily="66"/>
              </a:rPr>
              <a:t>Dookie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posneli</a:t>
            </a:r>
            <a:r>
              <a:rPr lang="en-GB" sz="2000" dirty="0">
                <a:latin typeface="Comic Sans MS" pitchFamily="66"/>
              </a:rPr>
              <a:t> CD Insomniac. CD-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zelo</a:t>
            </a:r>
            <a:r>
              <a:rPr lang="en-GB" sz="2000" dirty="0">
                <a:latin typeface="Comic Sans MS" pitchFamily="66"/>
              </a:rPr>
              <a:t> dobro </a:t>
            </a:r>
            <a:r>
              <a:rPr lang="en-GB" sz="2000" dirty="0" err="1">
                <a:latin typeface="Comic Sans MS" pitchFamily="66"/>
              </a:rPr>
              <a:t>prodajan</a:t>
            </a:r>
            <a:r>
              <a:rPr lang="en-GB" sz="2000" dirty="0">
                <a:latin typeface="Comic Sans MS" pitchFamily="66"/>
              </a:rPr>
              <a:t> in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v ZDA- </a:t>
            </a:r>
            <a:r>
              <a:rPr lang="en-GB" sz="2000" dirty="0" err="1">
                <a:latin typeface="Comic Sans MS" pitchFamily="66"/>
              </a:rPr>
              <a:t>drugi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najbolj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prodajan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čez</a:t>
            </a:r>
            <a:r>
              <a:rPr lang="en-GB" sz="2000" dirty="0">
                <a:latin typeface="Comic Sans MS" pitchFamily="66"/>
              </a:rPr>
              <a:t> 2 </a:t>
            </a:r>
            <a:r>
              <a:rPr lang="en-GB" sz="2000" dirty="0" err="1">
                <a:latin typeface="Comic Sans MS" pitchFamily="66"/>
              </a:rPr>
              <a:t>milijona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kopij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Spomladi</a:t>
            </a:r>
            <a:r>
              <a:rPr lang="en-GB" sz="2000" dirty="0">
                <a:latin typeface="Comic Sans MS" pitchFamily="66"/>
              </a:rPr>
              <a:t> 1996 je </a:t>
            </a:r>
            <a:r>
              <a:rPr lang="en-GB" sz="2000" dirty="0" err="1">
                <a:latin typeface="Comic Sans MS" pitchFamily="66"/>
              </a:rPr>
              <a:t>skupina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odpovedala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turnejo</a:t>
            </a:r>
            <a:r>
              <a:rPr lang="en-GB" sz="2000" dirty="0">
                <a:latin typeface="Comic Sans MS" pitchFamily="66"/>
              </a:rPr>
              <a:t> po </a:t>
            </a:r>
            <a:r>
              <a:rPr lang="en-GB" sz="2000" dirty="0" err="1">
                <a:latin typeface="Comic Sans MS" pitchFamily="66"/>
              </a:rPr>
              <a:t>Evropi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Namesto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turneje</a:t>
            </a:r>
            <a:r>
              <a:rPr lang="en-GB" sz="2000" dirty="0">
                <a:latin typeface="Comic Sans MS" pitchFamily="66"/>
              </a:rPr>
              <a:t> so </a:t>
            </a:r>
            <a:r>
              <a:rPr lang="en-GB" sz="2000" dirty="0" err="1">
                <a:latin typeface="Comic Sans MS" pitchFamily="66"/>
              </a:rPr>
              <a:t>nato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pisali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nove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komade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Tako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nastal</a:t>
            </a:r>
            <a:r>
              <a:rPr lang="en-GB" sz="2000" dirty="0">
                <a:latin typeface="Comic Sans MS" pitchFamily="66"/>
              </a:rPr>
              <a:t> CD- </a:t>
            </a:r>
            <a:r>
              <a:rPr lang="en-GB" sz="2000" dirty="0" err="1">
                <a:latin typeface="Comic Sans MS" pitchFamily="66"/>
              </a:rPr>
              <a:t>Nimrod</a:t>
            </a:r>
            <a:r>
              <a:rPr lang="en-GB" sz="2000" dirty="0">
                <a:latin typeface="Comic Sans MS" pitchFamily="66"/>
              </a:rPr>
              <a:t> po </a:t>
            </a:r>
            <a:r>
              <a:rPr lang="en-GB" sz="2000" dirty="0" err="1">
                <a:latin typeface="Comic Sans MS" pitchFamily="66"/>
              </a:rPr>
              <a:t>mnenju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mnogih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najboljši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njihov</a:t>
            </a:r>
            <a:r>
              <a:rPr lang="en-GB" sz="2000" dirty="0">
                <a:latin typeface="Comic Sans MS" pitchFamily="66"/>
              </a:rPr>
              <a:t> CD.</a:t>
            </a:r>
          </a:p>
          <a:p>
            <a:pPr lvl="0" indent="-341280">
              <a:lnSpc>
                <a:spcPct val="90000"/>
              </a:lnSpc>
              <a:spcBef>
                <a:spcPts val="1247"/>
              </a:spcBef>
            </a:pPr>
            <a:r>
              <a:rPr lang="en-GB" sz="2000" dirty="0">
                <a:latin typeface="Comic Sans MS" pitchFamily="66"/>
              </a:rPr>
              <a:t>    Album Warning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izdan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jeseni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2000 </a:t>
            </a:r>
            <a:r>
              <a:rPr lang="en-GB" sz="2000" dirty="0" err="1">
                <a:latin typeface="Comic Sans MS" pitchFamily="66"/>
              </a:rPr>
              <a:t>sledil</a:t>
            </a:r>
            <a:r>
              <a:rPr lang="en-GB" sz="2000" dirty="0">
                <a:latin typeface="Comic Sans MS" pitchFamily="66"/>
              </a:rPr>
              <a:t> mu je album International Superhits </a:t>
            </a:r>
            <a:r>
              <a:rPr lang="en-GB" sz="2000" dirty="0" err="1">
                <a:latin typeface="Comic Sans MS" pitchFamily="66"/>
              </a:rPr>
              <a:t>izdan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2001 </a:t>
            </a:r>
            <a:r>
              <a:rPr lang="en-GB" sz="2000" dirty="0" err="1">
                <a:latin typeface="Comic Sans MS" pitchFamily="66"/>
              </a:rPr>
              <a:t>nato</a:t>
            </a:r>
            <a:r>
              <a:rPr lang="en-GB" sz="2000" dirty="0">
                <a:latin typeface="Comic Sans MS" pitchFamily="66"/>
              </a:rPr>
              <a:t> Shenanigans </a:t>
            </a:r>
            <a:r>
              <a:rPr lang="en-GB" sz="2000" dirty="0" err="1">
                <a:latin typeface="Comic Sans MS" pitchFamily="66"/>
              </a:rPr>
              <a:t>izdan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leta</a:t>
            </a:r>
            <a:r>
              <a:rPr lang="en-GB" sz="2000" dirty="0">
                <a:latin typeface="Comic Sans MS" pitchFamily="66"/>
              </a:rPr>
              <a:t> 2002 in </a:t>
            </a:r>
            <a:r>
              <a:rPr lang="en-GB" sz="2000" dirty="0" err="1">
                <a:latin typeface="Comic Sans MS" pitchFamily="66"/>
              </a:rPr>
              <a:t>nato</a:t>
            </a:r>
            <a:r>
              <a:rPr lang="en-GB" sz="2000" dirty="0">
                <a:latin typeface="Comic Sans MS" pitchFamily="66"/>
              </a:rPr>
              <a:t> American Idiot </a:t>
            </a:r>
            <a:r>
              <a:rPr lang="en-GB" sz="2000" dirty="0" err="1">
                <a:latin typeface="Comic Sans MS" pitchFamily="66"/>
              </a:rPr>
              <a:t>izdan</a:t>
            </a:r>
            <a:r>
              <a:rPr lang="en-GB" sz="2000" dirty="0">
                <a:latin typeface="Comic Sans MS" pitchFamily="66"/>
              </a:rPr>
              <a:t> 21. </a:t>
            </a:r>
            <a:r>
              <a:rPr lang="en-GB" sz="2000" dirty="0" err="1">
                <a:latin typeface="Comic Sans MS" pitchFamily="66"/>
              </a:rPr>
              <a:t>Septembra</a:t>
            </a:r>
            <a:r>
              <a:rPr lang="en-GB" sz="2000" dirty="0">
                <a:latin typeface="Comic Sans MS" pitchFamily="66"/>
              </a:rPr>
              <a:t> 2004.</a:t>
            </a:r>
          </a:p>
          <a:p>
            <a:pPr lvl="0" indent="-341280">
              <a:lnSpc>
                <a:spcPct val="90000"/>
              </a:lnSpc>
              <a:spcBef>
                <a:spcPts val="1247"/>
              </a:spcBef>
            </a:pPr>
            <a:endParaRPr lang="en-GB" sz="2000" dirty="0">
              <a:latin typeface="Comic Sans MS" pitchFamily="66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latin typeface="Comic Sans MS" pitchFamily="66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D33520-0D88-40BE-AD24-5180A931272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62320" y="3657600"/>
            <a:ext cx="4800600" cy="2666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859A-CF8E-4AD3-85A0-037D6ECDE3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50640"/>
            <a:ext cx="77724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Comic Sans MS" pitchFamily="66"/>
              </a:rPr>
              <a:t>Diskografija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2678F-7D40-4C66-A0DB-DF35BFFE56A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1828800"/>
            <a:ext cx="7772400" cy="466452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697"/>
              </a:spcBef>
            </a:pPr>
            <a:r>
              <a:rPr lang="en-GB" sz="2800">
                <a:latin typeface="Comic Sans MS" pitchFamily="66"/>
              </a:rPr>
              <a:t>Izdali so 9 albumov z naslovi:</a:t>
            </a:r>
          </a:p>
          <a:p>
            <a:pPr lvl="0" indent="-341280">
              <a:lnSpc>
                <a:spcPct val="90000"/>
              </a:lnSpc>
              <a:spcBef>
                <a:spcPts val="697"/>
              </a:spcBef>
            </a:pPr>
            <a:endParaRPr lang="en-GB" sz="2800">
              <a:latin typeface="Comic Sans MS" pitchFamily="66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1,039 Smoothed Out Slappy Hours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Kerplunk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Dookie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Insomniac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Nimrod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Warning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International superhits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Shenanigans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American idiot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BC9A2-F75B-493D-9EFF-5FB1A4A7C3D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38680" y="2362320"/>
            <a:ext cx="3040200" cy="358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D17B-6B6E-4568-89BA-A9528BAD26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350640"/>
            <a:ext cx="7772400" cy="1143360"/>
          </a:xfrm>
        </p:spPr>
        <p:txBody>
          <a:bodyPr wrap="none" lIns="90000" tIns="46800" rIns="90000" bIns="46800" anchorCtr="0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latin typeface="Comic Sans MS" pitchFamily="66"/>
              </a:rPr>
              <a:t>Biografija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C3CB8-5EF1-41BA-862D-FB05B028B1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1600200"/>
            <a:ext cx="7772400" cy="417204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latin typeface="Comic Sans MS" pitchFamily="66"/>
              </a:rPr>
              <a:t>Billie Joe Armstrong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endParaRPr lang="en-GB" sz="2400">
              <a:latin typeface="Comic Sans MS" pitchFamily="66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Ime: Billie Joe Armstrong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Igra: Kitara, vokal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Rojen: 17. Februar 1972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Igra tudi: Orglice, mandolin, bobne in klavir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Billie je bil najmlajši od šestih otrok v družini, živeli so v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Kaliforniji. Njegov oče je bil voznik tovornjaka in začasno tudi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pevec Jazza, umrl je, ko je bil Billie Joe star 10 let.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Njegova mama je bila natakarica.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20AA-7908-445E-8D7E-C378D7C7C45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439920"/>
            <a:ext cx="7772400" cy="114372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D0320-AA91-4347-B089-CBE1715F048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62120" y="609480"/>
            <a:ext cx="7772400" cy="4115159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Kot otrok je Billie pel v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bolnišnicah, da bi razvedril bolnike. In celo posnel pesem Look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For Love, ko je bil star 5 let. Kmalu po tem ga je družba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napeljala na punk. Pri enajstih je dobil Billie prvo kitaro, na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katero še danes igra. Svoj prvi komad je napisal pri 14. naslov je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latin typeface="Comic Sans MS" pitchFamily="66"/>
              </a:rPr>
              <a:t>bil Why Do You Want Him.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>
              <a:latin typeface="Comic Sans MS" pitchFamily="66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277989-9BDD-4170-9278-CE4D1D65D40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495680" y="2514600"/>
            <a:ext cx="2374920" cy="3895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717C-2CA4-4803-AC07-CBDAEA675E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1381376"/>
            <a:ext cx="4800601" cy="4095609"/>
          </a:xfrm>
        </p:spPr>
        <p:txBody>
          <a:bodyPr wrap="square" lIns="90000" tIns="46800" rIns="90000" bIns="46800" anchorCtr="0">
            <a:spAutoFit/>
          </a:bodyPr>
          <a:lstStyle/>
          <a:p>
            <a:pPr lvl="0" algn="l">
              <a:lnSpc>
                <a:spcPct val="100000"/>
              </a:lnSpc>
            </a:pPr>
            <a:r>
              <a:rPr lang="en-GB" sz="2000" dirty="0" err="1">
                <a:latin typeface="Comic Sans MS" pitchFamily="66"/>
              </a:rPr>
              <a:t>Ime</a:t>
            </a:r>
            <a:r>
              <a:rPr lang="en-GB" sz="2000" dirty="0">
                <a:latin typeface="Comic Sans MS" pitchFamily="66"/>
              </a:rPr>
              <a:t>: Michael Pritchard</a:t>
            </a:r>
            <a:br>
              <a:rPr lang="en-GB" sz="2000" dirty="0">
                <a:latin typeface="Comic Sans MS" pitchFamily="66"/>
              </a:rPr>
            </a:br>
            <a:r>
              <a:rPr lang="en-GB" sz="2000" dirty="0" err="1">
                <a:latin typeface="Comic Sans MS" pitchFamily="66"/>
              </a:rPr>
              <a:t>Igra</a:t>
            </a:r>
            <a:r>
              <a:rPr lang="en-GB" sz="2000" dirty="0">
                <a:latin typeface="Comic Sans MS" pitchFamily="66"/>
              </a:rPr>
              <a:t>: Bass, </a:t>
            </a:r>
            <a:r>
              <a:rPr lang="en-GB" sz="2000" dirty="0" err="1">
                <a:latin typeface="Comic Sans MS" pitchFamily="66"/>
              </a:rPr>
              <a:t>podporni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vokal</a:t>
            </a:r>
            <a:br>
              <a:rPr lang="en-GB" sz="2000" dirty="0">
                <a:latin typeface="Comic Sans MS" pitchFamily="66"/>
              </a:rPr>
            </a:br>
            <a:r>
              <a:rPr lang="en-GB" sz="2000" dirty="0" err="1">
                <a:latin typeface="Comic Sans MS" pitchFamily="66"/>
              </a:rPr>
              <a:t>Rojen</a:t>
            </a:r>
            <a:r>
              <a:rPr lang="en-GB" sz="2000" dirty="0">
                <a:latin typeface="Comic Sans MS" pitchFamily="66"/>
              </a:rPr>
              <a:t>: 4. Maja, 1972</a:t>
            </a:r>
            <a:br>
              <a:rPr lang="en-GB" sz="2000" dirty="0">
                <a:latin typeface="Comic Sans MS" pitchFamily="66"/>
              </a:rPr>
            </a:br>
            <a:r>
              <a:rPr lang="en-GB" sz="2000" dirty="0" err="1">
                <a:latin typeface="Comic Sans MS" pitchFamily="66"/>
              </a:rPr>
              <a:t>Igra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tudi</a:t>
            </a:r>
            <a:r>
              <a:rPr lang="en-GB" sz="2000" dirty="0">
                <a:latin typeface="Comic Sans MS" pitchFamily="66"/>
              </a:rPr>
              <a:t>: </a:t>
            </a:r>
            <a:r>
              <a:rPr lang="en-GB" sz="2000" dirty="0" err="1">
                <a:latin typeface="Comic Sans MS" pitchFamily="66"/>
              </a:rPr>
              <a:t>Sintisajzer</a:t>
            </a:r>
            <a:r>
              <a:rPr lang="en-GB" sz="2000" dirty="0">
                <a:latin typeface="Comic Sans MS" pitchFamily="66"/>
              </a:rPr>
              <a:t>, </a:t>
            </a:r>
            <a:r>
              <a:rPr lang="en-GB" sz="2000" dirty="0" err="1">
                <a:latin typeface="Comic Sans MS" pitchFamily="66"/>
              </a:rPr>
              <a:t>kitaro</a:t>
            </a:r>
            <a:r>
              <a:rPr lang="en-GB" sz="2000" dirty="0">
                <a:latin typeface="Comic Sans MS" pitchFamily="66"/>
              </a:rPr>
              <a:t>, </a:t>
            </a:r>
            <a:r>
              <a:rPr lang="en-GB" sz="2000" dirty="0" err="1">
                <a:latin typeface="Comic Sans MS" pitchFamily="66"/>
              </a:rPr>
              <a:t>bobne</a:t>
            </a:r>
            <a:r>
              <a:rPr lang="en-GB" sz="2000" dirty="0">
                <a:latin typeface="Comic Sans MS" pitchFamily="66"/>
              </a:rPr>
              <a:t>.</a:t>
            </a:r>
            <a:br>
              <a:rPr lang="en-GB" sz="2000" dirty="0">
                <a:latin typeface="Comic Sans MS" pitchFamily="66"/>
              </a:rPr>
            </a:br>
            <a:br>
              <a:rPr lang="en-GB" sz="2000" dirty="0">
                <a:latin typeface="Comic Sans MS" pitchFamily="66"/>
              </a:rPr>
            </a:br>
            <a:r>
              <a:rPr lang="en-GB" sz="2000" dirty="0">
                <a:latin typeface="Comic Sans MS" pitchFamily="66"/>
              </a:rPr>
              <a:t>Mike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rojen</a:t>
            </a:r>
            <a:r>
              <a:rPr lang="en-GB" sz="2000" dirty="0">
                <a:latin typeface="Comic Sans MS" pitchFamily="66"/>
              </a:rPr>
              <a:t> od </a:t>
            </a:r>
            <a:r>
              <a:rPr lang="en-GB" sz="2000" dirty="0" err="1">
                <a:latin typeface="Comic Sans MS" pitchFamily="66"/>
              </a:rPr>
              <a:t>heroina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zasvojene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mame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zato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posvojen</a:t>
            </a:r>
            <a:r>
              <a:rPr lang="en-GB" sz="2000" dirty="0">
                <a:latin typeface="Comic Sans MS" pitchFamily="66"/>
              </a:rPr>
              <a:t>. </a:t>
            </a:r>
            <a:r>
              <a:rPr lang="en-GB" sz="2000" dirty="0" err="1">
                <a:latin typeface="Comic Sans MS" pitchFamily="66"/>
              </a:rPr>
              <a:t>Njegovi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novi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starši</a:t>
            </a:r>
            <a:r>
              <a:rPr lang="en-GB" sz="2000" dirty="0">
                <a:latin typeface="Comic Sans MS" pitchFamily="66"/>
              </a:rPr>
              <a:t> so se </a:t>
            </a:r>
            <a:r>
              <a:rPr lang="en-GB" sz="2000" dirty="0" err="1">
                <a:latin typeface="Comic Sans MS" pitchFamily="66"/>
              </a:rPr>
              <a:t>ločili</a:t>
            </a:r>
            <a:r>
              <a:rPr lang="en-GB" sz="2000" dirty="0">
                <a:latin typeface="Comic Sans MS" pitchFamily="66"/>
              </a:rPr>
              <a:t>, ko je </a:t>
            </a:r>
            <a:r>
              <a:rPr lang="en-GB" sz="2000" dirty="0" err="1">
                <a:latin typeface="Comic Sans MS" pitchFamily="66"/>
              </a:rPr>
              <a:t>bil</a:t>
            </a:r>
            <a:r>
              <a:rPr lang="en-GB" sz="2000" dirty="0">
                <a:latin typeface="Comic Sans MS" pitchFamily="66"/>
              </a:rPr>
              <a:t> star 7 let. </a:t>
            </a:r>
            <a:r>
              <a:rPr lang="en-GB" sz="2000" dirty="0" err="1">
                <a:latin typeface="Comic Sans MS" pitchFamily="66"/>
              </a:rPr>
              <a:t>Tako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si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delil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čas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pri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dveh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domovih</a:t>
            </a:r>
            <a:r>
              <a:rPr lang="en-GB" sz="2000" dirty="0">
                <a:latin typeface="Comic Sans MS" pitchFamily="66"/>
              </a:rPr>
              <a:t>. V </a:t>
            </a:r>
            <a:r>
              <a:rPr lang="en-GB" sz="2000" dirty="0" err="1">
                <a:latin typeface="Comic Sans MS" pitchFamily="66"/>
              </a:rPr>
              <a:t>petem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razredu</a:t>
            </a:r>
            <a:r>
              <a:rPr lang="en-GB" sz="2000" dirty="0">
                <a:latin typeface="Comic Sans MS" pitchFamily="66"/>
              </a:rPr>
              <a:t> je </a:t>
            </a:r>
            <a:r>
              <a:rPr lang="en-GB" sz="2000" dirty="0" err="1">
                <a:latin typeface="Comic Sans MS" pitchFamily="66"/>
              </a:rPr>
              <a:t>spoznal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Billija</a:t>
            </a:r>
            <a:r>
              <a:rPr lang="en-GB" sz="2000" dirty="0">
                <a:latin typeface="Comic Sans MS" pitchFamily="66"/>
              </a:rPr>
              <a:t> Joe-a, </a:t>
            </a:r>
            <a:r>
              <a:rPr lang="en-GB" sz="2000" dirty="0" err="1">
                <a:latin typeface="Comic Sans MS" pitchFamily="66"/>
              </a:rPr>
              <a:t>pri</a:t>
            </a:r>
            <a:r>
              <a:rPr lang="en-GB" sz="2000" dirty="0">
                <a:latin typeface="Comic Sans MS" pitchFamily="66"/>
              </a:rPr>
              <a:t> 15tih </a:t>
            </a:r>
            <a:r>
              <a:rPr lang="en-GB" sz="2000" dirty="0" err="1">
                <a:latin typeface="Comic Sans MS" pitchFamily="66"/>
              </a:rPr>
              <a:t>letih</a:t>
            </a:r>
            <a:r>
              <a:rPr lang="en-GB" sz="2000" dirty="0">
                <a:latin typeface="Comic Sans MS" pitchFamily="66"/>
              </a:rPr>
              <a:t> pa je </a:t>
            </a:r>
            <a:r>
              <a:rPr lang="en-GB" sz="2000" dirty="0" err="1">
                <a:latin typeface="Comic Sans MS" pitchFamily="66"/>
              </a:rPr>
              <a:t>najel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sobo</a:t>
            </a:r>
            <a:r>
              <a:rPr lang="en-GB" sz="2000" dirty="0">
                <a:latin typeface="Comic Sans MS" pitchFamily="66"/>
              </a:rPr>
              <a:t> v </a:t>
            </a:r>
            <a:r>
              <a:rPr lang="en-GB" sz="2000" dirty="0" err="1">
                <a:latin typeface="Comic Sans MS" pitchFamily="66"/>
              </a:rPr>
              <a:t>njegovi</a:t>
            </a:r>
            <a:r>
              <a:rPr lang="en-GB" sz="2000" dirty="0">
                <a:latin typeface="Comic Sans MS" pitchFamily="66"/>
              </a:rPr>
              <a:t> </a:t>
            </a:r>
            <a:r>
              <a:rPr lang="en-GB" sz="2000" dirty="0" err="1">
                <a:latin typeface="Comic Sans MS" pitchFamily="66"/>
              </a:rPr>
              <a:t>hiši</a:t>
            </a:r>
            <a:r>
              <a:rPr lang="en-GB" sz="2000" dirty="0">
                <a:latin typeface="Comic Sans MS" pitchFamily="66"/>
              </a:rPr>
              <a:t>.</a:t>
            </a:r>
            <a:br>
              <a:rPr lang="en-GB" sz="2000" dirty="0">
                <a:latin typeface="Comic Sans MS" pitchFamily="66"/>
              </a:rPr>
            </a:br>
            <a:endParaRPr lang="en-GB" sz="2000" dirty="0">
              <a:latin typeface="Comic Sans MS" pitchFamily="66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096E3-3156-4F42-96D7-0607A97417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5799" y="685799"/>
            <a:ext cx="7772400" cy="4115159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1500"/>
              </a:spcBef>
            </a:pPr>
            <a:r>
              <a:rPr lang="en-GB" sz="2400">
                <a:latin typeface="Comic Sans MS" pitchFamily="66"/>
              </a:rPr>
              <a:t>Mike Dirnt</a:t>
            </a:r>
          </a:p>
          <a:p>
            <a:pPr lvl="0" indent="-341280">
              <a:lnSpc>
                <a:spcPct val="90000"/>
              </a:lnSpc>
              <a:spcBef>
                <a:spcPts val="1500"/>
              </a:spcBef>
            </a:pPr>
            <a:endParaRPr lang="en-GB" sz="2400">
              <a:latin typeface="Comic Sans MS" pitchFamily="66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93A7B9-4805-4209-90C1-0474EE12B83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38680" y="990719"/>
            <a:ext cx="2862360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Nimbus Roman No9 L</vt:lpstr>
      <vt:lpstr>Times New Roman</vt:lpstr>
      <vt:lpstr>Privzeto</vt:lpstr>
      <vt:lpstr>Naslov1</vt:lpstr>
      <vt:lpstr>Green Day SEMINARSKA NALOGA</vt:lpstr>
      <vt:lpstr>Opis skupine</vt:lpstr>
      <vt:lpstr>Zgodovina</vt:lpstr>
      <vt:lpstr>PowerPoint Presentation</vt:lpstr>
      <vt:lpstr>PowerPoint Presentation</vt:lpstr>
      <vt:lpstr>Diskografija</vt:lpstr>
      <vt:lpstr>Biografija</vt:lpstr>
      <vt:lpstr>PowerPoint Presentation</vt:lpstr>
      <vt:lpstr>Ime: Michael Pritchard Igra: Bass, podporni vokal Rojen: 4. Maja, 1972 Igra tudi: Sintisajzer, kitaro, bobne.  Mike je bil rojen od heroina zasvojene mame zato je bil posvojen. Njegovi novi starši so se ločili, ko je bil star 7 let. Tako si je delil čas pri dveh domovih. V petem razredu je spoznal Billija Joe-a, pri 15tih letih pa je najel sobo v njegovi hiši. </vt:lpstr>
      <vt:lpstr>Treej Cool</vt:lpstr>
      <vt:lpstr>Jason Whit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2019-05-31T08:42:05Z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