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0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3E6C72E-12F6-4617-BE40-C31A9C9BB196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1">
            <a:noAutofit/>
          </a:bodyPr>
          <a:lstStyle/>
          <a:p>
            <a:pPr marL="0" marR="0" lvl="0" indent="0" algn="l" rtl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400"/>
            </a:pPr>
            <a:endParaRPr lang="sl-SI" sz="1400" b="0" i="0" u="none" strike="noStrike" baseline="0">
              <a:ln>
                <a:noFill/>
              </a:ln>
              <a:solidFill>
                <a:srgbClr val="EAEAEA"/>
              </a:solidFill>
              <a:latin typeface="Times New Roman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492DB9-C5CF-4C06-85EB-58E0A7AE3B82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81880" y="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1">
            <a:noAutofit/>
          </a:bodyPr>
          <a:lstStyle/>
          <a:p>
            <a:pPr marL="0" marR="0" lvl="0" indent="0" algn="r" rtl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400"/>
            </a:pPr>
            <a:endParaRPr lang="sl-SI" sz="1400" b="0" i="0" u="none" strike="noStrike" baseline="0">
              <a:ln>
                <a:noFill/>
              </a:ln>
              <a:solidFill>
                <a:srgbClr val="EAEAEA"/>
              </a:solidFill>
              <a:latin typeface="Times New Roman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4B9A4-7AF1-4D2C-86DC-7BB683271E94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868680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1">
            <a:noAutofit/>
          </a:bodyPr>
          <a:lstStyle/>
          <a:p>
            <a:pPr marL="0" marR="0" lvl="0" indent="0" algn="l" rtl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400"/>
            </a:pPr>
            <a:endParaRPr lang="sl-SI" sz="1400" b="0" i="0" u="none" strike="noStrike" baseline="0">
              <a:ln>
                <a:noFill/>
              </a:ln>
              <a:solidFill>
                <a:srgbClr val="EAEAEA"/>
              </a:solidFill>
              <a:latin typeface="Times New Roman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6F052D-CD87-456E-82E0-5934F351CDAD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81880" y="868680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1">
            <a:noAutofit/>
          </a:bodyPr>
          <a:lstStyle/>
          <a:p>
            <a:pPr marL="0" marR="0" lvl="0" indent="0" algn="r" rtl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400"/>
            </a:pPr>
            <a:fld id="{17DE1A93-1A55-4F92-A99C-ACDE1B902151}" type="slidenum">
              <a:t>‹#›</a:t>
            </a:fld>
            <a:endParaRPr lang="sl-SI" sz="1400" b="0" i="0" u="none" strike="noStrike" baseline="0">
              <a:ln>
                <a:noFill/>
              </a:ln>
              <a:solidFill>
                <a:srgbClr val="EAEAEA"/>
              </a:solidFill>
              <a:latin typeface="Times New Roman" pitchFamily="18"/>
              <a:ea typeface="Lucida Sans Unicode" pitchFamily="2"/>
              <a:cs typeface="Lucida Sans Unicode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8210357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CDB0DA8-DB49-4A23-8949-68F01758570F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lIns="90000" tIns="45000" rIns="90000" bIns="45000" anchor="ctr" anchorCtr="1" compatLnSpc="1">
            <a:noAutofit/>
          </a:bodyPr>
          <a:lstStyle/>
          <a:p>
            <a:pPr marL="0" marR="0" lvl="0" indent="0" algn="l" rtl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2400" b="0" i="0" u="none" strike="noStrike" baseline="0">
              <a:ln>
                <a:noFill/>
              </a:ln>
              <a:solidFill>
                <a:srgbClr val="EAEAEA"/>
              </a:solidFill>
              <a:latin typeface="Times New Roman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B687B818-BB06-4F49-8EBE-14B62BA70EF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-11798640" y="-11796840"/>
            <a:ext cx="11798280" cy="1249236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B2FDF69B-31B8-4C3D-BBD7-18293A9C2F3E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799" y="4343400"/>
            <a:ext cx="5484960" cy="411372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24876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indent="0" algn="l" rtl="0" hangingPunct="0">
      <a:lnSpc>
        <a:spcPct val="100000"/>
      </a:lnSpc>
      <a:spcBef>
        <a:spcPts val="448"/>
      </a:spcBef>
      <a:spcAft>
        <a:spcPts val="0"/>
      </a:spcAft>
      <a:buNone/>
      <a:tabLst>
        <a:tab pos="0" algn="l"/>
        <a:tab pos="448919" algn="l"/>
        <a:tab pos="898199" algn="l"/>
        <a:tab pos="1347480" algn="l"/>
        <a:tab pos="1796760" algn="l"/>
        <a:tab pos="2246040" algn="l"/>
        <a:tab pos="2695320" algn="l"/>
        <a:tab pos="3144600" algn="l"/>
        <a:tab pos="3593880" algn="l"/>
        <a:tab pos="4043159" algn="l"/>
        <a:tab pos="4492440" algn="l"/>
        <a:tab pos="4941719" algn="l"/>
        <a:tab pos="5391000" algn="l"/>
        <a:tab pos="5840280" algn="l"/>
        <a:tab pos="6289560" algn="l"/>
        <a:tab pos="6738840" algn="l"/>
        <a:tab pos="7188120" algn="l"/>
        <a:tab pos="7637400" algn="l"/>
        <a:tab pos="8086679" algn="l"/>
        <a:tab pos="8535960" algn="l"/>
        <a:tab pos="8985240" algn="l"/>
      </a:tabLst>
      <a:defRPr lang="sl-SI" sz="1200" b="0" i="0" u="none" strike="noStrike" baseline="0">
        <a:ln>
          <a:noFill/>
        </a:ln>
        <a:solidFill>
          <a:srgbClr val="000000"/>
        </a:solidFill>
        <a:latin typeface="Times New Roman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5A7EDC0-3934-4928-857F-4EBD03C1AFA8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D82EFDC-337F-48FB-96A6-186B3EF94E9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 kern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30CAA4A-41D5-4858-B00D-31E7CB1055A7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648C6DD-17D7-49FD-A76D-A6CB63043BE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9896AD3-CADE-483F-9F68-4468FCEF8035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98B5F31-FE76-457B-95AB-52C260755B2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FC8BA25-BC1E-4228-8158-80BECA0654F9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7CA0B39-2E3C-440D-BB5F-45D3BFEDB8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A2BDA47-CA3B-4A34-9465-1027CDF5548F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932527D-4759-4393-AD39-2FF31BD4BDA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7F6BBF2-1305-4A74-9B82-F311D55E37D7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F989DDF-EA6A-4EA7-BC4C-BFC790320F5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69DA16A-A9C6-4701-80CF-76C7F34DDE05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D4994CA-545C-45E0-8BEC-7B8FBC8FF1C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45CBFB1-EF55-45CC-ADDB-FF6FC857681C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7B4F215-AE27-4123-B10F-6AB7DEFA702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B43AB69-F83F-49EC-8950-186A4EB16974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DC506F9-471E-4361-B721-246F259D862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7C3E855-359A-44A8-9D0B-5A728A4A7C86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6455D01-3BD5-437A-BC50-F0E1A26B26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3312F2A-BA2D-4C30-9855-3F45D4EFFF6E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DE58448-CC95-49F8-A5C2-5E8D138AF52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150AD-D7C2-4BAC-8AC5-722787EC98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1BCA22-9C78-41BE-94AF-7C10608E51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D04B7-436D-48BD-B860-A1D3F6BA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2EFF4C-5D08-4997-8A08-B3E95B82D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729B3-C675-4E8F-B8E6-66BB87CC2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C7616C9-BD19-425E-9581-2B182A3A567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542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0663D-FBFC-47F4-B23C-5BDD867AF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5C7BE8-44E3-4B50-8EA1-12FE2FBBD4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4FA922-56AA-417B-9538-4B9AC0853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7D756E-8108-492E-8C44-96D32B751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DF5ED-8E3E-4470-8FC9-D6BF94893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25EF8F3-43FC-492A-A169-3D06BE7FA8C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265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9FE96E-5055-477F-A170-FDCE9107E4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24625" y="238125"/>
            <a:ext cx="1944688" cy="55403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87FDFB-199F-4B36-A8E9-28277AF4E7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238125"/>
            <a:ext cx="5686425" cy="55403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FC33A8-54A2-49F4-8F27-F36C07196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7E47A2-8FCA-4114-8D51-72DAEDFB2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D0580-2810-4D44-B28B-513004870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9CEDC58-D0F5-4266-9DD1-8DED60BD3C17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098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06C85-586E-4144-AC1B-650073FD65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62E9ED-45E1-403F-B193-0C91032184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ABA232-AEFA-4992-8843-1AEE4ED29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493FE4-4D25-4AF6-86C2-19053A8F0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7AC197-FB80-4906-9224-A194271BA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DBCA2DF-491A-4CFA-AE5A-EEF5B0D8E2DB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5031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1C0DB-969B-4421-ADC9-DBA78A1AD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6200E8-D8A0-4308-8D75-35376A012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6097E-9CD1-4D37-BC02-80B3FD0D4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3B1C74-C84A-4ABC-843A-1253D2E68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6FFF50-EF37-4148-B3B4-8AD1F7C88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276E035-048B-449D-ACC6-695EB8BEE46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7037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A8E38-9296-4F63-A929-12018F286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970E38-F9D4-4615-A1A3-92001062CF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B698D0-3D7D-488C-89DA-40EA37252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2F570-B4C9-44DC-B958-91382D184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0FE23D-8403-41CF-935D-85E25C86F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E9B1C99-F5C4-45D6-87D7-3BB0F984453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958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03A33-0B98-42F7-AEBA-E5E420111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05DA3B-5B1D-4E35-BE54-8F4A3BEFD5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7B66D7-D76D-42F2-BE35-FA25FF1572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171A21-9935-4325-B601-D663AA12B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771B42-24CA-4E51-9EF3-E63B6E0A1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76673F-77A6-4A7A-A68F-39E7E7D48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A9DE576-FFDA-473D-B1B4-254F1F00ADEB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061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004EE-5546-45C4-9F93-921237922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047925-8E30-491F-953B-3951407E93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0FE8D3-75B7-4E39-B95E-9FCB20BDAB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D9BA07-E3B1-4714-AA54-3F9493F6E1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B4E950-6E9F-4CFF-9E9B-A29013919A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847700-7F22-421A-B5E9-08F404F3F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9F333F-B901-4810-84F9-83BEEF8C8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7679CF-CE58-4140-ACA3-E6E70976F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E360232-20BD-41BA-9E9D-ED71149D9850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42190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79855-4E6A-4CFE-8D76-147AE11EF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334921-73BD-4E40-8709-78EC26060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CFCC50-EED6-4078-8A12-CA439773F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0CA987-60A2-484B-8ED1-33C32D12B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75FA0EC-EEC7-4D95-99DB-E1F21D3F5B5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9276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4CDB25-C8C0-410C-9FB0-DA6728EF6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242C3A-D49D-42C0-B3DD-6FAAA4422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96444D-0AE6-422D-AD1F-E207D0458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2A53FB9-69C5-4B2F-8301-6369AF8ED07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737241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D189F-3B7A-4F4F-843C-A6FE1FDED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B7B93D-3249-4FE2-B014-B5E3D4CE34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1512DB-A466-45EA-93E7-EA7B364955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0F20BF-F3B1-4A5B-BC42-91C6349A8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168DAF-12A7-46A8-8672-8FB874F7C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869F6E-CA64-4545-9F34-81FDB603C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73B8D29-461D-4584-83E2-A2B0C65EC16B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304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B21E1-29CF-40FD-8838-B356FADEF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F8119C-B397-4684-8E39-E51253386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4B3C3D-F4A0-4263-9BB2-3357FCE4A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5AD5D0-1B1B-4237-ADF1-5780B5F35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D79E3-91D9-4ED9-AAFE-32D42378B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8ED1F5B-CAD7-470A-9C3F-87AC254D63E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0122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7384D-EA4D-48BF-B941-363698D64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4977B3-4399-4B4E-BD03-D4A1DF7754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D7F537-F2F6-43EF-BAD8-D162AD5597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10E26D-39C1-40D1-B8B1-FF432FFD1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03C54E-C9A5-48A8-9700-55597B200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4DCE43-B1A9-4B67-8DB2-43879FA92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BF6C6CE-157B-403E-A318-4D3296F2468C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8481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12D8E-5270-4813-BCAE-E1A6D5340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1B058E-5F69-4713-9353-193B6D1323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B5BB8-59F5-42B6-A46C-06146E59C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D8590-EC73-49F9-9F68-A3EEA6E75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7689EB-2A31-4034-AAD5-4562BCBE2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7A46245-011B-4886-9346-CB67ED7E3E2B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7901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714B84-160D-4BD7-923A-9C46BA51EB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1604963"/>
            <a:ext cx="2055813" cy="45243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F9660A-A23F-4E56-9EF8-AE76CC3C80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1604963"/>
            <a:ext cx="6019800" cy="45243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B2FC6E-3668-4B19-A50B-BC7CA69B8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7096F-3194-4229-AF74-B72D13987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BFBAB9-6014-48E7-BBB2-75DB23AFE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50D5A63-54D5-4B81-9E79-3B2C041D455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378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68E29-651F-4EFE-BD50-0C16D69F3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0EFCE2-6618-4A27-B557-E3A70F72A3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B583BE-DBBC-420C-AAEC-49A6AB478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4BE462-4328-4117-9B2D-81F785F14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0E1193-2F55-4EC3-9EEC-C86B473C4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1DB3903-19CB-434C-86FC-5DCF63C1A2E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48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9FDC7-47D2-4973-8A3B-178B9AF48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24B5F7-E076-4C8E-B776-AC7D5EDE7F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8500" y="1665288"/>
            <a:ext cx="3808413" cy="4113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F0E769-6EEB-4387-800A-3E3CA83EF1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59313" y="1665288"/>
            <a:ext cx="3810000" cy="4113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1B6C2F-8BE9-46C1-997D-6856F70A0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E6252A-614D-4B1B-9B66-FDE56DA0D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459F92-242A-44E9-9A10-E4CB447FF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7B0EAF9-A22B-4AAF-B605-F6A7F3AAD477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83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451BD-4B3F-4663-B38D-4742E369E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637705-4396-4E92-8F1F-221538C641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3234F7-BF35-4468-A955-30AADB839A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F72F82-2D5F-4FD0-9116-5C0257C758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DC1EC5-0991-4B7C-A888-ED60721AE8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71557A-054B-4454-B0AB-BB1B7696C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CB2B75-B903-48BD-B51A-31AE83477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58E8C7-B105-4D3F-87BF-AF133D9EA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182209D-0741-46D5-9ACA-9E451246FBF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870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14C3F-39C9-47AF-AB96-9F530CC30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2F841B-7571-433C-8825-587BBEFAB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59E47D-C660-46A0-A767-F8715BA5E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E5D9F5-A975-4A36-B89F-770446321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292E02B-544B-46F5-AC46-481060128F4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740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FA40D0-5624-4E98-B97C-3DFC34FC5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FF4917-AEF8-4628-AB1A-A21157474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80E09A-2593-46B8-89B7-8D1E02076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617AEB5-B6FC-457B-A44F-7C9751DF0A9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04083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74CE4-4CB5-412F-B2A0-17065639A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4AB3E-7173-4C19-96B6-9FAFA5859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8EAE4B-A954-4B88-8D35-3E180E61C2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EE6875-DA7D-4B23-BA20-324CB2AAD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D831FB-490D-4F43-9517-3A8368345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1763C4-675C-41C1-8AC3-460CE8DA8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9CD726B-3AF0-4E54-9167-88C00841F5D4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405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02F7F-9E20-448D-A892-F5CD72EFA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6BA37B-2378-4C0D-A071-C49C41241D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7D26EC-0BFD-4D70-BAF8-284D12D3AF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670B04-3553-4BB4-8E61-AF937CB49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5A4F27-E010-4747-B517-6D82DD66C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1ECB03-3693-4218-ABCF-54EE9E149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2D485E9-6B8B-402C-B888-30BE9431E794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847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8F3634D-EE89-48E4-BADF-E506B4B8ED78}"/>
              </a:ext>
            </a:extLst>
          </p:cNvPr>
          <p:cNvGrpSpPr/>
          <p:nvPr/>
        </p:nvGrpSpPr>
        <p:grpSpPr>
          <a:xfrm>
            <a:off x="-38160" y="-11161"/>
            <a:ext cx="9239400" cy="6936840"/>
            <a:chOff x="-38160" y="-11161"/>
            <a:chExt cx="9239400" cy="6936840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1B58238A-7A08-49FA-8E3A-3E9151250219}"/>
                </a:ext>
              </a:extLst>
            </p:cNvPr>
            <p:cNvSpPr/>
            <p:nvPr/>
          </p:nvSpPr>
          <p:spPr>
            <a:xfrm>
              <a:off x="8744040" y="-9360"/>
              <a:ext cx="455399" cy="69278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gradFill>
              <a:gsLst>
                <a:gs pos="0">
                  <a:srgbClr val="000000"/>
                </a:gs>
                <a:gs pos="100000">
                  <a:srgbClr val="006600"/>
                </a:gs>
              </a:gsLst>
              <a:lin ang="10800000"/>
            </a:gradFill>
            <a:ln>
              <a:noFill/>
              <a:prstDash val="solid"/>
            </a:ln>
          </p:spPr>
          <p:txBody>
            <a:bodyPr vert="horz" wrap="squar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2400" b="0" i="0" u="none" strike="noStrike" baseline="0">
                <a:ln>
                  <a:noFill/>
                </a:ln>
                <a:solidFill>
                  <a:srgbClr val="EAEAEA"/>
                </a:solidFill>
                <a:latin typeface="Times New Roman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FE0A128E-9887-4116-B0B0-B1C760409A0A}"/>
                </a:ext>
              </a:extLst>
            </p:cNvPr>
            <p:cNvSpPr/>
            <p:nvPr/>
          </p:nvSpPr>
          <p:spPr>
            <a:xfrm>
              <a:off x="-31680" y="-9360"/>
              <a:ext cx="457200" cy="69339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gradFill>
              <a:gsLst>
                <a:gs pos="0">
                  <a:srgbClr val="006600"/>
                </a:gs>
                <a:gs pos="100000">
                  <a:srgbClr val="000000"/>
                </a:gs>
              </a:gsLst>
              <a:lin ang="10800000"/>
            </a:gradFill>
            <a:ln>
              <a:noFill/>
              <a:prstDash val="solid"/>
            </a:ln>
          </p:spPr>
          <p:txBody>
            <a:bodyPr vert="horz" wrap="squar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2400" b="0" i="0" u="none" strike="noStrike" baseline="0">
                <a:ln>
                  <a:noFill/>
                </a:ln>
                <a:solidFill>
                  <a:srgbClr val="EAEAEA"/>
                </a:solidFill>
                <a:latin typeface="Times New Roman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E67758B4-4FF4-4CA5-8711-C951EF0897A7}"/>
                </a:ext>
              </a:extLst>
            </p:cNvPr>
            <p:cNvSpPr/>
            <p:nvPr/>
          </p:nvSpPr>
          <p:spPr>
            <a:xfrm rot="10800000" flipH="1" flipV="1">
              <a:off x="-17640" y="-11161"/>
              <a:ext cx="9204480" cy="457200"/>
            </a:xfrm>
            <a:custGeom>
              <a:avLst>
                <a:gd name="f0" fmla="val 1089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0"/>
                <a:gd name="f7" fmla="val 21600"/>
                <a:gd name="f8" fmla="val 10800"/>
                <a:gd name="f9" fmla="val -2147483647"/>
                <a:gd name="f10" fmla="val 2147483647"/>
                <a:gd name="f11" fmla="+- 0 0 0"/>
                <a:gd name="f12" fmla="*/ f4 1 21600"/>
                <a:gd name="f13" fmla="*/ f5 1 21600"/>
                <a:gd name="f14" fmla="pin 0 f0 10800"/>
                <a:gd name="f15" fmla="*/ f11 f1 1"/>
                <a:gd name="f16" fmla="+- 21600 0 f14"/>
                <a:gd name="f17" fmla="val f14"/>
                <a:gd name="f18" fmla="*/ f14 10 1"/>
                <a:gd name="f19" fmla="*/ f14 1 2"/>
                <a:gd name="f20" fmla="*/ f14 f12 1"/>
                <a:gd name="f21" fmla="*/ f7 f13 1"/>
                <a:gd name="f22" fmla="*/ 10800 f13 1"/>
                <a:gd name="f23" fmla="*/ f15 1 f3"/>
                <a:gd name="f24" fmla="*/ 10800 f12 1"/>
                <a:gd name="f25" fmla="*/ 21600 f13 1"/>
                <a:gd name="f26" fmla="*/ 0 f13 1"/>
                <a:gd name="f27" fmla="*/ f18 1 18"/>
                <a:gd name="f28" fmla="+- 21600 0 f19"/>
                <a:gd name="f29" fmla="+- f23 0 f2"/>
                <a:gd name="f30" fmla="*/ f19 f12 1"/>
                <a:gd name="f31" fmla="+- f27 1750 0"/>
                <a:gd name="f32" fmla="*/ f28 f12 1"/>
                <a:gd name="f33" fmla="+- 21600 0 f31"/>
                <a:gd name="f34" fmla="*/ f31 f12 1"/>
                <a:gd name="f35" fmla="*/ f31 f13 1"/>
                <a:gd name="f36" fmla="*/ f33 f12 1"/>
                <a:gd name="f37" fmla="*/ f33 f13 1"/>
              </a:gdLst>
              <a:ahLst>
                <a:ahXY gdRefX="f0" minX="f6" maxX="f8">
                  <a:pos x="f20" y="f21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2" y="f22"/>
                </a:cxn>
                <a:cxn ang="f29">
                  <a:pos x="f24" y="f25"/>
                </a:cxn>
                <a:cxn ang="f29">
                  <a:pos x="f30" y="f22"/>
                </a:cxn>
                <a:cxn ang="f29">
                  <a:pos x="f24" y="f26"/>
                </a:cxn>
              </a:cxnLst>
              <a:rect l="f34" t="f35" r="f36" b="f37"/>
              <a:pathLst>
                <a:path w="21600" h="21600">
                  <a:moveTo>
                    <a:pt x="f6" y="f6"/>
                  </a:moveTo>
                  <a:lnTo>
                    <a:pt x="f7" y="f6"/>
                  </a:lnTo>
                  <a:lnTo>
                    <a:pt x="f16" y="f7"/>
                  </a:lnTo>
                  <a:lnTo>
                    <a:pt x="f17" y="f7"/>
                  </a:lnTo>
                  <a:close/>
                </a:path>
              </a:pathLst>
            </a:custGeom>
            <a:gradFill>
              <a:gsLst>
                <a:gs pos="0">
                  <a:srgbClr val="006600"/>
                </a:gs>
                <a:gs pos="100000">
                  <a:srgbClr val="000000"/>
                </a:gs>
              </a:gsLst>
              <a:lin ang="5400000"/>
            </a:gradFill>
            <a:ln>
              <a:noFill/>
              <a:prstDash val="solid"/>
            </a:ln>
          </p:spPr>
          <p:txBody>
            <a:bodyPr vert="horz" wrap="squar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2400" b="0" i="0" u="none" strike="noStrike" baseline="0">
                <a:ln>
                  <a:noFill/>
                </a:ln>
                <a:solidFill>
                  <a:srgbClr val="EAEAEA"/>
                </a:solidFill>
                <a:latin typeface="Times New Roman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747B766D-0939-4593-98F4-122FD2D9CA87}"/>
                </a:ext>
              </a:extLst>
            </p:cNvPr>
            <p:cNvSpPr/>
            <p:nvPr/>
          </p:nvSpPr>
          <p:spPr>
            <a:xfrm flipV="1">
              <a:off x="-38160" y="6465240"/>
              <a:ext cx="9239400" cy="460439"/>
            </a:xfrm>
            <a:custGeom>
              <a:avLst>
                <a:gd name="f0" fmla="val 11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0"/>
                <a:gd name="f7" fmla="val 21600"/>
                <a:gd name="f8" fmla="val 10800"/>
                <a:gd name="f9" fmla="val -2147483647"/>
                <a:gd name="f10" fmla="val 2147483647"/>
                <a:gd name="f11" fmla="+- 0 0 0"/>
                <a:gd name="f12" fmla="*/ f4 1 21600"/>
                <a:gd name="f13" fmla="*/ f5 1 21600"/>
                <a:gd name="f14" fmla="pin 0 f0 10800"/>
                <a:gd name="f15" fmla="*/ f11 f1 1"/>
                <a:gd name="f16" fmla="+- 21600 0 f14"/>
                <a:gd name="f17" fmla="val f14"/>
                <a:gd name="f18" fmla="*/ f14 10 1"/>
                <a:gd name="f19" fmla="*/ f14 1 2"/>
                <a:gd name="f20" fmla="*/ f14 f12 1"/>
                <a:gd name="f21" fmla="*/ f7 f13 1"/>
                <a:gd name="f22" fmla="*/ 10800 f13 1"/>
                <a:gd name="f23" fmla="*/ f15 1 f3"/>
                <a:gd name="f24" fmla="*/ 10800 f12 1"/>
                <a:gd name="f25" fmla="*/ 21600 f13 1"/>
                <a:gd name="f26" fmla="*/ 0 f13 1"/>
                <a:gd name="f27" fmla="*/ f18 1 18"/>
                <a:gd name="f28" fmla="+- 21600 0 f19"/>
                <a:gd name="f29" fmla="+- f23 0 f2"/>
                <a:gd name="f30" fmla="*/ f19 f12 1"/>
                <a:gd name="f31" fmla="+- f27 1750 0"/>
                <a:gd name="f32" fmla="*/ f28 f12 1"/>
                <a:gd name="f33" fmla="+- 21600 0 f31"/>
                <a:gd name="f34" fmla="*/ f31 f12 1"/>
                <a:gd name="f35" fmla="*/ f31 f13 1"/>
                <a:gd name="f36" fmla="*/ f33 f12 1"/>
                <a:gd name="f37" fmla="*/ f33 f13 1"/>
              </a:gdLst>
              <a:ahLst>
                <a:ahXY gdRefX="f0" minX="f6" maxX="f8">
                  <a:pos x="f20" y="f21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2" y="f22"/>
                </a:cxn>
                <a:cxn ang="f29">
                  <a:pos x="f24" y="f25"/>
                </a:cxn>
                <a:cxn ang="f29">
                  <a:pos x="f30" y="f22"/>
                </a:cxn>
                <a:cxn ang="f29">
                  <a:pos x="f24" y="f26"/>
                </a:cxn>
              </a:cxnLst>
              <a:rect l="f34" t="f35" r="f36" b="f37"/>
              <a:pathLst>
                <a:path w="21600" h="21600">
                  <a:moveTo>
                    <a:pt x="f6" y="f6"/>
                  </a:moveTo>
                  <a:lnTo>
                    <a:pt x="f7" y="f6"/>
                  </a:lnTo>
                  <a:lnTo>
                    <a:pt x="f16" y="f7"/>
                  </a:lnTo>
                  <a:lnTo>
                    <a:pt x="f17" y="f7"/>
                  </a:lnTo>
                  <a:close/>
                </a:path>
              </a:pathLst>
            </a:custGeom>
            <a:gradFill>
              <a:gsLst>
                <a:gs pos="0">
                  <a:srgbClr val="000000"/>
                </a:gs>
                <a:gs pos="100000">
                  <a:srgbClr val="006600"/>
                </a:gs>
              </a:gsLst>
              <a:lin ang="5400000"/>
            </a:gradFill>
            <a:ln>
              <a:noFill/>
              <a:prstDash val="solid"/>
            </a:ln>
          </p:spPr>
          <p:txBody>
            <a:bodyPr vert="horz" wrap="squar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2400" b="0" i="0" u="none" strike="noStrike" baseline="0">
                <a:ln>
                  <a:noFill/>
                </a:ln>
                <a:solidFill>
                  <a:srgbClr val="EAEAEA"/>
                </a:solidFill>
                <a:latin typeface="Times New Roman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6A4526B6-4C91-4475-9B4D-8076D44CF263}"/>
                </a:ext>
              </a:extLst>
            </p:cNvPr>
            <p:cNvSpPr/>
            <p:nvPr/>
          </p:nvSpPr>
          <p:spPr>
            <a:xfrm>
              <a:off x="272880" y="282600"/>
              <a:ext cx="8623440" cy="633095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blipFill>
              <a:blip r:embed="rId13"/>
              <a:tile/>
            </a:blipFill>
            <a:ln>
              <a:noFill/>
              <a:prstDash val="solid"/>
            </a:ln>
          </p:spPr>
          <p:txBody>
            <a:bodyPr vert="horz" wrap="squar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2400" b="0" i="0" u="none" strike="noStrike" baseline="0">
                <a:ln>
                  <a:noFill/>
                </a:ln>
                <a:solidFill>
                  <a:srgbClr val="EAEAEA"/>
                </a:solidFill>
                <a:latin typeface="Times New Roman" pitchFamily="18"/>
                <a:ea typeface="Lucida Sans Unicode" pitchFamily="2"/>
                <a:cs typeface="Lucida Sans Unicode" pitchFamily="2"/>
              </a:endParaRPr>
            </a:p>
          </p:txBody>
        </p:sp>
      </p:grpSp>
      <p:sp>
        <p:nvSpPr>
          <p:cNvPr id="8" name="Title Placeholder 7">
            <a:extLst>
              <a:ext uri="{FF2B5EF4-FFF2-40B4-BE49-F238E27FC236}">
                <a16:creationId xmlns:a16="http://schemas.microsoft.com/office/drawing/2014/main" id="{F5342C11-8D66-4D31-A1C9-79663D548F0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5799" y="238320"/>
            <a:ext cx="7770959" cy="136692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endParaRPr lang="sl-SI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877ABD2-C0FE-44BD-AFC0-231B6C91C66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8400" y="1664999"/>
            <a:ext cx="7770959" cy="411336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4EA9008-685D-46AF-9928-7C2CC13B68E4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685440" y="6165720"/>
            <a:ext cx="1903320" cy="45611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6800" rIns="90000" bIns="46800" anchor="t" anchorCtr="0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en-GB" sz="1400" b="0" i="0" u="none" strike="noStrike" baseline="0">
                <a:solidFill>
                  <a:srgbClr val="EAEAEA"/>
                </a:solidFill>
                <a:latin typeface="Times New Roman" pitchFamily="18"/>
                <a:ea typeface="Lucida Sans Unicode" pitchFamily="2"/>
                <a:cs typeface="Lucida Sans Unicode" pitchFamily="2"/>
              </a:defRPr>
            </a:lvl1pPr>
          </a:lstStyle>
          <a:p>
            <a:pPr lvl="0"/>
            <a:endParaRPr lang="en-GB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B78871D5-3E3B-4445-9E52-A1ECE3DDDFCD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3720" y="6165720"/>
            <a:ext cx="2894040" cy="45611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6800" rIns="90000" bIns="46800" anchor="t" anchorCtr="0">
            <a:noAutofit/>
          </a:bodyPr>
          <a:lstStyle>
            <a:lvl1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en-GB" sz="1400" b="0" i="0" u="none" strike="noStrike" baseline="0">
                <a:solidFill>
                  <a:srgbClr val="EAEAEA"/>
                </a:solidFill>
                <a:latin typeface="Times New Roman" pitchFamily="18"/>
                <a:ea typeface="Lucida Sans Unicode" pitchFamily="2"/>
                <a:cs typeface="Lucida Sans Unicode" pitchFamily="2"/>
              </a:defRPr>
            </a:lvl1pPr>
          </a:lstStyle>
          <a:p>
            <a:pPr lvl="0"/>
            <a:endParaRPr lang="en-GB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C157EB17-EFDA-4445-9E9C-95793EFF3A0D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3080" y="6165720"/>
            <a:ext cx="1903680" cy="45611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6800" rIns="90000" bIns="46800" anchor="t" anchorCtr="0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en-GB" sz="1400" b="0" i="0" u="none" strike="noStrike" baseline="0">
                <a:solidFill>
                  <a:srgbClr val="EAEAEA"/>
                </a:solidFill>
                <a:latin typeface="Times New Roman" pitchFamily="18"/>
                <a:ea typeface="Lucida Sans Unicode" pitchFamily="2"/>
                <a:cs typeface="Lucida Sans Unicode" pitchFamily="2"/>
              </a:defRPr>
            </a:lvl1pPr>
          </a:lstStyle>
          <a:p>
            <a:pPr lvl="0"/>
            <a:fld id="{6CC01497-1EF7-41CA-AE00-48F30BE42B29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indent="0" algn="ctr" rtl="0" hangingPunct="1">
        <a:lnSpc>
          <a:spcPct val="95000"/>
        </a:lnSpc>
        <a:spcBef>
          <a:spcPts val="0"/>
        </a:spcBef>
        <a:spcAft>
          <a:spcPts val="0"/>
        </a:spcAft>
        <a:buNone/>
        <a:tabLst>
          <a:tab pos="0" algn="l"/>
          <a:tab pos="448919" algn="l"/>
          <a:tab pos="898199" algn="l"/>
          <a:tab pos="1347480" algn="l"/>
          <a:tab pos="1796760" algn="l"/>
          <a:tab pos="2246040" algn="l"/>
          <a:tab pos="2695320" algn="l"/>
          <a:tab pos="3144600" algn="l"/>
          <a:tab pos="3593880" algn="l"/>
          <a:tab pos="4043159" algn="l"/>
          <a:tab pos="4492440" algn="l"/>
          <a:tab pos="4941719" algn="l"/>
          <a:tab pos="5391000" algn="l"/>
          <a:tab pos="5840280" algn="l"/>
          <a:tab pos="6289560" algn="l"/>
          <a:tab pos="6738840" algn="l"/>
          <a:tab pos="7188120" algn="l"/>
          <a:tab pos="7637400" algn="l"/>
          <a:tab pos="8086679" algn="l"/>
          <a:tab pos="8535960" algn="l"/>
          <a:tab pos="8985240" algn="l"/>
        </a:tabLst>
        <a:defRPr lang="sl-SI" sz="4400" b="0" i="0" u="none" strike="noStrike" baseline="0">
          <a:ln>
            <a:noFill/>
          </a:ln>
          <a:solidFill>
            <a:srgbClr val="FFCC66"/>
          </a:solidFill>
          <a:latin typeface="Times New Roman" pitchFamily="18"/>
          <a:cs typeface="Lucida Sans Unicode" pitchFamily="2"/>
        </a:defRPr>
      </a:lvl1pPr>
    </p:titleStyle>
    <p:bodyStyle>
      <a:lvl1pPr marL="341280" marR="0" indent="0" algn="l" rtl="0" hangingPunct="1">
        <a:lnSpc>
          <a:spcPct val="95000"/>
        </a:lnSpc>
        <a:spcBef>
          <a:spcPts val="799"/>
        </a:spcBef>
        <a:spcAft>
          <a:spcPts val="0"/>
        </a:spcAft>
        <a:tabLst>
          <a:tab pos="448920" algn="l"/>
          <a:tab pos="898200" algn="l"/>
          <a:tab pos="1347480" algn="l"/>
          <a:tab pos="1796760" algn="l"/>
          <a:tab pos="2246040" algn="l"/>
          <a:tab pos="2695320" algn="l"/>
          <a:tab pos="3144600" algn="l"/>
          <a:tab pos="3593880" algn="l"/>
          <a:tab pos="4043160" algn="l"/>
          <a:tab pos="4492439" algn="l"/>
          <a:tab pos="4941720" algn="l"/>
          <a:tab pos="5391000" algn="l"/>
          <a:tab pos="5840280" algn="l"/>
          <a:tab pos="6289560" algn="l"/>
          <a:tab pos="6738840" algn="l"/>
          <a:tab pos="7188120" algn="l"/>
          <a:tab pos="7637400" algn="l"/>
          <a:tab pos="8086680" algn="l"/>
          <a:tab pos="8535599" algn="l"/>
          <a:tab pos="8984880" algn="l"/>
        </a:tabLst>
        <a:defRPr lang="sl-SI" sz="3200" b="0" i="0" u="none" strike="noStrike" baseline="0">
          <a:ln>
            <a:noFill/>
          </a:ln>
          <a:solidFill>
            <a:srgbClr val="EAEAEA"/>
          </a:solidFill>
          <a:latin typeface="Times New Roman" pitchFamily="18"/>
          <a:cs typeface="Lucida Sans Unicode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4720ECC-7400-4E9F-8447-7336D154F5AD}"/>
              </a:ext>
            </a:extLst>
          </p:cNvPr>
          <p:cNvGrpSpPr/>
          <p:nvPr/>
        </p:nvGrpSpPr>
        <p:grpSpPr>
          <a:xfrm>
            <a:off x="-38160" y="-11161"/>
            <a:ext cx="9239400" cy="6936840"/>
            <a:chOff x="-38160" y="-11161"/>
            <a:chExt cx="9239400" cy="6936840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51D02733-AF7D-4E8A-B0C7-9674C0CFB079}"/>
                </a:ext>
              </a:extLst>
            </p:cNvPr>
            <p:cNvSpPr/>
            <p:nvPr/>
          </p:nvSpPr>
          <p:spPr>
            <a:xfrm>
              <a:off x="8744040" y="-9360"/>
              <a:ext cx="455399" cy="69278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gradFill>
              <a:gsLst>
                <a:gs pos="0">
                  <a:srgbClr val="000000"/>
                </a:gs>
                <a:gs pos="100000">
                  <a:srgbClr val="006600"/>
                </a:gs>
              </a:gsLst>
              <a:lin ang="10800000"/>
            </a:gradFill>
            <a:ln>
              <a:noFill/>
              <a:prstDash val="solid"/>
            </a:ln>
          </p:spPr>
          <p:txBody>
            <a:bodyPr vert="horz" wrap="squar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2400" b="0" i="0" u="none" strike="noStrike" baseline="0">
                <a:ln>
                  <a:noFill/>
                </a:ln>
                <a:solidFill>
                  <a:srgbClr val="EAEAEA"/>
                </a:solidFill>
                <a:latin typeface="Times New Roman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1D6A1811-4B03-48A1-AA95-154DD5552279}"/>
                </a:ext>
              </a:extLst>
            </p:cNvPr>
            <p:cNvSpPr/>
            <p:nvPr/>
          </p:nvSpPr>
          <p:spPr>
            <a:xfrm>
              <a:off x="-31680" y="-9360"/>
              <a:ext cx="457200" cy="69339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gradFill>
              <a:gsLst>
                <a:gs pos="0">
                  <a:srgbClr val="006600"/>
                </a:gs>
                <a:gs pos="100000">
                  <a:srgbClr val="000000"/>
                </a:gs>
              </a:gsLst>
              <a:lin ang="10800000"/>
            </a:gradFill>
            <a:ln>
              <a:noFill/>
              <a:prstDash val="solid"/>
            </a:ln>
          </p:spPr>
          <p:txBody>
            <a:bodyPr vert="horz" wrap="squar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2400" b="0" i="0" u="none" strike="noStrike" baseline="0">
                <a:ln>
                  <a:noFill/>
                </a:ln>
                <a:solidFill>
                  <a:srgbClr val="EAEAEA"/>
                </a:solidFill>
                <a:latin typeface="Times New Roman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468F321C-E820-4F72-A287-46375AC78A8F}"/>
                </a:ext>
              </a:extLst>
            </p:cNvPr>
            <p:cNvSpPr/>
            <p:nvPr/>
          </p:nvSpPr>
          <p:spPr>
            <a:xfrm rot="10800000" flipH="1" flipV="1">
              <a:off x="-17640" y="-11161"/>
              <a:ext cx="9204480" cy="457200"/>
            </a:xfrm>
            <a:custGeom>
              <a:avLst>
                <a:gd name="f0" fmla="val 1089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0"/>
                <a:gd name="f7" fmla="val 21600"/>
                <a:gd name="f8" fmla="val 10800"/>
                <a:gd name="f9" fmla="val -2147483647"/>
                <a:gd name="f10" fmla="val 2147483647"/>
                <a:gd name="f11" fmla="+- 0 0 0"/>
                <a:gd name="f12" fmla="*/ f4 1 21600"/>
                <a:gd name="f13" fmla="*/ f5 1 21600"/>
                <a:gd name="f14" fmla="pin 0 f0 10800"/>
                <a:gd name="f15" fmla="*/ f11 f1 1"/>
                <a:gd name="f16" fmla="+- 21600 0 f14"/>
                <a:gd name="f17" fmla="val f14"/>
                <a:gd name="f18" fmla="*/ f14 10 1"/>
                <a:gd name="f19" fmla="*/ f14 1 2"/>
                <a:gd name="f20" fmla="*/ f14 f12 1"/>
                <a:gd name="f21" fmla="*/ f7 f13 1"/>
                <a:gd name="f22" fmla="*/ 10800 f13 1"/>
                <a:gd name="f23" fmla="*/ f15 1 f3"/>
                <a:gd name="f24" fmla="*/ 10800 f12 1"/>
                <a:gd name="f25" fmla="*/ 21600 f13 1"/>
                <a:gd name="f26" fmla="*/ 0 f13 1"/>
                <a:gd name="f27" fmla="*/ f18 1 18"/>
                <a:gd name="f28" fmla="+- 21600 0 f19"/>
                <a:gd name="f29" fmla="+- f23 0 f2"/>
                <a:gd name="f30" fmla="*/ f19 f12 1"/>
                <a:gd name="f31" fmla="+- f27 1750 0"/>
                <a:gd name="f32" fmla="*/ f28 f12 1"/>
                <a:gd name="f33" fmla="+- 21600 0 f31"/>
                <a:gd name="f34" fmla="*/ f31 f12 1"/>
                <a:gd name="f35" fmla="*/ f31 f13 1"/>
                <a:gd name="f36" fmla="*/ f33 f12 1"/>
                <a:gd name="f37" fmla="*/ f33 f13 1"/>
              </a:gdLst>
              <a:ahLst>
                <a:ahXY gdRefX="f0" minX="f6" maxX="f8">
                  <a:pos x="f20" y="f21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2" y="f22"/>
                </a:cxn>
                <a:cxn ang="f29">
                  <a:pos x="f24" y="f25"/>
                </a:cxn>
                <a:cxn ang="f29">
                  <a:pos x="f30" y="f22"/>
                </a:cxn>
                <a:cxn ang="f29">
                  <a:pos x="f24" y="f26"/>
                </a:cxn>
              </a:cxnLst>
              <a:rect l="f34" t="f35" r="f36" b="f37"/>
              <a:pathLst>
                <a:path w="21600" h="21600">
                  <a:moveTo>
                    <a:pt x="f6" y="f6"/>
                  </a:moveTo>
                  <a:lnTo>
                    <a:pt x="f7" y="f6"/>
                  </a:lnTo>
                  <a:lnTo>
                    <a:pt x="f16" y="f7"/>
                  </a:lnTo>
                  <a:lnTo>
                    <a:pt x="f17" y="f7"/>
                  </a:lnTo>
                  <a:close/>
                </a:path>
              </a:pathLst>
            </a:custGeom>
            <a:gradFill>
              <a:gsLst>
                <a:gs pos="0">
                  <a:srgbClr val="006600"/>
                </a:gs>
                <a:gs pos="100000">
                  <a:srgbClr val="000000"/>
                </a:gs>
              </a:gsLst>
              <a:lin ang="5400000"/>
            </a:gradFill>
            <a:ln>
              <a:noFill/>
              <a:prstDash val="solid"/>
            </a:ln>
          </p:spPr>
          <p:txBody>
            <a:bodyPr vert="horz" wrap="squar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2400" b="0" i="0" u="none" strike="noStrike" baseline="0">
                <a:ln>
                  <a:noFill/>
                </a:ln>
                <a:solidFill>
                  <a:srgbClr val="EAEAEA"/>
                </a:solidFill>
                <a:latin typeface="Times New Roman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65D68667-9502-43E2-981C-85335492EA36}"/>
                </a:ext>
              </a:extLst>
            </p:cNvPr>
            <p:cNvSpPr/>
            <p:nvPr/>
          </p:nvSpPr>
          <p:spPr>
            <a:xfrm flipV="1">
              <a:off x="-38160" y="6465240"/>
              <a:ext cx="9239400" cy="460439"/>
            </a:xfrm>
            <a:custGeom>
              <a:avLst>
                <a:gd name="f0" fmla="val 11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0"/>
                <a:gd name="f7" fmla="val 21600"/>
                <a:gd name="f8" fmla="val 10800"/>
                <a:gd name="f9" fmla="val -2147483647"/>
                <a:gd name="f10" fmla="val 2147483647"/>
                <a:gd name="f11" fmla="+- 0 0 0"/>
                <a:gd name="f12" fmla="*/ f4 1 21600"/>
                <a:gd name="f13" fmla="*/ f5 1 21600"/>
                <a:gd name="f14" fmla="pin 0 f0 10800"/>
                <a:gd name="f15" fmla="*/ f11 f1 1"/>
                <a:gd name="f16" fmla="+- 21600 0 f14"/>
                <a:gd name="f17" fmla="val f14"/>
                <a:gd name="f18" fmla="*/ f14 10 1"/>
                <a:gd name="f19" fmla="*/ f14 1 2"/>
                <a:gd name="f20" fmla="*/ f14 f12 1"/>
                <a:gd name="f21" fmla="*/ f7 f13 1"/>
                <a:gd name="f22" fmla="*/ 10800 f13 1"/>
                <a:gd name="f23" fmla="*/ f15 1 f3"/>
                <a:gd name="f24" fmla="*/ 10800 f12 1"/>
                <a:gd name="f25" fmla="*/ 21600 f13 1"/>
                <a:gd name="f26" fmla="*/ 0 f13 1"/>
                <a:gd name="f27" fmla="*/ f18 1 18"/>
                <a:gd name="f28" fmla="+- 21600 0 f19"/>
                <a:gd name="f29" fmla="+- f23 0 f2"/>
                <a:gd name="f30" fmla="*/ f19 f12 1"/>
                <a:gd name="f31" fmla="+- f27 1750 0"/>
                <a:gd name="f32" fmla="*/ f28 f12 1"/>
                <a:gd name="f33" fmla="+- 21600 0 f31"/>
                <a:gd name="f34" fmla="*/ f31 f12 1"/>
                <a:gd name="f35" fmla="*/ f31 f13 1"/>
                <a:gd name="f36" fmla="*/ f33 f12 1"/>
                <a:gd name="f37" fmla="*/ f33 f13 1"/>
              </a:gdLst>
              <a:ahLst>
                <a:ahXY gdRefX="f0" minX="f6" maxX="f8">
                  <a:pos x="f20" y="f21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2" y="f22"/>
                </a:cxn>
                <a:cxn ang="f29">
                  <a:pos x="f24" y="f25"/>
                </a:cxn>
                <a:cxn ang="f29">
                  <a:pos x="f30" y="f22"/>
                </a:cxn>
                <a:cxn ang="f29">
                  <a:pos x="f24" y="f26"/>
                </a:cxn>
              </a:cxnLst>
              <a:rect l="f34" t="f35" r="f36" b="f37"/>
              <a:pathLst>
                <a:path w="21600" h="21600">
                  <a:moveTo>
                    <a:pt x="f6" y="f6"/>
                  </a:moveTo>
                  <a:lnTo>
                    <a:pt x="f7" y="f6"/>
                  </a:lnTo>
                  <a:lnTo>
                    <a:pt x="f16" y="f7"/>
                  </a:lnTo>
                  <a:lnTo>
                    <a:pt x="f17" y="f7"/>
                  </a:lnTo>
                  <a:close/>
                </a:path>
              </a:pathLst>
            </a:custGeom>
            <a:gradFill>
              <a:gsLst>
                <a:gs pos="0">
                  <a:srgbClr val="000000"/>
                </a:gs>
                <a:gs pos="100000">
                  <a:srgbClr val="006600"/>
                </a:gs>
              </a:gsLst>
              <a:lin ang="5400000"/>
            </a:gradFill>
            <a:ln>
              <a:noFill/>
              <a:prstDash val="solid"/>
            </a:ln>
          </p:spPr>
          <p:txBody>
            <a:bodyPr vert="horz" wrap="squar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2400" b="0" i="0" u="none" strike="noStrike" baseline="0">
                <a:ln>
                  <a:noFill/>
                </a:ln>
                <a:solidFill>
                  <a:srgbClr val="EAEAEA"/>
                </a:solidFill>
                <a:latin typeface="Times New Roman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0F0ECBC7-BF7F-4ED6-ADD2-A3EAA4DC904E}"/>
                </a:ext>
              </a:extLst>
            </p:cNvPr>
            <p:cNvSpPr/>
            <p:nvPr/>
          </p:nvSpPr>
          <p:spPr>
            <a:xfrm>
              <a:off x="272880" y="282600"/>
              <a:ext cx="8623440" cy="633095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blipFill>
              <a:blip r:embed="rId13"/>
              <a:tile/>
            </a:blipFill>
            <a:ln>
              <a:noFill/>
              <a:prstDash val="solid"/>
            </a:ln>
          </p:spPr>
          <p:txBody>
            <a:bodyPr vert="horz" wrap="squar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2400" b="0" i="0" u="none" strike="noStrike" baseline="0">
                <a:ln>
                  <a:noFill/>
                </a:ln>
                <a:solidFill>
                  <a:srgbClr val="EAEAEA"/>
                </a:solidFill>
                <a:latin typeface="Times New Roman" pitchFamily="18"/>
                <a:ea typeface="Lucida Sans Unicode" pitchFamily="2"/>
                <a:cs typeface="Lucida Sans Unicode" pitchFamily="2"/>
              </a:endParaRPr>
            </a:p>
          </p:txBody>
        </p:sp>
      </p:grpSp>
      <p:sp>
        <p:nvSpPr>
          <p:cNvPr id="8" name="Title Placeholder 7">
            <a:extLst>
              <a:ext uri="{FF2B5EF4-FFF2-40B4-BE49-F238E27FC236}">
                <a16:creationId xmlns:a16="http://schemas.microsoft.com/office/drawing/2014/main" id="{C513A1AC-0610-4969-9CB5-B75A0EF7781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5799" y="1716119"/>
            <a:ext cx="7770959" cy="136692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endParaRPr lang="sl-SI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5BB8713D-C776-4480-BDCF-EAC9B7C1C0B9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698400" y="6154560"/>
            <a:ext cx="1903680" cy="456119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anchor="t" anchorCtr="0">
            <a:noAutofit/>
          </a:bodyPr>
          <a:lstStyle>
            <a:lvl1pPr marL="0" marR="0" lvl="0" indent="0" rtl="0" hangingPunct="0">
              <a:lnSpc>
                <a:spcPct val="100000"/>
              </a:lnSpc>
              <a:buNone/>
              <a:tabLst/>
              <a:defRPr lang="en-GB" sz="1400" kern="1200">
                <a:solidFill>
                  <a:srgbClr val="EAEAEA"/>
                </a:solidFill>
                <a:latin typeface="Nimbus Roman No9 L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GB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896910C8-C2E9-4837-A5F8-24D24AB597F1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36679" y="6154560"/>
            <a:ext cx="2894040" cy="456119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anchor="t" anchorCtr="0">
            <a:noAutofit/>
          </a:bodyPr>
          <a:lstStyle>
            <a:lvl1pPr marL="0" marR="0" lvl="0" indent="0" algn="ctr" rtl="0" hangingPunct="0">
              <a:lnSpc>
                <a:spcPct val="100000"/>
              </a:lnSpc>
              <a:buNone/>
              <a:tabLst/>
              <a:defRPr lang="en-GB" sz="1400" kern="1200">
                <a:solidFill>
                  <a:srgbClr val="EAEAEA"/>
                </a:solidFill>
                <a:latin typeface="Nimbus Roman No9 L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GB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F4850955-FD00-41B2-85EC-462A234A977D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65680" y="6154560"/>
            <a:ext cx="1903320" cy="456119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anchor="t" anchorCtr="0">
            <a:noAutofit/>
          </a:bodyPr>
          <a:lstStyle>
            <a:lvl1pPr marL="0" marR="0" lvl="0" indent="0" algn="r" rtl="0" hangingPunct="0">
              <a:lnSpc>
                <a:spcPct val="100000"/>
              </a:lnSpc>
              <a:buNone/>
              <a:tabLst/>
              <a:defRPr lang="en-GB" sz="1400" kern="1200">
                <a:solidFill>
                  <a:srgbClr val="EAEAEA"/>
                </a:solidFill>
                <a:latin typeface="Nimbus Roman No9 L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2B5AF7D9-E6E4-4A31-839B-529FC8A46374}" type="slidenum">
              <a:t>‹#›</a:t>
            </a:fld>
            <a:endParaRPr lang="en-GB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88D35B7-6383-4B62-B668-EBB0666ED48D}"/>
              </a:ext>
            </a:extLst>
          </p:cNvPr>
          <p:cNvGrpSpPr/>
          <p:nvPr/>
        </p:nvGrpSpPr>
        <p:grpSpPr>
          <a:xfrm>
            <a:off x="609480" y="3324239"/>
            <a:ext cx="8000999" cy="374760"/>
            <a:chOff x="609480" y="3324239"/>
            <a:chExt cx="8000999" cy="37476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B1807AE-F2BE-4DD9-B09C-7E7DDFD71BBA}"/>
                </a:ext>
              </a:extLst>
            </p:cNvPr>
            <p:cNvSpPr/>
            <p:nvPr/>
          </p:nvSpPr>
          <p:spPr>
            <a:xfrm>
              <a:off x="609480" y="3470399"/>
              <a:ext cx="8000999" cy="2286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2400" b="0" i="0" u="none" strike="noStrike" baseline="0">
                <a:ln>
                  <a:noFill/>
                </a:ln>
                <a:solidFill>
                  <a:srgbClr val="EAEAEA"/>
                </a:solidFill>
                <a:latin typeface="Times New Roman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4E67543-41A9-44F2-A020-9A641EC85895}"/>
                </a:ext>
              </a:extLst>
            </p:cNvPr>
            <p:cNvSpPr/>
            <p:nvPr/>
          </p:nvSpPr>
          <p:spPr>
            <a:xfrm>
              <a:off x="615960" y="3324239"/>
              <a:ext cx="7843679" cy="277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gradFill>
              <a:gsLst>
                <a:gs pos="0">
                  <a:srgbClr val="E6DCAC"/>
                </a:gs>
                <a:gs pos="100000">
                  <a:srgbClr val="E6DCAC"/>
                </a:gs>
              </a:gsLst>
              <a:lin ang="13500000"/>
            </a:gradFill>
            <a:ln w="12600">
              <a:solidFill>
                <a:srgbClr val="CC9967"/>
              </a:solidFill>
              <a:prstDash val="solid"/>
              <a:miter/>
            </a:ln>
          </p:spPr>
          <p:txBody>
            <a:bodyPr vert="horz" wrap="squar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2400" b="0" i="0" u="none" strike="noStrike" baseline="0">
                <a:ln>
                  <a:noFill/>
                </a:ln>
                <a:solidFill>
                  <a:srgbClr val="EAEAEA"/>
                </a:solidFill>
                <a:latin typeface="Times New Roman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15" name="Straight Connector 14">
              <a:extLst>
                <a:ext uri="{FF2B5EF4-FFF2-40B4-BE49-F238E27FC236}">
                  <a16:creationId xmlns:a16="http://schemas.microsoft.com/office/drawing/2014/main" id="{46F7455F-D63E-4E49-889A-1CC07850C08B}"/>
                </a:ext>
              </a:extLst>
            </p:cNvPr>
            <p:cNvSpPr/>
            <p:nvPr/>
          </p:nvSpPr>
          <p:spPr>
            <a:xfrm>
              <a:off x="622440" y="3394079"/>
              <a:ext cx="7840440" cy="1441"/>
            </a:xfrm>
            <a:prstGeom prst="line">
              <a:avLst/>
            </a:prstGeom>
            <a:noFill/>
            <a:ln w="12600">
              <a:solidFill>
                <a:srgbClr val="CC9967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2400" b="0" i="0" u="none" strike="noStrike" baseline="0">
                <a:ln>
                  <a:noFill/>
                </a:ln>
                <a:solidFill>
                  <a:srgbClr val="EAEAEA"/>
                </a:solidFill>
                <a:latin typeface="Times New Roman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16" name="Straight Connector 15">
              <a:extLst>
                <a:ext uri="{FF2B5EF4-FFF2-40B4-BE49-F238E27FC236}">
                  <a16:creationId xmlns:a16="http://schemas.microsoft.com/office/drawing/2014/main" id="{D2E82045-C0EE-445C-AD58-08512DC09108}"/>
                </a:ext>
              </a:extLst>
            </p:cNvPr>
            <p:cNvSpPr/>
            <p:nvPr/>
          </p:nvSpPr>
          <p:spPr>
            <a:xfrm>
              <a:off x="622440" y="3470399"/>
              <a:ext cx="7840440" cy="1440"/>
            </a:xfrm>
            <a:prstGeom prst="line">
              <a:avLst/>
            </a:prstGeom>
            <a:noFill/>
            <a:ln w="12600">
              <a:solidFill>
                <a:srgbClr val="CC9967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2400" b="0" i="0" u="none" strike="noStrike" baseline="0">
                <a:ln>
                  <a:noFill/>
                </a:ln>
                <a:solidFill>
                  <a:srgbClr val="EAEAEA"/>
                </a:solidFill>
                <a:latin typeface="Times New Roman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17" name="Straight Connector 16">
              <a:extLst>
                <a:ext uri="{FF2B5EF4-FFF2-40B4-BE49-F238E27FC236}">
                  <a16:creationId xmlns:a16="http://schemas.microsoft.com/office/drawing/2014/main" id="{44ABE403-0097-4628-A515-D6ED62B4D828}"/>
                </a:ext>
              </a:extLst>
            </p:cNvPr>
            <p:cNvSpPr/>
            <p:nvPr/>
          </p:nvSpPr>
          <p:spPr>
            <a:xfrm>
              <a:off x="622440" y="3546360"/>
              <a:ext cx="7840440" cy="1800"/>
            </a:xfrm>
            <a:prstGeom prst="line">
              <a:avLst/>
            </a:prstGeom>
            <a:noFill/>
            <a:ln w="12600">
              <a:solidFill>
                <a:srgbClr val="CC9967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2400" b="0" i="0" u="none" strike="noStrike" baseline="0">
                <a:ln>
                  <a:noFill/>
                </a:ln>
                <a:solidFill>
                  <a:srgbClr val="EAEAEA"/>
                </a:solidFill>
                <a:latin typeface="Times New Roman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18" name="Straight Connector 17">
              <a:extLst>
                <a:ext uri="{FF2B5EF4-FFF2-40B4-BE49-F238E27FC236}">
                  <a16:creationId xmlns:a16="http://schemas.microsoft.com/office/drawing/2014/main" id="{47AA86B5-423B-4F22-88C8-C3C826FC1152}"/>
                </a:ext>
              </a:extLst>
            </p:cNvPr>
            <p:cNvSpPr/>
            <p:nvPr/>
          </p:nvSpPr>
          <p:spPr>
            <a:xfrm>
              <a:off x="622440" y="3379680"/>
              <a:ext cx="7840440" cy="1800"/>
            </a:xfrm>
            <a:prstGeom prst="line">
              <a:avLst/>
            </a:prstGeom>
            <a:noFill/>
            <a:ln w="12600">
              <a:solidFill>
                <a:srgbClr val="FFCC66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2400" b="0" i="0" u="none" strike="noStrike" baseline="0">
                <a:ln>
                  <a:noFill/>
                </a:ln>
                <a:solidFill>
                  <a:srgbClr val="EAEAEA"/>
                </a:solidFill>
                <a:latin typeface="Times New Roman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19" name="Straight Connector 18">
              <a:extLst>
                <a:ext uri="{FF2B5EF4-FFF2-40B4-BE49-F238E27FC236}">
                  <a16:creationId xmlns:a16="http://schemas.microsoft.com/office/drawing/2014/main" id="{09838F72-E0BA-41DA-8F98-05D729AAA9CB}"/>
                </a:ext>
              </a:extLst>
            </p:cNvPr>
            <p:cNvSpPr/>
            <p:nvPr/>
          </p:nvSpPr>
          <p:spPr>
            <a:xfrm>
              <a:off x="622440" y="3456000"/>
              <a:ext cx="7840440" cy="1439"/>
            </a:xfrm>
            <a:prstGeom prst="line">
              <a:avLst/>
            </a:prstGeom>
            <a:noFill/>
            <a:ln w="12600">
              <a:solidFill>
                <a:srgbClr val="FFCC66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2400" b="0" i="0" u="none" strike="noStrike" baseline="0">
                <a:ln>
                  <a:noFill/>
                </a:ln>
                <a:solidFill>
                  <a:srgbClr val="EAEAEA"/>
                </a:solidFill>
                <a:latin typeface="Times New Roman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20" name="Straight Connector 19">
              <a:extLst>
                <a:ext uri="{FF2B5EF4-FFF2-40B4-BE49-F238E27FC236}">
                  <a16:creationId xmlns:a16="http://schemas.microsoft.com/office/drawing/2014/main" id="{35FFAD54-393A-4A33-A7D8-6DD8DD26E367}"/>
                </a:ext>
              </a:extLst>
            </p:cNvPr>
            <p:cNvSpPr/>
            <p:nvPr/>
          </p:nvSpPr>
          <p:spPr>
            <a:xfrm>
              <a:off x="622440" y="3532320"/>
              <a:ext cx="7840440" cy="1440"/>
            </a:xfrm>
            <a:prstGeom prst="line">
              <a:avLst/>
            </a:prstGeom>
            <a:noFill/>
            <a:ln w="12600">
              <a:solidFill>
                <a:srgbClr val="FFCC66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2400" b="0" i="0" u="none" strike="noStrike" baseline="0">
                <a:ln>
                  <a:noFill/>
                </a:ln>
                <a:solidFill>
                  <a:srgbClr val="EAEAEA"/>
                </a:solidFill>
                <a:latin typeface="Times New Roman" pitchFamily="18"/>
                <a:ea typeface="Lucida Sans Unicode" pitchFamily="2"/>
                <a:cs typeface="Lucida Sans Unicode" pitchFamily="2"/>
              </a:endParaRPr>
            </a:p>
          </p:txBody>
        </p:sp>
      </p:grp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C0C6AD64-79DD-43C6-8EA9-B368EF215D3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4880"/>
            <a:ext cx="8228160" cy="45248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indent="0" algn="ctr" rtl="0" hangingPunct="1">
        <a:lnSpc>
          <a:spcPct val="95000"/>
        </a:lnSpc>
        <a:spcBef>
          <a:spcPts val="0"/>
        </a:spcBef>
        <a:spcAft>
          <a:spcPts val="0"/>
        </a:spcAft>
        <a:buNone/>
        <a:tabLst>
          <a:tab pos="0" algn="l"/>
          <a:tab pos="448919" algn="l"/>
          <a:tab pos="898199" algn="l"/>
          <a:tab pos="1347480" algn="l"/>
          <a:tab pos="1796760" algn="l"/>
          <a:tab pos="2246040" algn="l"/>
          <a:tab pos="2695320" algn="l"/>
          <a:tab pos="3144600" algn="l"/>
          <a:tab pos="3593880" algn="l"/>
          <a:tab pos="4043159" algn="l"/>
          <a:tab pos="4492440" algn="l"/>
          <a:tab pos="4941719" algn="l"/>
          <a:tab pos="5391000" algn="l"/>
          <a:tab pos="5840280" algn="l"/>
          <a:tab pos="6289560" algn="l"/>
          <a:tab pos="6738840" algn="l"/>
          <a:tab pos="7188120" algn="l"/>
          <a:tab pos="7637400" algn="l"/>
          <a:tab pos="8086679" algn="l"/>
          <a:tab pos="8535960" algn="l"/>
          <a:tab pos="8985240" algn="l"/>
        </a:tabLst>
        <a:defRPr lang="sl-SI" sz="4400" b="0" i="0" u="none" strike="noStrike" kern="1200" baseline="0">
          <a:ln>
            <a:noFill/>
          </a:ln>
          <a:solidFill>
            <a:srgbClr val="FFCC66"/>
          </a:solidFill>
          <a:latin typeface="Times New Roman" pitchFamily="18"/>
          <a:cs typeface="Lucida Sans Unicode" pitchFamily="2"/>
        </a:defRPr>
      </a:lvl1pPr>
    </p:titleStyle>
    <p:bodyStyle>
      <a:lvl1pPr marL="341280" marR="0" indent="0" algn="l" rtl="0" hangingPunct="1">
        <a:lnSpc>
          <a:spcPct val="95000"/>
        </a:lnSpc>
        <a:spcBef>
          <a:spcPts val="799"/>
        </a:spcBef>
        <a:spcAft>
          <a:spcPts val="0"/>
        </a:spcAft>
        <a:tabLst>
          <a:tab pos="448920" algn="l"/>
          <a:tab pos="898200" algn="l"/>
          <a:tab pos="1347480" algn="l"/>
          <a:tab pos="1796760" algn="l"/>
          <a:tab pos="2246040" algn="l"/>
          <a:tab pos="2695320" algn="l"/>
          <a:tab pos="3144600" algn="l"/>
          <a:tab pos="3593880" algn="l"/>
          <a:tab pos="4043160" algn="l"/>
          <a:tab pos="4492439" algn="l"/>
          <a:tab pos="4941720" algn="l"/>
          <a:tab pos="5391000" algn="l"/>
          <a:tab pos="5840280" algn="l"/>
          <a:tab pos="6289560" algn="l"/>
          <a:tab pos="6738840" algn="l"/>
          <a:tab pos="7188120" algn="l"/>
          <a:tab pos="7637400" algn="l"/>
          <a:tab pos="8086680" algn="l"/>
          <a:tab pos="8535599" algn="l"/>
          <a:tab pos="8984880" algn="l"/>
        </a:tabLst>
        <a:defRPr lang="sl-SI" sz="3200" b="0" i="0" u="none" strike="noStrike" kern="1200" baseline="0">
          <a:ln>
            <a:noFill/>
          </a:ln>
          <a:solidFill>
            <a:srgbClr val="EAEAEA"/>
          </a:solidFill>
          <a:latin typeface="Times New Roman" pitchFamily="18"/>
          <a:cs typeface="Lucida Sans Unicode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D9222-8B0B-4CC3-B699-F4468C72F4C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85799" y="1590480"/>
            <a:ext cx="7772400" cy="1617840"/>
          </a:xfrm>
        </p:spPr>
        <p:txBody>
          <a:bodyPr wrap="none" lIns="90000" tIns="46800" rIns="90000" bIns="46800" anchorCtr="0">
            <a:spAutoFit/>
          </a:bodyPr>
          <a:lstStyle/>
          <a:p>
            <a:pPr lvl="0">
              <a:lnSpc>
                <a:spcPct val="100000"/>
              </a:lnSpc>
            </a:pPr>
            <a:r>
              <a:rPr lang="en-GB" sz="8000">
                <a:solidFill>
                  <a:srgbClr val="EAEAEA"/>
                </a:solidFill>
                <a:latin typeface="Comic Sans MS" pitchFamily="66"/>
              </a:rPr>
              <a:t>Green Day</a:t>
            </a:r>
            <a:br>
              <a:rPr lang="en-GB" sz="8000">
                <a:solidFill>
                  <a:srgbClr val="EAEAEA"/>
                </a:solidFill>
                <a:latin typeface="Comic Sans MS" pitchFamily="66"/>
              </a:rPr>
            </a:br>
            <a:r>
              <a:rPr lang="en-GB" sz="2000">
                <a:solidFill>
                  <a:srgbClr val="EAEAEA"/>
                </a:solidFill>
                <a:latin typeface="Comic Sans MS" pitchFamily="66"/>
              </a:rPr>
              <a:t>SEMINARSKA NALOGA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EE413D-4295-42A0-9A3A-C7B36667179B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1371599" y="3886200"/>
            <a:ext cx="6400799" cy="1757880"/>
          </a:xfrm>
        </p:spPr>
        <p:txBody>
          <a:bodyPr wrap="none" lIns="90000" tIns="46800" rIns="90000" bIns="46800" anchor="t" anchorCtr="0">
            <a:spAutoFit/>
          </a:bodyPr>
          <a:lstStyle/>
          <a:p>
            <a:pPr marL="457200" lvl="1" indent="0">
              <a:lnSpc>
                <a:spcPct val="100000"/>
              </a:lnSpc>
              <a:spcBef>
                <a:spcPts val="400"/>
              </a:spcBef>
              <a:buNone/>
              <a:tabLst>
                <a:tab pos="457200" algn="l"/>
                <a:tab pos="906119" algn="l"/>
                <a:tab pos="1355399" algn="l"/>
                <a:tab pos="1804680" algn="l"/>
                <a:tab pos="2253960" algn="l"/>
                <a:tab pos="2703240" algn="l"/>
                <a:tab pos="3152520" algn="l"/>
                <a:tab pos="3601800" algn="l"/>
                <a:tab pos="4051080" algn="l"/>
                <a:tab pos="4500359" algn="l"/>
                <a:tab pos="4949640" algn="l"/>
                <a:tab pos="5398919" algn="l"/>
                <a:tab pos="5848200" algn="l"/>
                <a:tab pos="6297480" algn="l"/>
                <a:tab pos="6746760" algn="l"/>
                <a:tab pos="7196040" algn="l"/>
                <a:tab pos="7645320" algn="l"/>
                <a:tab pos="8094600" algn="l"/>
                <a:tab pos="8543879" algn="l"/>
                <a:tab pos="8993160" algn="l"/>
                <a:tab pos="9442440" algn="l"/>
              </a:tabLst>
            </a:pPr>
            <a:endParaRPr lang="en-GB" sz="1600">
              <a:solidFill>
                <a:srgbClr val="EAEAEA"/>
              </a:solidFill>
              <a:latin typeface="Comic Sans MS" pitchFamily="66"/>
              <a:cs typeface="Lucida Sans Unicode" pitchFamily="2"/>
            </a:endParaRPr>
          </a:p>
          <a:p>
            <a:pPr marL="457200" lvl="1" indent="0">
              <a:lnSpc>
                <a:spcPct val="100000"/>
              </a:lnSpc>
              <a:spcBef>
                <a:spcPts val="400"/>
              </a:spcBef>
              <a:buNone/>
              <a:tabLst>
                <a:tab pos="457200" algn="l"/>
                <a:tab pos="906119" algn="l"/>
                <a:tab pos="1355399" algn="l"/>
                <a:tab pos="1804680" algn="l"/>
                <a:tab pos="2253960" algn="l"/>
                <a:tab pos="2703240" algn="l"/>
                <a:tab pos="3152520" algn="l"/>
                <a:tab pos="3601800" algn="l"/>
                <a:tab pos="4051080" algn="l"/>
                <a:tab pos="4500359" algn="l"/>
                <a:tab pos="4949640" algn="l"/>
                <a:tab pos="5398919" algn="l"/>
                <a:tab pos="5848200" algn="l"/>
                <a:tab pos="6297480" algn="l"/>
                <a:tab pos="6746760" algn="l"/>
                <a:tab pos="7196040" algn="l"/>
                <a:tab pos="7645320" algn="l"/>
                <a:tab pos="8094600" algn="l"/>
                <a:tab pos="8543879" algn="l"/>
                <a:tab pos="8993160" algn="l"/>
                <a:tab pos="9442440" algn="l"/>
              </a:tabLst>
            </a:pPr>
            <a:endParaRPr lang="en-GB" sz="1600">
              <a:solidFill>
                <a:srgbClr val="EAEAEA"/>
              </a:solidFill>
              <a:latin typeface="Comic Sans MS" pitchFamily="66"/>
              <a:cs typeface="Lucida Sans Unicode" pitchFamily="2"/>
            </a:endParaRPr>
          </a:p>
          <a:p>
            <a:pPr marL="457200" lvl="1" indent="0">
              <a:lnSpc>
                <a:spcPct val="100000"/>
              </a:lnSpc>
              <a:spcBef>
                <a:spcPts val="400"/>
              </a:spcBef>
              <a:buNone/>
              <a:tabLst>
                <a:tab pos="457200" algn="l"/>
                <a:tab pos="906119" algn="l"/>
                <a:tab pos="1355399" algn="l"/>
                <a:tab pos="1804680" algn="l"/>
                <a:tab pos="2253960" algn="l"/>
                <a:tab pos="2703240" algn="l"/>
                <a:tab pos="3152520" algn="l"/>
                <a:tab pos="3601800" algn="l"/>
                <a:tab pos="4051080" algn="l"/>
                <a:tab pos="4500359" algn="l"/>
                <a:tab pos="4949640" algn="l"/>
                <a:tab pos="5398919" algn="l"/>
                <a:tab pos="5848200" algn="l"/>
                <a:tab pos="6297480" algn="l"/>
                <a:tab pos="6746760" algn="l"/>
                <a:tab pos="7196040" algn="l"/>
                <a:tab pos="7645320" algn="l"/>
                <a:tab pos="8094600" algn="l"/>
                <a:tab pos="8543879" algn="l"/>
                <a:tab pos="8993160" algn="l"/>
                <a:tab pos="9442440" algn="l"/>
              </a:tabLst>
            </a:pPr>
            <a:endParaRPr lang="en-GB" sz="1600">
              <a:solidFill>
                <a:srgbClr val="EAEAEA"/>
              </a:solidFill>
              <a:latin typeface="Comic Sans MS" pitchFamily="66"/>
              <a:cs typeface="Lucida Sans Unicode" pitchFamily="2"/>
            </a:endParaRPr>
          </a:p>
          <a:p>
            <a:pPr marL="457200" lvl="1" indent="0">
              <a:lnSpc>
                <a:spcPct val="100000"/>
              </a:lnSpc>
              <a:spcBef>
                <a:spcPts val="400"/>
              </a:spcBef>
              <a:buNone/>
              <a:tabLst>
                <a:tab pos="457200" algn="l"/>
                <a:tab pos="906119" algn="l"/>
                <a:tab pos="1355399" algn="l"/>
                <a:tab pos="1804680" algn="l"/>
                <a:tab pos="2253960" algn="l"/>
                <a:tab pos="2703240" algn="l"/>
                <a:tab pos="3152520" algn="l"/>
                <a:tab pos="3601800" algn="l"/>
                <a:tab pos="4051080" algn="l"/>
                <a:tab pos="4500359" algn="l"/>
                <a:tab pos="4949640" algn="l"/>
                <a:tab pos="5398919" algn="l"/>
                <a:tab pos="5848200" algn="l"/>
                <a:tab pos="6297480" algn="l"/>
                <a:tab pos="6746760" algn="l"/>
                <a:tab pos="7196040" algn="l"/>
                <a:tab pos="7645320" algn="l"/>
                <a:tab pos="8094600" algn="l"/>
                <a:tab pos="8543879" algn="l"/>
                <a:tab pos="8993160" algn="l"/>
                <a:tab pos="9442440" algn="l"/>
              </a:tabLst>
            </a:pPr>
            <a:endParaRPr lang="en-GB" sz="1600">
              <a:solidFill>
                <a:srgbClr val="EAEAEA"/>
              </a:solidFill>
              <a:latin typeface="Comic Sans MS" pitchFamily="66"/>
              <a:cs typeface="Lucida Sans Unicode" pitchFamily="2"/>
            </a:endParaRPr>
          </a:p>
          <a:p>
            <a:pPr marL="457200" lvl="1" indent="0">
              <a:lnSpc>
                <a:spcPct val="100000"/>
              </a:lnSpc>
              <a:spcBef>
                <a:spcPts val="400"/>
              </a:spcBef>
              <a:buNone/>
              <a:tabLst>
                <a:tab pos="457200" algn="l"/>
                <a:tab pos="906119" algn="l"/>
                <a:tab pos="1355399" algn="l"/>
                <a:tab pos="1804680" algn="l"/>
                <a:tab pos="2253960" algn="l"/>
                <a:tab pos="2703240" algn="l"/>
                <a:tab pos="3152520" algn="l"/>
                <a:tab pos="3601800" algn="l"/>
                <a:tab pos="4051080" algn="l"/>
                <a:tab pos="4500359" algn="l"/>
                <a:tab pos="4949640" algn="l"/>
                <a:tab pos="5398919" algn="l"/>
                <a:tab pos="5848200" algn="l"/>
                <a:tab pos="6297480" algn="l"/>
                <a:tab pos="6746760" algn="l"/>
                <a:tab pos="7196040" algn="l"/>
                <a:tab pos="7645320" algn="l"/>
                <a:tab pos="8094600" algn="l"/>
                <a:tab pos="8543879" algn="l"/>
                <a:tab pos="8993160" algn="l"/>
                <a:tab pos="9442440" algn="l"/>
              </a:tabLst>
            </a:pPr>
            <a:r>
              <a:rPr lang="en-GB" sz="1600">
                <a:solidFill>
                  <a:srgbClr val="EAEAEA"/>
                </a:solidFill>
                <a:latin typeface="Comic Sans MS" pitchFamily="66"/>
                <a:cs typeface="Lucida Sans Unicode" pitchFamily="2"/>
              </a:rPr>
              <a:t>Mentor: Blanka Pasarič</a:t>
            </a:r>
            <a:br>
              <a:rPr lang="en-GB" sz="1600">
                <a:solidFill>
                  <a:srgbClr val="EAEAEA"/>
                </a:solidFill>
                <a:latin typeface="Comic Sans MS" pitchFamily="66"/>
                <a:cs typeface="Lucida Sans Unicode" pitchFamily="2"/>
              </a:rPr>
            </a:br>
            <a:r>
              <a:rPr lang="en-GB" sz="1600">
                <a:solidFill>
                  <a:srgbClr val="EAEAEA"/>
                </a:solidFill>
                <a:latin typeface="Comic Sans MS" pitchFamily="66"/>
                <a:cs typeface="Lucida Sans Unicode" pitchFamily="2"/>
              </a:rPr>
              <a:t>Avtor: Jure Brerčko, Jure Kukovič, Urban Marolt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8734CB5-9A20-44AA-8E21-F353D756A6B9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609480" y="838080"/>
            <a:ext cx="8000999" cy="51944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6B44B-07F2-4D23-9B60-77FD4A4B461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85799" y="350640"/>
            <a:ext cx="7772400" cy="1143360"/>
          </a:xfrm>
        </p:spPr>
        <p:txBody>
          <a:bodyPr wrap="none" lIns="90000" tIns="46800" rIns="90000" bIns="46800" anchorCtr="0">
            <a:spAutoFit/>
          </a:bodyPr>
          <a:lstStyle/>
          <a:p>
            <a:pPr lvl="0" algn="l">
              <a:lnSpc>
                <a:spcPct val="100000"/>
              </a:lnSpc>
            </a:pPr>
            <a:r>
              <a:rPr lang="en-GB" sz="2400">
                <a:latin typeface="Comic Sans MS" pitchFamily="66"/>
              </a:rPr>
              <a:t>Treej Cool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707E28-B3D9-4FB5-9C6F-32B33675F7D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98401" y="1665359"/>
            <a:ext cx="4081830" cy="3736537"/>
          </a:xfrm>
        </p:spPr>
        <p:txBody>
          <a:bodyPr wrap="square" lIns="90000" tIns="46800" rIns="90000" bIns="46800" anchor="t" anchorCtr="0">
            <a:spAutoFit/>
          </a:bodyPr>
          <a:lstStyle/>
          <a:p>
            <a:pPr lvl="0" indent="-341280">
              <a:lnSpc>
                <a:spcPct val="100000"/>
              </a:lnSpc>
              <a:spcBef>
                <a:spcPts val="499"/>
              </a:spcBef>
            </a:pPr>
            <a:r>
              <a:rPr lang="en-GB" sz="2000" dirty="0">
                <a:latin typeface="Comic Sans MS" pitchFamily="66"/>
              </a:rPr>
              <a:t>    </a:t>
            </a:r>
            <a:r>
              <a:rPr lang="en-GB" sz="2000" dirty="0" err="1">
                <a:latin typeface="Comic Sans MS" pitchFamily="66"/>
              </a:rPr>
              <a:t>Ime</a:t>
            </a:r>
            <a:r>
              <a:rPr lang="en-GB" sz="2000" dirty="0">
                <a:latin typeface="Comic Sans MS" pitchFamily="66"/>
              </a:rPr>
              <a:t>: Frank Edwin </a:t>
            </a:r>
            <a:r>
              <a:rPr lang="en-GB" sz="2000" dirty="0" err="1">
                <a:latin typeface="Comic Sans MS" pitchFamily="66"/>
              </a:rPr>
              <a:t>Wrighr</a:t>
            </a:r>
            <a:r>
              <a:rPr lang="en-GB" sz="2000" dirty="0">
                <a:latin typeface="Comic Sans MS" pitchFamily="66"/>
              </a:rPr>
              <a:t> III</a:t>
            </a:r>
          </a:p>
          <a:p>
            <a:pPr lvl="0" indent="-341280">
              <a:lnSpc>
                <a:spcPct val="100000"/>
              </a:lnSpc>
              <a:spcBef>
                <a:spcPts val="499"/>
              </a:spcBef>
            </a:pPr>
            <a:r>
              <a:rPr lang="en-GB" sz="2000" dirty="0">
                <a:latin typeface="Comic Sans MS" pitchFamily="66"/>
              </a:rPr>
              <a:t>    </a:t>
            </a:r>
            <a:r>
              <a:rPr lang="en-GB" sz="2000" dirty="0" err="1">
                <a:latin typeface="Comic Sans MS" pitchFamily="66"/>
              </a:rPr>
              <a:t>Igra</a:t>
            </a:r>
            <a:r>
              <a:rPr lang="en-GB" sz="2000" dirty="0">
                <a:latin typeface="Comic Sans MS" pitchFamily="66"/>
              </a:rPr>
              <a:t>: </a:t>
            </a:r>
            <a:r>
              <a:rPr lang="en-GB" sz="2000" dirty="0" err="1">
                <a:latin typeface="Comic Sans MS" pitchFamily="66"/>
              </a:rPr>
              <a:t>Bobne</a:t>
            </a:r>
            <a:endParaRPr lang="en-GB" sz="2000" dirty="0">
              <a:latin typeface="Comic Sans MS" pitchFamily="66"/>
            </a:endParaRPr>
          </a:p>
          <a:p>
            <a:pPr lvl="0" indent="-341280">
              <a:lnSpc>
                <a:spcPct val="100000"/>
              </a:lnSpc>
              <a:spcBef>
                <a:spcPts val="499"/>
              </a:spcBef>
            </a:pPr>
            <a:r>
              <a:rPr lang="en-GB" sz="2000" dirty="0">
                <a:latin typeface="Comic Sans MS" pitchFamily="66"/>
              </a:rPr>
              <a:t>    </a:t>
            </a:r>
            <a:r>
              <a:rPr lang="en-GB" sz="2000" dirty="0" err="1">
                <a:latin typeface="Comic Sans MS" pitchFamily="66"/>
              </a:rPr>
              <a:t>Rojen</a:t>
            </a:r>
            <a:r>
              <a:rPr lang="en-GB" sz="2000" dirty="0">
                <a:latin typeface="Comic Sans MS" pitchFamily="66"/>
              </a:rPr>
              <a:t>: 9. December, 1972</a:t>
            </a:r>
          </a:p>
          <a:p>
            <a:pPr lvl="0" indent="-341280">
              <a:lnSpc>
                <a:spcPct val="100000"/>
              </a:lnSpc>
              <a:spcBef>
                <a:spcPts val="499"/>
              </a:spcBef>
            </a:pPr>
            <a:r>
              <a:rPr lang="en-GB" sz="2000" dirty="0">
                <a:latin typeface="Comic Sans MS" pitchFamily="66"/>
              </a:rPr>
              <a:t>    </a:t>
            </a:r>
            <a:r>
              <a:rPr lang="en-GB" sz="2000" dirty="0" err="1">
                <a:latin typeface="Comic Sans MS" pitchFamily="66"/>
              </a:rPr>
              <a:t>Igra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tudi</a:t>
            </a:r>
            <a:r>
              <a:rPr lang="en-GB" sz="2000" dirty="0">
                <a:latin typeface="Comic Sans MS" pitchFamily="66"/>
              </a:rPr>
              <a:t>: </a:t>
            </a:r>
            <a:r>
              <a:rPr lang="en-GB" sz="2000" dirty="0" err="1">
                <a:latin typeface="Comic Sans MS" pitchFamily="66"/>
              </a:rPr>
              <a:t>Kitaro</a:t>
            </a:r>
            <a:endParaRPr lang="en-GB" sz="2000" dirty="0">
              <a:latin typeface="Comic Sans MS" pitchFamily="66"/>
            </a:endParaRPr>
          </a:p>
          <a:p>
            <a:pPr lvl="0" indent="-341280">
              <a:lnSpc>
                <a:spcPct val="100000"/>
              </a:lnSpc>
              <a:spcBef>
                <a:spcPts val="499"/>
              </a:spcBef>
            </a:pPr>
            <a:r>
              <a:rPr lang="en-GB" sz="2000" dirty="0">
                <a:latin typeface="Comic Sans MS" pitchFamily="66"/>
              </a:rPr>
              <a:t>    </a:t>
            </a:r>
            <a:r>
              <a:rPr lang="en-GB" sz="2000" dirty="0" err="1">
                <a:latin typeface="Comic Sans MS" pitchFamily="66"/>
              </a:rPr>
              <a:t>Treej</a:t>
            </a:r>
            <a:r>
              <a:rPr lang="en-GB" sz="2000" dirty="0">
                <a:latin typeface="Comic Sans MS" pitchFamily="66"/>
              </a:rPr>
              <a:t> je </a:t>
            </a:r>
            <a:r>
              <a:rPr lang="en-GB" sz="2000" dirty="0" err="1">
                <a:latin typeface="Comic Sans MS" pitchFamily="66"/>
              </a:rPr>
              <a:t>zrasel</a:t>
            </a:r>
            <a:r>
              <a:rPr lang="en-GB" sz="2000" dirty="0">
                <a:latin typeface="Comic Sans MS" pitchFamily="66"/>
              </a:rPr>
              <a:t> v </a:t>
            </a:r>
            <a:r>
              <a:rPr lang="en-GB" sz="2000" dirty="0" err="1">
                <a:latin typeface="Comic Sans MS" pitchFamily="66"/>
              </a:rPr>
              <a:t>Kaliforniji</a:t>
            </a:r>
            <a:r>
              <a:rPr lang="en-GB" sz="2000" dirty="0">
                <a:latin typeface="Comic Sans MS" pitchFamily="66"/>
              </a:rPr>
              <a:t>, z </a:t>
            </a:r>
            <a:r>
              <a:rPr lang="en-GB" sz="2000" dirty="0" err="1">
                <a:latin typeface="Comic Sans MS" pitchFamily="66"/>
              </a:rPr>
              <a:t>očetom</a:t>
            </a:r>
            <a:r>
              <a:rPr lang="en-GB" sz="2000" dirty="0">
                <a:latin typeface="Comic Sans MS" pitchFamily="66"/>
              </a:rPr>
              <a:t>. </a:t>
            </a:r>
            <a:r>
              <a:rPr lang="en-GB" sz="2000" dirty="0" err="1">
                <a:latin typeface="Comic Sans MS" pitchFamily="66"/>
              </a:rPr>
              <a:t>Oče</a:t>
            </a:r>
            <a:r>
              <a:rPr lang="en-GB" sz="2000" dirty="0">
                <a:latin typeface="Comic Sans MS" pitchFamily="66"/>
              </a:rPr>
              <a:t> je </a:t>
            </a:r>
            <a:r>
              <a:rPr lang="en-GB" sz="2000" dirty="0" err="1">
                <a:latin typeface="Comic Sans MS" pitchFamily="66"/>
              </a:rPr>
              <a:t>gradil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hiše</a:t>
            </a:r>
            <a:r>
              <a:rPr lang="en-GB" sz="2000" dirty="0">
                <a:latin typeface="Comic Sans MS" pitchFamily="66"/>
              </a:rPr>
              <a:t> v       </a:t>
            </a:r>
            <a:r>
              <a:rPr lang="en-GB" sz="2000" dirty="0" err="1">
                <a:latin typeface="Comic Sans MS" pitchFamily="66"/>
              </a:rPr>
              <a:t>tistem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območju</a:t>
            </a:r>
            <a:r>
              <a:rPr lang="en-GB" sz="2000" dirty="0">
                <a:latin typeface="Comic Sans MS" pitchFamily="66"/>
              </a:rPr>
              <a:t>. </a:t>
            </a:r>
            <a:r>
              <a:rPr lang="en-GB" sz="2000" dirty="0" err="1">
                <a:latin typeface="Comic Sans MS" pitchFamily="66"/>
              </a:rPr>
              <a:t>Pri</a:t>
            </a:r>
            <a:r>
              <a:rPr lang="en-GB" sz="2000" dirty="0">
                <a:latin typeface="Comic Sans MS" pitchFamily="66"/>
              </a:rPr>
              <a:t> 12-tih se je </a:t>
            </a:r>
            <a:r>
              <a:rPr lang="en-GB" sz="2000" dirty="0" err="1">
                <a:latin typeface="Comic Sans MS" pitchFamily="66"/>
              </a:rPr>
              <a:t>Treej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pridružil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skupini</a:t>
            </a:r>
            <a:r>
              <a:rPr lang="en-GB" sz="2000" dirty="0">
                <a:latin typeface="Comic Sans MS" pitchFamily="66"/>
              </a:rPr>
              <a:t> Lookouts. </a:t>
            </a:r>
            <a:r>
              <a:rPr lang="en-GB" sz="2000" dirty="0" err="1">
                <a:latin typeface="Comic Sans MS" pitchFamily="66"/>
              </a:rPr>
              <a:t>Kmalu</a:t>
            </a:r>
            <a:r>
              <a:rPr lang="en-GB" sz="2000" dirty="0">
                <a:latin typeface="Comic Sans MS" pitchFamily="66"/>
              </a:rPr>
              <a:t> po </a:t>
            </a:r>
            <a:r>
              <a:rPr lang="en-GB" sz="2000" dirty="0" err="1">
                <a:latin typeface="Comic Sans MS" pitchFamily="66"/>
              </a:rPr>
              <a:t>tem</a:t>
            </a:r>
            <a:r>
              <a:rPr lang="en-GB" sz="2000" dirty="0">
                <a:latin typeface="Comic Sans MS" pitchFamily="66"/>
              </a:rPr>
              <a:t> je </a:t>
            </a:r>
            <a:r>
              <a:rPr lang="en-GB" sz="2000" dirty="0" err="1">
                <a:latin typeface="Comic Sans MS" pitchFamily="66"/>
              </a:rPr>
              <a:t>bobnar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zapustil</a:t>
            </a:r>
            <a:r>
              <a:rPr lang="en-GB" sz="2000" dirty="0">
                <a:latin typeface="Comic Sans MS" pitchFamily="66"/>
              </a:rPr>
              <a:t> Green Day. </a:t>
            </a:r>
            <a:r>
              <a:rPr lang="en-GB" sz="2000" dirty="0" err="1">
                <a:latin typeface="Comic Sans MS" pitchFamily="66"/>
              </a:rPr>
              <a:t>Treej</a:t>
            </a:r>
            <a:r>
              <a:rPr lang="en-GB" sz="2000" dirty="0">
                <a:latin typeface="Comic Sans MS" pitchFamily="66"/>
              </a:rPr>
              <a:t> pa je </a:t>
            </a:r>
            <a:r>
              <a:rPr lang="en-GB" sz="2000" dirty="0" err="1">
                <a:latin typeface="Comic Sans MS" pitchFamily="66"/>
              </a:rPr>
              <a:t>vskočil</a:t>
            </a:r>
            <a:r>
              <a:rPr lang="en-GB" sz="2000" dirty="0">
                <a:latin typeface="Comic Sans MS" pitchFamily="66"/>
              </a:rPr>
              <a:t> v </a:t>
            </a:r>
            <a:r>
              <a:rPr lang="en-GB" sz="2000" dirty="0" err="1">
                <a:latin typeface="Comic Sans MS" pitchFamily="66"/>
              </a:rPr>
              <a:t>skupino</a:t>
            </a:r>
            <a:r>
              <a:rPr lang="en-GB" sz="2000" dirty="0">
                <a:latin typeface="Comic Sans MS" pitchFamily="66"/>
              </a:rPr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ECB7B3-3447-4F2A-8A91-E00926B9567C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4976508" y="2323919"/>
            <a:ext cx="3809880" cy="277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ED915-C654-40F8-9DBA-7027D154E81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85799" y="350640"/>
            <a:ext cx="7772400" cy="1143360"/>
          </a:xfrm>
        </p:spPr>
        <p:txBody>
          <a:bodyPr wrap="none" lIns="90000" tIns="46800" rIns="90000" bIns="46800" anchorCtr="0">
            <a:spAutoFit/>
          </a:bodyPr>
          <a:lstStyle/>
          <a:p>
            <a:pPr lvl="0" algn="l">
              <a:lnSpc>
                <a:spcPct val="100000"/>
              </a:lnSpc>
            </a:pPr>
            <a:r>
              <a:rPr lang="en-GB" sz="2400">
                <a:latin typeface="Comic Sans MS" pitchFamily="66"/>
              </a:rPr>
              <a:t>Jason Whit</a:t>
            </a:r>
            <a:br>
              <a:rPr lang="en-GB" sz="2400">
                <a:latin typeface="Comic Sans MS" pitchFamily="66"/>
              </a:rPr>
            </a:br>
            <a:endParaRPr lang="en-GB" sz="2400">
              <a:latin typeface="Comic Sans MS" pitchFamily="66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711C9E-060D-4DA3-967E-D478F2D87B1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98400" y="1665359"/>
            <a:ext cx="7772400" cy="4115159"/>
          </a:xfrm>
        </p:spPr>
        <p:txBody>
          <a:bodyPr wrap="none" lIns="90000" tIns="46800" rIns="90000" bIns="46800" anchor="t" anchorCtr="0">
            <a:spAutoFit/>
          </a:bodyPr>
          <a:lstStyle/>
          <a:p>
            <a:pPr lvl="0" indent="-341280">
              <a:lnSpc>
                <a:spcPct val="100000"/>
              </a:lnSpc>
              <a:spcBef>
                <a:spcPts val="499"/>
              </a:spcBef>
            </a:pPr>
            <a:r>
              <a:rPr lang="en-GB" sz="2000">
                <a:latin typeface="Comic Sans MS" pitchFamily="66"/>
              </a:rPr>
              <a:t>Ime: Jason White</a:t>
            </a:r>
          </a:p>
          <a:p>
            <a:pPr lvl="0" indent="-341280">
              <a:lnSpc>
                <a:spcPct val="100000"/>
              </a:lnSpc>
              <a:spcBef>
                <a:spcPts val="499"/>
              </a:spcBef>
            </a:pPr>
            <a:r>
              <a:rPr lang="en-GB" sz="2000">
                <a:latin typeface="Comic Sans MS" pitchFamily="66"/>
              </a:rPr>
              <a:t>Igra: Električna kitara, bas kitara</a:t>
            </a:r>
          </a:p>
          <a:p>
            <a:pPr lvl="0" indent="-341280">
              <a:lnSpc>
                <a:spcPct val="100000"/>
              </a:lnSpc>
              <a:spcBef>
                <a:spcPts val="499"/>
              </a:spcBef>
            </a:pPr>
            <a:r>
              <a:rPr lang="en-GB" sz="2000">
                <a:latin typeface="Comic Sans MS" pitchFamily="66"/>
              </a:rPr>
              <a:t>Rojen: 31. November, 1973</a:t>
            </a:r>
          </a:p>
          <a:p>
            <a:pPr lvl="0" indent="-341280">
              <a:lnSpc>
                <a:spcPct val="100000"/>
              </a:lnSpc>
              <a:spcBef>
                <a:spcPts val="499"/>
              </a:spcBef>
            </a:pPr>
            <a:r>
              <a:rPr lang="en-GB" sz="2000">
                <a:latin typeface="Comic Sans MS" pitchFamily="66"/>
              </a:rPr>
              <a:t>Družina: Jason se je poročil v Februarju 2005.</a:t>
            </a:r>
          </a:p>
          <a:p>
            <a:pPr lvl="0" indent="-341280">
              <a:lnSpc>
                <a:spcPct val="100000"/>
              </a:lnSpc>
              <a:spcBef>
                <a:spcPts val="499"/>
              </a:spcBef>
            </a:pPr>
            <a:r>
              <a:rPr lang="en-GB" sz="2000">
                <a:latin typeface="Comic Sans MS" pitchFamily="66"/>
              </a:rPr>
              <a:t>Jason je spremljevalec skupine igra predvsem na koncertih,</a:t>
            </a:r>
          </a:p>
          <a:p>
            <a:pPr lvl="0" indent="-341280">
              <a:lnSpc>
                <a:spcPct val="100000"/>
              </a:lnSpc>
              <a:spcBef>
                <a:spcPts val="499"/>
              </a:spcBef>
            </a:pPr>
            <a:r>
              <a:rPr lang="en-GB" sz="2000">
                <a:latin typeface="Comic Sans MS" pitchFamily="66"/>
              </a:rPr>
              <a:t>vidimo pa ga tudi v spotu When September Ends,</a:t>
            </a:r>
          </a:p>
          <a:p>
            <a:pPr lvl="0" indent="-341280">
              <a:lnSpc>
                <a:spcPct val="100000"/>
              </a:lnSpc>
              <a:spcBef>
                <a:spcPts val="499"/>
              </a:spcBef>
            </a:pPr>
            <a:r>
              <a:rPr lang="en-GB" sz="2000">
                <a:latin typeface="Comic Sans MS" pitchFamily="66"/>
              </a:rPr>
              <a:t>Jason White (še) NI uraden igralec Green Day!</a:t>
            </a:r>
          </a:p>
          <a:p>
            <a:pPr lvl="0" indent="-341280">
              <a:lnSpc>
                <a:spcPct val="100000"/>
              </a:lnSpc>
              <a:spcBef>
                <a:spcPts val="499"/>
              </a:spcBef>
            </a:pPr>
            <a:endParaRPr lang="en-GB" sz="2000">
              <a:latin typeface="Comic Sans MS" pitchFamily="66"/>
            </a:endParaRPr>
          </a:p>
          <a:p>
            <a:pPr lvl="0" indent="-341280">
              <a:lnSpc>
                <a:spcPct val="100000"/>
              </a:lnSpc>
              <a:spcBef>
                <a:spcPts val="499"/>
              </a:spcBef>
            </a:pPr>
            <a:endParaRPr lang="en-GB" sz="2000">
              <a:latin typeface="Comic Sans MS" pitchFamily="66"/>
            </a:endParaRPr>
          </a:p>
          <a:p>
            <a:pPr lvl="0" indent="-341280">
              <a:lnSpc>
                <a:spcPct val="100000"/>
              </a:lnSpc>
              <a:spcBef>
                <a:spcPts val="499"/>
              </a:spcBef>
            </a:pPr>
            <a:endParaRPr lang="en-GB" sz="2000">
              <a:latin typeface="Comic Sans MS" pitchFamily="66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6041D-47E7-4D5A-8CF7-AFE1DEC3DCD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85799" y="350640"/>
            <a:ext cx="7772400" cy="1143360"/>
          </a:xfrm>
        </p:spPr>
        <p:txBody>
          <a:bodyPr wrap="none" lIns="90000" tIns="46800" rIns="90000" bIns="46800" anchorCtr="0">
            <a:spAutoFit/>
          </a:bodyPr>
          <a:lstStyle/>
          <a:p>
            <a:pPr lvl="0">
              <a:lnSpc>
                <a:spcPct val="100000"/>
              </a:lnSpc>
            </a:pPr>
            <a:r>
              <a:rPr lang="en-GB">
                <a:solidFill>
                  <a:srgbClr val="EAEAEA"/>
                </a:solidFill>
                <a:latin typeface="Comic Sans MS" pitchFamily="66"/>
              </a:rPr>
              <a:t>Opis skupine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7F0C79-3683-409A-847B-013F398EE9F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98400" y="1665359"/>
            <a:ext cx="7612681" cy="1389740"/>
          </a:xfrm>
        </p:spPr>
        <p:txBody>
          <a:bodyPr wrap="square" lIns="90000" tIns="46800" rIns="90000" bIns="46800" anchor="t" anchorCtr="0">
            <a:spAutoFit/>
          </a:bodyPr>
          <a:lstStyle/>
          <a:p>
            <a:pPr lvl="0" indent="-341280">
              <a:lnSpc>
                <a:spcPct val="100000"/>
              </a:lnSpc>
              <a:spcBef>
                <a:spcPts val="499"/>
              </a:spcBef>
            </a:pPr>
            <a:r>
              <a:rPr lang="en-GB" sz="2000" dirty="0">
                <a:latin typeface="Comic Sans MS" pitchFamily="66"/>
              </a:rPr>
              <a:t>     Green Day je tri </a:t>
            </a:r>
            <a:r>
              <a:rPr lang="en-GB" sz="2000" dirty="0" err="1">
                <a:latin typeface="Comic Sans MS" pitchFamily="66"/>
              </a:rPr>
              <a:t>članska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skupina</a:t>
            </a:r>
            <a:r>
              <a:rPr lang="en-GB" sz="2000" dirty="0">
                <a:latin typeface="Comic Sans MS" pitchFamily="66"/>
              </a:rPr>
              <a:t>, z </a:t>
            </a:r>
            <a:r>
              <a:rPr lang="en-GB" sz="2000" dirty="0" err="1">
                <a:latin typeface="Comic Sans MS" pitchFamily="66"/>
              </a:rPr>
              <a:t>vokalom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Billia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Joa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Armstronga</a:t>
            </a:r>
            <a:r>
              <a:rPr lang="en-GB" sz="2000" dirty="0">
                <a:latin typeface="Comic Sans MS" pitchFamily="66"/>
              </a:rPr>
              <a:t>, z </a:t>
            </a:r>
            <a:r>
              <a:rPr lang="en-GB" sz="2000" dirty="0" err="1">
                <a:latin typeface="Comic Sans MS" pitchFamily="66"/>
              </a:rPr>
              <a:t>basom</a:t>
            </a:r>
            <a:r>
              <a:rPr lang="en-GB" sz="2000" dirty="0">
                <a:latin typeface="Comic Sans MS" pitchFamily="66"/>
              </a:rPr>
              <a:t> Mika </a:t>
            </a:r>
            <a:r>
              <a:rPr lang="en-GB" sz="2000" dirty="0" err="1">
                <a:latin typeface="Comic Sans MS" pitchFamily="66"/>
              </a:rPr>
              <a:t>Dirnta</a:t>
            </a:r>
            <a:r>
              <a:rPr lang="en-GB" sz="2000" dirty="0">
                <a:latin typeface="Comic Sans MS" pitchFamily="66"/>
              </a:rPr>
              <a:t> in z </a:t>
            </a:r>
            <a:r>
              <a:rPr lang="en-GB" sz="2000" dirty="0" err="1">
                <a:latin typeface="Comic Sans MS" pitchFamily="66"/>
              </a:rPr>
              <a:t>bobni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Treeja</a:t>
            </a:r>
            <a:r>
              <a:rPr lang="en-GB" sz="2000" dirty="0">
                <a:latin typeface="Comic Sans MS" pitchFamily="66"/>
              </a:rPr>
              <a:t> Coola. </a:t>
            </a:r>
            <a:r>
              <a:rPr lang="en-GB" sz="2000" dirty="0" err="1">
                <a:latin typeface="Comic Sans MS" pitchFamily="66"/>
              </a:rPr>
              <a:t>Skupina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igra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že</a:t>
            </a:r>
            <a:r>
              <a:rPr lang="en-GB" sz="2000" dirty="0">
                <a:latin typeface="Comic Sans MS" pitchFamily="66"/>
              </a:rPr>
              <a:t> 13 let in so </a:t>
            </a:r>
            <a:r>
              <a:rPr lang="en-GB" sz="2000" dirty="0" err="1">
                <a:latin typeface="Comic Sans MS" pitchFamily="66"/>
              </a:rPr>
              <a:t>posneli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že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lepo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število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albumov</a:t>
            </a:r>
            <a:r>
              <a:rPr lang="en-GB" sz="2000" dirty="0">
                <a:latin typeface="Comic Sans MS" pitchFamily="66"/>
              </a:rPr>
              <a:t>!</a:t>
            </a:r>
          </a:p>
          <a:p>
            <a:pPr lvl="0" indent="-341280">
              <a:lnSpc>
                <a:spcPct val="100000"/>
              </a:lnSpc>
              <a:spcBef>
                <a:spcPts val="499"/>
              </a:spcBef>
            </a:pPr>
            <a:endParaRPr lang="en-GB" sz="2000" dirty="0">
              <a:latin typeface="Comic Sans MS" pitchFamily="66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369EAAB-FBEA-44CB-99FF-1BF71119E365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276720" y="2895479"/>
            <a:ext cx="2743199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62B81-DE13-4F38-9CB4-953D92558F0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85799" y="350640"/>
            <a:ext cx="7772400" cy="1143360"/>
          </a:xfrm>
        </p:spPr>
        <p:txBody>
          <a:bodyPr wrap="none" lIns="90000" tIns="46800" rIns="90000" bIns="46800" anchorCtr="0">
            <a:spAutoFit/>
          </a:bodyPr>
          <a:lstStyle/>
          <a:p>
            <a:pPr lvl="0">
              <a:lnSpc>
                <a:spcPct val="100000"/>
              </a:lnSpc>
            </a:pPr>
            <a:r>
              <a:rPr lang="en-GB" sz="4000">
                <a:latin typeface="Comic Sans MS" pitchFamily="66"/>
              </a:rPr>
              <a:t>Zgodovina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D348B9-F6A3-493E-8470-F56DCF91533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98400" y="1665359"/>
            <a:ext cx="7929552" cy="3480056"/>
          </a:xfrm>
        </p:spPr>
        <p:txBody>
          <a:bodyPr wrap="square" lIns="90000" tIns="46800" rIns="90000" bIns="46800" anchor="t" anchorCtr="0">
            <a:spAutoFit/>
          </a:bodyPr>
          <a:lstStyle/>
          <a:p>
            <a:pPr lvl="0" indent="-341280">
              <a:lnSpc>
                <a:spcPct val="100000"/>
              </a:lnSpc>
              <a:spcBef>
                <a:spcPts val="499"/>
              </a:spcBef>
            </a:pPr>
            <a:r>
              <a:rPr lang="en-GB" sz="2000" dirty="0">
                <a:latin typeface="Comic Sans MS" pitchFamily="66"/>
              </a:rPr>
              <a:t>    </a:t>
            </a:r>
            <a:r>
              <a:rPr lang="en-GB" sz="2000" dirty="0" err="1">
                <a:latin typeface="Comic Sans MS" pitchFamily="66"/>
              </a:rPr>
              <a:t>Skupina</a:t>
            </a:r>
            <a:r>
              <a:rPr lang="en-GB" sz="2000" dirty="0">
                <a:latin typeface="Comic Sans MS" pitchFamily="66"/>
              </a:rPr>
              <a:t> Green day je </a:t>
            </a:r>
            <a:r>
              <a:rPr lang="en-GB" sz="2000" dirty="0" err="1">
                <a:latin typeface="Comic Sans MS" pitchFamily="66"/>
              </a:rPr>
              <a:t>bila</a:t>
            </a:r>
            <a:r>
              <a:rPr lang="en-GB" sz="2000" dirty="0">
                <a:latin typeface="Comic Sans MS" pitchFamily="66"/>
              </a:rPr>
              <a:t> del </a:t>
            </a:r>
            <a:r>
              <a:rPr lang="en-GB" sz="2000" dirty="0" err="1">
                <a:latin typeface="Comic Sans MS" pitchFamily="66"/>
              </a:rPr>
              <a:t>Kalifornijske</a:t>
            </a:r>
            <a:r>
              <a:rPr lang="en-GB" sz="2000" dirty="0">
                <a:latin typeface="Comic Sans MS" pitchFamily="66"/>
              </a:rPr>
              <a:t> punk scene. Billie Joe Armstrong in Mike </a:t>
            </a:r>
            <a:r>
              <a:rPr lang="en-GB" sz="2000" dirty="0" err="1">
                <a:latin typeface="Comic Sans MS" pitchFamily="66"/>
              </a:rPr>
              <a:t>Dirnit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sta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bila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prijatelja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že</a:t>
            </a:r>
            <a:r>
              <a:rPr lang="en-GB" sz="2000" dirty="0">
                <a:latin typeface="Comic Sans MS" pitchFamily="66"/>
              </a:rPr>
              <a:t> od </a:t>
            </a:r>
            <a:r>
              <a:rPr lang="en-GB" sz="2000" dirty="0" err="1">
                <a:latin typeface="Comic Sans MS" pitchFamily="66"/>
              </a:rPr>
              <a:t>otroštva</a:t>
            </a:r>
            <a:r>
              <a:rPr lang="en-GB" sz="2000" dirty="0">
                <a:latin typeface="Comic Sans MS" pitchFamily="66"/>
              </a:rPr>
              <a:t> in </a:t>
            </a:r>
            <a:r>
              <a:rPr lang="en-GB" sz="2000" dirty="0" err="1">
                <a:latin typeface="Comic Sans MS" pitchFamily="66"/>
              </a:rPr>
              <a:t>sta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naredila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svoj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prvi</a:t>
            </a:r>
            <a:r>
              <a:rPr lang="en-GB" sz="2000" dirty="0">
                <a:latin typeface="Comic Sans MS" pitchFamily="66"/>
              </a:rPr>
              <a:t> bend v </a:t>
            </a:r>
            <a:r>
              <a:rPr lang="en-GB" sz="2000" dirty="0" err="1">
                <a:latin typeface="Comic Sans MS" pitchFamily="66"/>
              </a:rPr>
              <a:t>Kalifornija</a:t>
            </a:r>
            <a:r>
              <a:rPr lang="en-GB" sz="2000" dirty="0">
                <a:latin typeface="Comic Sans MS" pitchFamily="66"/>
              </a:rPr>
              <a:t> ko </a:t>
            </a:r>
            <a:r>
              <a:rPr lang="en-GB" sz="2000" dirty="0" err="1">
                <a:latin typeface="Comic Sans MS" pitchFamily="66"/>
              </a:rPr>
              <a:t>sta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bila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stara</a:t>
            </a:r>
            <a:r>
              <a:rPr lang="en-GB" sz="2000" dirty="0">
                <a:latin typeface="Comic Sans MS" pitchFamily="66"/>
              </a:rPr>
              <a:t> 14 let; bend se je </a:t>
            </a:r>
            <a:r>
              <a:rPr lang="en-GB" sz="2000" dirty="0" err="1">
                <a:latin typeface="Comic Sans MS" pitchFamily="66"/>
              </a:rPr>
              <a:t>imenoval</a:t>
            </a:r>
            <a:r>
              <a:rPr lang="en-GB" sz="2000" dirty="0">
                <a:latin typeface="Comic Sans MS" pitchFamily="66"/>
              </a:rPr>
              <a:t> Sweet Children. Leta 1989, se je k </a:t>
            </a:r>
            <a:r>
              <a:rPr lang="en-GB" sz="2000" dirty="0" err="1">
                <a:latin typeface="Comic Sans MS" pitchFamily="66"/>
              </a:rPr>
              <a:t>skupini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pridrušil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bobnar</a:t>
            </a:r>
            <a:r>
              <a:rPr lang="en-GB" sz="2000" dirty="0">
                <a:latin typeface="Comic Sans MS" pitchFamily="66"/>
              </a:rPr>
              <a:t> Al Sobrante in </a:t>
            </a:r>
            <a:r>
              <a:rPr lang="en-GB" sz="2000" dirty="0" err="1">
                <a:latin typeface="Comic Sans MS" pitchFamily="66"/>
              </a:rPr>
              <a:t>spremenili</a:t>
            </a:r>
            <a:r>
              <a:rPr lang="en-GB" sz="2000" dirty="0">
                <a:latin typeface="Comic Sans MS" pitchFamily="66"/>
              </a:rPr>
              <a:t> so </a:t>
            </a:r>
            <a:r>
              <a:rPr lang="en-GB" sz="2000" dirty="0" err="1">
                <a:latin typeface="Comic Sans MS" pitchFamily="66"/>
              </a:rPr>
              <a:t>ime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skupine</a:t>
            </a:r>
            <a:r>
              <a:rPr lang="en-GB" sz="2000" dirty="0">
                <a:latin typeface="Comic Sans MS" pitchFamily="66"/>
              </a:rPr>
              <a:t> v Green Day. </a:t>
            </a:r>
            <a:r>
              <a:rPr lang="en-GB" sz="2000" dirty="0" err="1">
                <a:latin typeface="Comic Sans MS" pitchFamily="66"/>
              </a:rPr>
              <a:t>Tistega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leta</a:t>
            </a:r>
            <a:r>
              <a:rPr lang="en-GB" sz="2000" dirty="0">
                <a:latin typeface="Comic Sans MS" pitchFamily="66"/>
              </a:rPr>
              <a:t> je </a:t>
            </a:r>
            <a:r>
              <a:rPr lang="en-GB" sz="2000" dirty="0" err="1">
                <a:latin typeface="Comic Sans MS" pitchFamily="66"/>
              </a:rPr>
              <a:t>skupina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izdala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njihov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prvi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singl</a:t>
            </a:r>
            <a:r>
              <a:rPr lang="en-GB" sz="2000" dirty="0">
                <a:latin typeface="Comic Sans MS" pitchFamily="66"/>
              </a:rPr>
              <a:t> 1,000 Hours, </a:t>
            </a:r>
            <a:r>
              <a:rPr lang="en-GB" sz="2000" dirty="0" err="1">
                <a:latin typeface="Comic Sans MS" pitchFamily="66"/>
              </a:rPr>
              <a:t>ki</a:t>
            </a:r>
            <a:r>
              <a:rPr lang="en-GB" sz="2000" dirty="0">
                <a:latin typeface="Comic Sans MS" pitchFamily="66"/>
              </a:rPr>
              <a:t> je </a:t>
            </a:r>
            <a:r>
              <a:rPr lang="en-GB" sz="2000" dirty="0" err="1">
                <a:latin typeface="Comic Sans MS" pitchFamily="66"/>
              </a:rPr>
              <a:t>bil</a:t>
            </a:r>
            <a:r>
              <a:rPr lang="en-GB" sz="2000" dirty="0">
                <a:latin typeface="Comic Sans MS" pitchFamily="66"/>
              </a:rPr>
              <a:t> dobro </a:t>
            </a:r>
            <a:r>
              <a:rPr lang="en-GB" sz="2000" dirty="0" err="1">
                <a:latin typeface="Comic Sans MS" pitchFamily="66"/>
              </a:rPr>
              <a:t>sprejet</a:t>
            </a:r>
            <a:r>
              <a:rPr lang="en-GB" sz="2000" dirty="0">
                <a:latin typeface="Comic Sans MS" pitchFamily="66"/>
              </a:rPr>
              <a:t> v </a:t>
            </a:r>
            <a:r>
              <a:rPr lang="en-GB" sz="2000" dirty="0" err="1">
                <a:latin typeface="Comic Sans MS" pitchFamily="66"/>
              </a:rPr>
              <a:t>punku</a:t>
            </a:r>
            <a:r>
              <a:rPr lang="en-GB" sz="2000" dirty="0">
                <a:latin typeface="Comic Sans MS" pitchFamily="66"/>
              </a:rPr>
              <a:t>. </a:t>
            </a:r>
            <a:r>
              <a:rPr lang="en-GB" sz="2000" dirty="0" err="1">
                <a:latin typeface="Comic Sans MS" pitchFamily="66"/>
              </a:rPr>
              <a:t>Kasneje</a:t>
            </a:r>
            <a:r>
              <a:rPr lang="en-GB" sz="2000" dirty="0">
                <a:latin typeface="Comic Sans MS" pitchFamily="66"/>
              </a:rPr>
              <a:t> je </a:t>
            </a:r>
            <a:r>
              <a:rPr lang="en-GB" sz="2000" dirty="0" err="1">
                <a:latin typeface="Comic Sans MS" pitchFamily="66"/>
              </a:rPr>
              <a:t>skupina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podpisala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pogodbo</a:t>
            </a:r>
            <a:r>
              <a:rPr lang="en-GB" sz="2000" dirty="0">
                <a:latin typeface="Comic Sans MS" pitchFamily="66"/>
              </a:rPr>
              <a:t> z </a:t>
            </a:r>
            <a:r>
              <a:rPr lang="en-GB" sz="2000" dirty="0" err="1">
                <a:latin typeface="Comic Sans MS" pitchFamily="66"/>
              </a:rPr>
              <a:t>založbo</a:t>
            </a:r>
            <a:r>
              <a:rPr lang="en-GB" sz="2000" dirty="0">
                <a:latin typeface="Comic Sans MS" pitchFamily="66"/>
              </a:rPr>
              <a:t> Lookout! Records. </a:t>
            </a:r>
            <a:r>
              <a:rPr lang="en-GB" sz="2000" dirty="0" err="1">
                <a:latin typeface="Comic Sans MS" pitchFamily="66"/>
              </a:rPr>
              <a:t>Prvi</a:t>
            </a:r>
            <a:r>
              <a:rPr lang="en-GB" sz="2000" dirty="0">
                <a:latin typeface="Comic Sans MS" pitchFamily="66"/>
              </a:rPr>
              <a:t> album </a:t>
            </a:r>
            <a:r>
              <a:rPr lang="en-GB" sz="2000" dirty="0" err="1">
                <a:latin typeface="Comic Sans MS" pitchFamily="66"/>
              </a:rPr>
              <a:t>skupine</a:t>
            </a:r>
            <a:r>
              <a:rPr lang="en-GB" sz="2000" dirty="0">
                <a:latin typeface="Comic Sans MS" pitchFamily="66"/>
              </a:rPr>
              <a:t> Green Day je </a:t>
            </a:r>
            <a:r>
              <a:rPr lang="en-GB" sz="2000" dirty="0" err="1">
                <a:latin typeface="Comic Sans MS" pitchFamily="66"/>
              </a:rPr>
              <a:t>bil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izdan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leta</a:t>
            </a:r>
            <a:r>
              <a:rPr lang="en-GB" sz="2000" dirty="0">
                <a:latin typeface="Comic Sans MS" pitchFamily="66"/>
              </a:rPr>
              <a:t> 1990. </a:t>
            </a:r>
            <a:r>
              <a:rPr lang="en-GB" sz="2000" dirty="0" err="1">
                <a:latin typeface="Comic Sans MS" pitchFamily="66"/>
              </a:rPr>
              <a:t>Kmalu</a:t>
            </a:r>
            <a:r>
              <a:rPr lang="en-GB" sz="2000" dirty="0">
                <a:latin typeface="Comic Sans MS" pitchFamily="66"/>
              </a:rPr>
              <a:t> po </a:t>
            </a:r>
            <a:r>
              <a:rPr lang="en-GB" sz="2000" dirty="0" err="1">
                <a:latin typeface="Comic Sans MS" pitchFamily="66"/>
              </a:rPr>
              <a:t>albumu</a:t>
            </a:r>
            <a:r>
              <a:rPr lang="en-GB" sz="2000" dirty="0">
                <a:latin typeface="Comic Sans MS" pitchFamily="66"/>
              </a:rPr>
              <a:t> je </a:t>
            </a:r>
            <a:r>
              <a:rPr lang="en-GB" sz="2000" dirty="0" err="1">
                <a:latin typeface="Comic Sans MS" pitchFamily="66"/>
              </a:rPr>
              <a:t>skupina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zamenjala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bobnarja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Kiftmeyer-ja</a:t>
            </a:r>
            <a:r>
              <a:rPr lang="en-GB" sz="2000" dirty="0">
                <a:latin typeface="Comic Sans MS" pitchFamily="66"/>
              </a:rPr>
              <a:t> z Tre-</a:t>
            </a:r>
            <a:r>
              <a:rPr lang="en-GB" sz="2000" dirty="0" err="1">
                <a:latin typeface="Comic Sans MS" pitchFamily="66"/>
              </a:rPr>
              <a:t>jem</a:t>
            </a:r>
            <a:r>
              <a:rPr lang="en-GB" sz="2000" dirty="0">
                <a:latin typeface="Comic Sans MS" pitchFamily="66"/>
              </a:rPr>
              <a:t> Cool-om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22BFD3B-CBBD-4892-9310-E72F550F43AA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4667399" y="3333465"/>
            <a:ext cx="3790800" cy="27511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724C0-9E57-4E2E-B22D-3AC30B442E6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85799" y="439920"/>
            <a:ext cx="7772400" cy="1143720"/>
          </a:xfrm>
        </p:spPr>
        <p:txBody>
          <a:bodyPr/>
          <a:lstStyle/>
          <a:p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BAAC1D-A7EC-4775-B864-0AF60B57788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09480" y="609480"/>
            <a:ext cx="7656334" cy="3790398"/>
          </a:xfrm>
        </p:spPr>
        <p:txBody>
          <a:bodyPr wrap="square" lIns="90000" tIns="46800" rIns="90000" bIns="46800" anchor="t" anchorCtr="0">
            <a:spAutoFit/>
          </a:bodyPr>
          <a:lstStyle/>
          <a:p>
            <a:pPr lvl="0" indent="-341280">
              <a:lnSpc>
                <a:spcPct val="90000"/>
              </a:lnSpc>
              <a:spcBef>
                <a:spcPts val="1247"/>
              </a:spcBef>
            </a:pPr>
            <a:r>
              <a:rPr lang="en-GB" sz="2000" dirty="0">
                <a:latin typeface="Comic Sans MS" pitchFamily="66"/>
              </a:rPr>
              <a:t>    </a:t>
            </a:r>
            <a:r>
              <a:rPr lang="en-GB" sz="2000" dirty="0" err="1">
                <a:latin typeface="Comic Sans MS" pitchFamily="66"/>
              </a:rPr>
              <a:t>Skozi</a:t>
            </a:r>
            <a:r>
              <a:rPr lang="en-GB" sz="2000" dirty="0">
                <a:latin typeface="Comic Sans MS" pitchFamily="66"/>
              </a:rPr>
              <a:t> '90s-ta, so Green Day </a:t>
            </a:r>
            <a:r>
              <a:rPr lang="en-GB" sz="2000" dirty="0" err="1">
                <a:latin typeface="Comic Sans MS" pitchFamily="66"/>
              </a:rPr>
              <a:t>nadaljevali</a:t>
            </a:r>
            <a:r>
              <a:rPr lang="en-GB" sz="2000" dirty="0">
                <a:latin typeface="Comic Sans MS" pitchFamily="66"/>
              </a:rPr>
              <a:t> z </a:t>
            </a:r>
            <a:r>
              <a:rPr lang="en-GB" sz="2000" dirty="0" err="1">
                <a:latin typeface="Comic Sans MS" pitchFamily="66"/>
              </a:rPr>
              <a:t>glasbo</a:t>
            </a:r>
            <a:r>
              <a:rPr lang="en-GB" sz="2000" dirty="0">
                <a:latin typeface="Comic Sans MS" pitchFamily="66"/>
              </a:rPr>
              <a:t>, </a:t>
            </a:r>
            <a:r>
              <a:rPr lang="en-GB" sz="2000" dirty="0" err="1">
                <a:latin typeface="Comic Sans MS" pitchFamily="66"/>
              </a:rPr>
              <a:t>ki</a:t>
            </a:r>
            <a:r>
              <a:rPr lang="en-GB" sz="2000" dirty="0">
                <a:latin typeface="Comic Sans MS" pitchFamily="66"/>
              </a:rPr>
              <a:t> je </a:t>
            </a:r>
            <a:r>
              <a:rPr lang="en-GB" sz="2000" dirty="0" err="1">
                <a:latin typeface="Comic Sans MS" pitchFamily="66"/>
              </a:rPr>
              <a:t>bila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vedno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bolj</a:t>
            </a:r>
            <a:r>
              <a:rPr lang="en-GB" sz="2000" dirty="0">
                <a:latin typeface="Comic Sans MS" pitchFamily="66"/>
              </a:rPr>
              <a:t> “</a:t>
            </a:r>
            <a:r>
              <a:rPr lang="en-GB" sz="2000" dirty="0" err="1">
                <a:latin typeface="Comic Sans MS" pitchFamily="66"/>
              </a:rPr>
              <a:t>močna</a:t>
            </a:r>
            <a:r>
              <a:rPr lang="en-GB" sz="2000" dirty="0">
                <a:latin typeface="Comic Sans MS" pitchFamily="66"/>
              </a:rPr>
              <a:t>” </a:t>
            </a:r>
            <a:r>
              <a:rPr lang="en-GB" sz="2000" dirty="0" err="1">
                <a:latin typeface="Comic Sans MS" pitchFamily="66"/>
              </a:rPr>
              <a:t>tako</a:t>
            </a:r>
            <a:r>
              <a:rPr lang="en-GB" sz="2000" dirty="0">
                <a:latin typeface="Comic Sans MS" pitchFamily="66"/>
              </a:rPr>
              <a:t> so </a:t>
            </a:r>
            <a:r>
              <a:rPr lang="en-GB" sz="2000" dirty="0" err="1">
                <a:latin typeface="Comic Sans MS" pitchFamily="66"/>
              </a:rPr>
              <a:t>izdali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drugi</a:t>
            </a:r>
            <a:r>
              <a:rPr lang="en-GB" sz="2000" dirty="0">
                <a:latin typeface="Comic Sans MS" pitchFamily="66"/>
              </a:rPr>
              <a:t> album </a:t>
            </a:r>
            <a:r>
              <a:rPr lang="en-GB" sz="2000" dirty="0" err="1">
                <a:latin typeface="Comic Sans MS" pitchFamily="66"/>
              </a:rPr>
              <a:t>Kerplunk.Tretji</a:t>
            </a:r>
            <a:r>
              <a:rPr lang="en-GB" sz="2000" dirty="0">
                <a:latin typeface="Comic Sans MS" pitchFamily="66"/>
              </a:rPr>
              <a:t> album </a:t>
            </a:r>
            <a:r>
              <a:rPr lang="en-GB" sz="2000" dirty="0" err="1">
                <a:latin typeface="Comic Sans MS" pitchFamily="66"/>
              </a:rPr>
              <a:t>Dookie</a:t>
            </a:r>
            <a:r>
              <a:rPr lang="en-GB" sz="2000" dirty="0">
                <a:latin typeface="Comic Sans MS" pitchFamily="66"/>
              </a:rPr>
              <a:t> je </a:t>
            </a:r>
            <a:r>
              <a:rPr lang="en-GB" sz="2000" dirty="0" err="1">
                <a:latin typeface="Comic Sans MS" pitchFamily="66"/>
              </a:rPr>
              <a:t>bil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izdan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leta</a:t>
            </a:r>
            <a:r>
              <a:rPr lang="en-GB" sz="2000" dirty="0">
                <a:latin typeface="Comic Sans MS" pitchFamily="66"/>
              </a:rPr>
              <a:t> 1994 </a:t>
            </a:r>
            <a:r>
              <a:rPr lang="en-GB" sz="2000" dirty="0" err="1">
                <a:latin typeface="Comic Sans MS" pitchFamily="66"/>
              </a:rPr>
              <a:t>nekje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spomladi</a:t>
            </a:r>
            <a:r>
              <a:rPr lang="en-GB" sz="2000" dirty="0">
                <a:latin typeface="Comic Sans MS" pitchFamily="66"/>
              </a:rPr>
              <a:t>. </a:t>
            </a:r>
            <a:r>
              <a:rPr lang="en-GB" sz="2000" dirty="0" err="1">
                <a:latin typeface="Comic Sans MS" pitchFamily="66"/>
              </a:rPr>
              <a:t>Zahvala</a:t>
            </a:r>
            <a:r>
              <a:rPr lang="en-GB" sz="2000" dirty="0">
                <a:latin typeface="Comic Sans MS" pitchFamily="66"/>
              </a:rPr>
              <a:t> MTV-</a:t>
            </a:r>
            <a:r>
              <a:rPr lang="en-GB" sz="2000" dirty="0" err="1">
                <a:latin typeface="Comic Sans MS" pitchFamily="66"/>
              </a:rPr>
              <a:t>ju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ki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jih</a:t>
            </a:r>
            <a:r>
              <a:rPr lang="en-GB" sz="2000" dirty="0">
                <a:latin typeface="Comic Sans MS" pitchFamily="66"/>
              </a:rPr>
              <a:t> je </a:t>
            </a:r>
            <a:r>
              <a:rPr lang="en-GB" sz="2000" dirty="0" err="1">
                <a:latin typeface="Comic Sans MS" pitchFamily="66"/>
              </a:rPr>
              <a:t>podprl</a:t>
            </a:r>
            <a:r>
              <a:rPr lang="en-GB" sz="2000" dirty="0">
                <a:latin typeface="Comic Sans MS" pitchFamily="66"/>
              </a:rPr>
              <a:t> s </a:t>
            </a:r>
            <a:r>
              <a:rPr lang="en-GB" sz="2000" dirty="0" err="1">
                <a:latin typeface="Comic Sans MS" pitchFamily="66"/>
              </a:rPr>
              <a:t>komadom</a:t>
            </a:r>
            <a:r>
              <a:rPr lang="en-GB" sz="2000" dirty="0">
                <a:latin typeface="Comic Sans MS" pitchFamily="66"/>
              </a:rPr>
              <a:t> Long view, CD </a:t>
            </a:r>
            <a:r>
              <a:rPr lang="en-GB" sz="2000" dirty="0" err="1">
                <a:latin typeface="Comic Sans MS" pitchFamily="66"/>
              </a:rPr>
              <a:t>Dookie</a:t>
            </a:r>
            <a:r>
              <a:rPr lang="en-GB" sz="2000" dirty="0">
                <a:latin typeface="Comic Sans MS" pitchFamily="66"/>
              </a:rPr>
              <a:t>, </a:t>
            </a:r>
            <a:r>
              <a:rPr lang="en-GB" sz="2000" dirty="0" err="1">
                <a:latin typeface="Comic Sans MS" pitchFamily="66"/>
              </a:rPr>
              <a:t>ki</a:t>
            </a:r>
            <a:r>
              <a:rPr lang="en-GB" sz="2000" dirty="0">
                <a:latin typeface="Comic Sans MS" pitchFamily="66"/>
              </a:rPr>
              <a:t> je postal </a:t>
            </a:r>
            <a:r>
              <a:rPr lang="en-GB" sz="2000" dirty="0" err="1">
                <a:latin typeface="Comic Sans MS" pitchFamily="66"/>
              </a:rPr>
              <a:t>velika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uspešnica</a:t>
            </a:r>
            <a:r>
              <a:rPr lang="en-GB" sz="2000" dirty="0">
                <a:latin typeface="Comic Sans MS" pitchFamily="66"/>
              </a:rPr>
              <a:t>. </a:t>
            </a:r>
            <a:r>
              <a:rPr lang="en-GB" sz="2000" dirty="0" err="1">
                <a:latin typeface="Comic Sans MS" pitchFamily="66"/>
              </a:rPr>
              <a:t>Naslednji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veliki</a:t>
            </a:r>
            <a:r>
              <a:rPr lang="en-GB" sz="2000" dirty="0">
                <a:latin typeface="Comic Sans MS" pitchFamily="66"/>
              </a:rPr>
              <a:t> hit je </a:t>
            </a:r>
            <a:r>
              <a:rPr lang="en-GB" sz="2000" dirty="0" err="1">
                <a:latin typeface="Comic Sans MS" pitchFamily="66"/>
              </a:rPr>
              <a:t>bila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pesem</a:t>
            </a:r>
            <a:r>
              <a:rPr lang="en-GB" sz="2000" dirty="0">
                <a:latin typeface="Comic Sans MS" pitchFamily="66"/>
              </a:rPr>
              <a:t> Basket Case, </a:t>
            </a:r>
            <a:r>
              <a:rPr lang="en-GB" sz="2000" dirty="0" err="1">
                <a:latin typeface="Comic Sans MS" pitchFamily="66"/>
              </a:rPr>
              <a:t>ki</a:t>
            </a:r>
            <a:r>
              <a:rPr lang="en-GB" sz="2000" dirty="0">
                <a:latin typeface="Comic Sans MS" pitchFamily="66"/>
              </a:rPr>
              <a:t> je </a:t>
            </a:r>
            <a:r>
              <a:rPr lang="en-GB" sz="2000" dirty="0" err="1">
                <a:latin typeface="Comic Sans MS" pitchFamily="66"/>
              </a:rPr>
              <a:t>bila</a:t>
            </a:r>
            <a:r>
              <a:rPr lang="en-GB" sz="2000" dirty="0">
                <a:latin typeface="Comic Sans MS" pitchFamily="66"/>
              </a:rPr>
              <a:t> pet </a:t>
            </a:r>
            <a:r>
              <a:rPr lang="en-GB" sz="2000" dirty="0" err="1">
                <a:latin typeface="Comic Sans MS" pitchFamily="66"/>
              </a:rPr>
              <a:t>tednov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na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vrhu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Ameriške</a:t>
            </a:r>
            <a:r>
              <a:rPr lang="en-GB" sz="2000" dirty="0">
                <a:latin typeface="Comic Sans MS" pitchFamily="66"/>
              </a:rPr>
              <a:t> rock </a:t>
            </a:r>
            <a:r>
              <a:rPr lang="en-GB" sz="2000" dirty="0" err="1">
                <a:latin typeface="Comic Sans MS" pitchFamily="66"/>
              </a:rPr>
              <a:t>lestvice</a:t>
            </a:r>
            <a:r>
              <a:rPr lang="en-GB" sz="2000" dirty="0">
                <a:latin typeface="Comic Sans MS" pitchFamily="66"/>
              </a:rPr>
              <a:t>. Na </a:t>
            </a:r>
            <a:r>
              <a:rPr lang="en-GB" sz="2000" dirty="0" err="1">
                <a:latin typeface="Comic Sans MS" pitchFamily="66"/>
              </a:rPr>
              <a:t>koncu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poletja</a:t>
            </a:r>
            <a:r>
              <a:rPr lang="en-GB" sz="2000" dirty="0">
                <a:latin typeface="Comic Sans MS" pitchFamily="66"/>
              </a:rPr>
              <a:t> je </a:t>
            </a:r>
            <a:r>
              <a:rPr lang="en-GB" sz="2000" dirty="0" err="1">
                <a:latin typeface="Comic Sans MS" pitchFamily="66"/>
              </a:rPr>
              <a:t>skupina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prevzela</a:t>
            </a:r>
            <a:r>
              <a:rPr lang="en-GB" sz="2000" dirty="0">
                <a:latin typeface="Comic Sans MS" pitchFamily="66"/>
              </a:rPr>
              <a:t> show v </a:t>
            </a:r>
            <a:r>
              <a:rPr lang="en-GB" sz="2000" dirty="0" err="1">
                <a:latin typeface="Comic Sans MS" pitchFamily="66"/>
              </a:rPr>
              <a:t>Woodstocku</a:t>
            </a:r>
            <a:r>
              <a:rPr lang="en-GB" sz="2000" dirty="0">
                <a:latin typeface="Comic Sans MS" pitchFamily="66"/>
              </a:rPr>
              <a:t> '94, </a:t>
            </a:r>
            <a:r>
              <a:rPr lang="en-GB" sz="2000" dirty="0" err="1">
                <a:latin typeface="Comic Sans MS" pitchFamily="66"/>
              </a:rPr>
              <a:t>kar</a:t>
            </a:r>
            <a:r>
              <a:rPr lang="en-GB" sz="2000" dirty="0">
                <a:latin typeface="Comic Sans MS" pitchFamily="66"/>
              </a:rPr>
              <a:t> je </a:t>
            </a:r>
            <a:r>
              <a:rPr lang="en-GB" sz="2000" dirty="0" err="1">
                <a:latin typeface="Comic Sans MS" pitchFamily="66"/>
              </a:rPr>
              <a:t>pomagalo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pri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prodaji</a:t>
            </a:r>
            <a:r>
              <a:rPr lang="en-GB" sz="2000" dirty="0">
                <a:latin typeface="Comic Sans MS" pitchFamily="66"/>
              </a:rPr>
              <a:t> CD-</a:t>
            </a:r>
            <a:r>
              <a:rPr lang="en-GB" sz="2000" dirty="0" err="1">
                <a:latin typeface="Comic Sans MS" pitchFamily="66"/>
              </a:rPr>
              <a:t>ja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Dookie</a:t>
            </a:r>
            <a:r>
              <a:rPr lang="en-GB" sz="2000" dirty="0">
                <a:latin typeface="Comic Sans MS" pitchFamily="66"/>
              </a:rPr>
              <a:t>. Po </a:t>
            </a:r>
            <a:r>
              <a:rPr lang="en-GB" sz="2000" dirty="0" err="1">
                <a:latin typeface="Comic Sans MS" pitchFamily="66"/>
              </a:rPr>
              <a:t>četrtem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singlu</a:t>
            </a:r>
            <a:r>
              <a:rPr lang="en-GB" sz="2000" dirty="0">
                <a:latin typeface="Comic Sans MS" pitchFamily="66"/>
              </a:rPr>
              <a:t> When I Come Around, </a:t>
            </a:r>
            <a:r>
              <a:rPr lang="en-GB" sz="2000" dirty="0" err="1">
                <a:latin typeface="Comic Sans MS" pitchFamily="66"/>
              </a:rPr>
              <a:t>ki</a:t>
            </a:r>
            <a:r>
              <a:rPr lang="en-GB" sz="2000" dirty="0">
                <a:latin typeface="Comic Sans MS" pitchFamily="66"/>
              </a:rPr>
              <a:t> je </a:t>
            </a:r>
            <a:r>
              <a:rPr lang="en-GB" sz="2000" dirty="0" err="1">
                <a:latin typeface="Comic Sans MS" pitchFamily="66"/>
              </a:rPr>
              <a:t>bil</a:t>
            </a:r>
            <a:r>
              <a:rPr lang="en-GB" sz="2000" dirty="0">
                <a:latin typeface="Comic Sans MS" pitchFamily="66"/>
              </a:rPr>
              <a:t> 7 </a:t>
            </a:r>
            <a:r>
              <a:rPr lang="en-GB" sz="2000" dirty="0" err="1">
                <a:latin typeface="Comic Sans MS" pitchFamily="66"/>
              </a:rPr>
              <a:t>tednov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na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vrhu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Ameriške</a:t>
            </a:r>
            <a:r>
              <a:rPr lang="en-GB" sz="2000" dirty="0">
                <a:latin typeface="Comic Sans MS" pitchFamily="66"/>
              </a:rPr>
              <a:t> rock </a:t>
            </a:r>
            <a:r>
              <a:rPr lang="en-GB" sz="2000" dirty="0" err="1">
                <a:latin typeface="Comic Sans MS" pitchFamily="66"/>
              </a:rPr>
              <a:t>lestvice</a:t>
            </a:r>
            <a:r>
              <a:rPr lang="en-GB" sz="2000" dirty="0">
                <a:latin typeface="Comic Sans MS" pitchFamily="66"/>
              </a:rPr>
              <a:t> je </a:t>
            </a:r>
            <a:r>
              <a:rPr lang="en-GB" sz="2000" dirty="0" err="1">
                <a:latin typeface="Comic Sans MS" pitchFamily="66"/>
              </a:rPr>
              <a:t>leta</a:t>
            </a:r>
            <a:r>
              <a:rPr lang="en-GB" sz="2000" dirty="0">
                <a:latin typeface="Comic Sans MS" pitchFamily="66"/>
              </a:rPr>
              <a:t> 1995, </a:t>
            </a:r>
            <a:r>
              <a:rPr lang="en-GB" sz="2000" dirty="0" err="1">
                <a:latin typeface="Comic Sans MS" pitchFamily="66"/>
              </a:rPr>
              <a:t>Dookie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prodal</a:t>
            </a:r>
            <a:r>
              <a:rPr lang="en-GB" sz="2000" dirty="0">
                <a:latin typeface="Comic Sans MS" pitchFamily="66"/>
              </a:rPr>
              <a:t> 5 </a:t>
            </a:r>
            <a:r>
              <a:rPr lang="en-GB" sz="2000" dirty="0" err="1">
                <a:latin typeface="Comic Sans MS" pitchFamily="66"/>
              </a:rPr>
              <a:t>milijonov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izvodov</a:t>
            </a:r>
            <a:r>
              <a:rPr lang="en-GB" sz="2000" dirty="0">
                <a:latin typeface="Comic Sans MS" pitchFamily="66"/>
              </a:rPr>
              <a:t> po </a:t>
            </a:r>
            <a:r>
              <a:rPr lang="en-GB" sz="2000" dirty="0" err="1">
                <a:latin typeface="Comic Sans MS" pitchFamily="66"/>
              </a:rPr>
              <a:t>celem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svetu</a:t>
            </a:r>
            <a:r>
              <a:rPr lang="en-GB" sz="2000" dirty="0">
                <a:latin typeface="Comic Sans MS" pitchFamily="66"/>
              </a:rPr>
              <a:t>. </a:t>
            </a:r>
            <a:r>
              <a:rPr lang="en-GB" sz="2000" dirty="0" err="1">
                <a:latin typeface="Comic Sans MS" pitchFamily="66"/>
              </a:rPr>
              <a:t>Dookie</a:t>
            </a:r>
            <a:r>
              <a:rPr lang="en-GB" sz="2000" dirty="0">
                <a:latin typeface="Comic Sans MS" pitchFamily="66"/>
              </a:rPr>
              <a:t> je </a:t>
            </a:r>
            <a:r>
              <a:rPr lang="en-GB" sz="2000" dirty="0" err="1">
                <a:latin typeface="Comic Sans MS" pitchFamily="66"/>
              </a:rPr>
              <a:t>tudi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dobil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leta</a:t>
            </a:r>
            <a:r>
              <a:rPr lang="en-GB" sz="2000" dirty="0">
                <a:latin typeface="Comic Sans MS" pitchFamily="66"/>
              </a:rPr>
              <a:t> 1994 Grammy-</a:t>
            </a:r>
            <a:r>
              <a:rPr lang="en-GB" sz="2000" dirty="0" err="1">
                <a:latin typeface="Comic Sans MS" pitchFamily="66"/>
              </a:rPr>
              <a:t>ja</a:t>
            </a:r>
            <a:r>
              <a:rPr lang="en-GB" sz="2000" dirty="0">
                <a:latin typeface="Comic Sans MS" pitchFamily="66"/>
              </a:rPr>
              <a:t>.</a:t>
            </a:r>
          </a:p>
          <a:p>
            <a:pPr lvl="0" indent="-341280">
              <a:lnSpc>
                <a:spcPct val="100000"/>
              </a:lnSpc>
              <a:spcBef>
                <a:spcPts val="499"/>
              </a:spcBef>
            </a:pPr>
            <a:endParaRPr lang="en-GB" sz="2000" dirty="0">
              <a:latin typeface="Comic Sans MS" pitchFamily="66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0E0641-A509-4E2A-AEF4-4E52CCEC1103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505319" y="3962520"/>
            <a:ext cx="2381039" cy="23810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EF5C1-AF0E-4481-BAB1-1EE375FB302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85799" y="439920"/>
            <a:ext cx="7772400" cy="1143720"/>
          </a:xfrm>
        </p:spPr>
        <p:txBody>
          <a:bodyPr/>
          <a:lstStyle/>
          <a:p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DC9C4C-EEBD-45D3-8109-62C42142B82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85799" y="609480"/>
            <a:ext cx="7706763" cy="3821175"/>
          </a:xfrm>
        </p:spPr>
        <p:txBody>
          <a:bodyPr wrap="square" lIns="90000" tIns="46800" rIns="90000" bIns="46800" anchor="t" anchorCtr="0">
            <a:spAutoFit/>
          </a:bodyPr>
          <a:lstStyle/>
          <a:p>
            <a:pPr lvl="0" indent="-341280">
              <a:lnSpc>
                <a:spcPct val="90000"/>
              </a:lnSpc>
              <a:spcBef>
                <a:spcPts val="1247"/>
              </a:spcBef>
            </a:pPr>
            <a:r>
              <a:rPr lang="en-GB" sz="2000" dirty="0">
                <a:latin typeface="Comic Sans MS" pitchFamily="66"/>
              </a:rPr>
              <a:t>    Green Day so </a:t>
            </a:r>
            <a:r>
              <a:rPr lang="en-GB" sz="2000" dirty="0" err="1">
                <a:latin typeface="Comic Sans MS" pitchFamily="66"/>
              </a:rPr>
              <a:t>kmalu</a:t>
            </a:r>
            <a:r>
              <a:rPr lang="en-GB" sz="2000" dirty="0">
                <a:latin typeface="Comic Sans MS" pitchFamily="66"/>
              </a:rPr>
              <a:t> po </a:t>
            </a:r>
            <a:r>
              <a:rPr lang="en-GB" sz="2000" dirty="0" err="1">
                <a:latin typeface="Comic Sans MS" pitchFamily="66"/>
              </a:rPr>
              <a:t>Dookie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posneli</a:t>
            </a:r>
            <a:r>
              <a:rPr lang="en-GB" sz="2000" dirty="0">
                <a:latin typeface="Comic Sans MS" pitchFamily="66"/>
              </a:rPr>
              <a:t> CD Insomniac. CD- je </a:t>
            </a:r>
            <a:r>
              <a:rPr lang="en-GB" sz="2000" dirty="0" err="1">
                <a:latin typeface="Comic Sans MS" pitchFamily="66"/>
              </a:rPr>
              <a:t>bil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zelo</a:t>
            </a:r>
            <a:r>
              <a:rPr lang="en-GB" sz="2000" dirty="0">
                <a:latin typeface="Comic Sans MS" pitchFamily="66"/>
              </a:rPr>
              <a:t> dobro </a:t>
            </a:r>
            <a:r>
              <a:rPr lang="en-GB" sz="2000" dirty="0" err="1">
                <a:latin typeface="Comic Sans MS" pitchFamily="66"/>
              </a:rPr>
              <a:t>prodajan</a:t>
            </a:r>
            <a:r>
              <a:rPr lang="en-GB" sz="2000" dirty="0">
                <a:latin typeface="Comic Sans MS" pitchFamily="66"/>
              </a:rPr>
              <a:t> in je </a:t>
            </a:r>
            <a:r>
              <a:rPr lang="en-GB" sz="2000" dirty="0" err="1">
                <a:latin typeface="Comic Sans MS" pitchFamily="66"/>
              </a:rPr>
              <a:t>bil</a:t>
            </a:r>
            <a:r>
              <a:rPr lang="en-GB" sz="2000" dirty="0">
                <a:latin typeface="Comic Sans MS" pitchFamily="66"/>
              </a:rPr>
              <a:t> v ZDA- </a:t>
            </a:r>
            <a:r>
              <a:rPr lang="en-GB" sz="2000" dirty="0" err="1">
                <a:latin typeface="Comic Sans MS" pitchFamily="66"/>
              </a:rPr>
              <a:t>drugi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najbolj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prodajan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čez</a:t>
            </a:r>
            <a:r>
              <a:rPr lang="en-GB" sz="2000" dirty="0">
                <a:latin typeface="Comic Sans MS" pitchFamily="66"/>
              </a:rPr>
              <a:t> 2 </a:t>
            </a:r>
            <a:r>
              <a:rPr lang="en-GB" sz="2000" dirty="0" err="1">
                <a:latin typeface="Comic Sans MS" pitchFamily="66"/>
              </a:rPr>
              <a:t>milijona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kopij</a:t>
            </a:r>
            <a:r>
              <a:rPr lang="en-GB" sz="2000" dirty="0">
                <a:latin typeface="Comic Sans MS" pitchFamily="66"/>
              </a:rPr>
              <a:t>. </a:t>
            </a:r>
            <a:r>
              <a:rPr lang="en-GB" sz="2000" dirty="0" err="1">
                <a:latin typeface="Comic Sans MS" pitchFamily="66"/>
              </a:rPr>
              <a:t>Spomladi</a:t>
            </a:r>
            <a:r>
              <a:rPr lang="en-GB" sz="2000" dirty="0">
                <a:latin typeface="Comic Sans MS" pitchFamily="66"/>
              </a:rPr>
              <a:t> 1996 je </a:t>
            </a:r>
            <a:r>
              <a:rPr lang="en-GB" sz="2000" dirty="0" err="1">
                <a:latin typeface="Comic Sans MS" pitchFamily="66"/>
              </a:rPr>
              <a:t>skupina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odpovedala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turnejo</a:t>
            </a:r>
            <a:r>
              <a:rPr lang="en-GB" sz="2000" dirty="0">
                <a:latin typeface="Comic Sans MS" pitchFamily="66"/>
              </a:rPr>
              <a:t> po </a:t>
            </a:r>
            <a:r>
              <a:rPr lang="en-GB" sz="2000" dirty="0" err="1">
                <a:latin typeface="Comic Sans MS" pitchFamily="66"/>
              </a:rPr>
              <a:t>Evropi</a:t>
            </a:r>
            <a:r>
              <a:rPr lang="en-GB" sz="2000" dirty="0">
                <a:latin typeface="Comic Sans MS" pitchFamily="66"/>
              </a:rPr>
              <a:t>. </a:t>
            </a:r>
            <a:r>
              <a:rPr lang="en-GB" sz="2000" dirty="0" err="1">
                <a:latin typeface="Comic Sans MS" pitchFamily="66"/>
              </a:rPr>
              <a:t>Namesto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turneje</a:t>
            </a:r>
            <a:r>
              <a:rPr lang="en-GB" sz="2000" dirty="0">
                <a:latin typeface="Comic Sans MS" pitchFamily="66"/>
              </a:rPr>
              <a:t> so </a:t>
            </a:r>
            <a:r>
              <a:rPr lang="en-GB" sz="2000" dirty="0" err="1">
                <a:latin typeface="Comic Sans MS" pitchFamily="66"/>
              </a:rPr>
              <a:t>nato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pisali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nove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komade</a:t>
            </a:r>
            <a:r>
              <a:rPr lang="en-GB" sz="2000" dirty="0">
                <a:latin typeface="Comic Sans MS" pitchFamily="66"/>
              </a:rPr>
              <a:t>. </a:t>
            </a:r>
            <a:r>
              <a:rPr lang="en-GB" sz="2000" dirty="0" err="1">
                <a:latin typeface="Comic Sans MS" pitchFamily="66"/>
              </a:rPr>
              <a:t>Tako</a:t>
            </a:r>
            <a:r>
              <a:rPr lang="en-GB" sz="2000" dirty="0">
                <a:latin typeface="Comic Sans MS" pitchFamily="66"/>
              </a:rPr>
              <a:t> je </a:t>
            </a:r>
            <a:r>
              <a:rPr lang="en-GB" sz="2000" dirty="0" err="1">
                <a:latin typeface="Comic Sans MS" pitchFamily="66"/>
              </a:rPr>
              <a:t>nastal</a:t>
            </a:r>
            <a:r>
              <a:rPr lang="en-GB" sz="2000" dirty="0">
                <a:latin typeface="Comic Sans MS" pitchFamily="66"/>
              </a:rPr>
              <a:t> CD- </a:t>
            </a:r>
            <a:r>
              <a:rPr lang="en-GB" sz="2000" dirty="0" err="1">
                <a:latin typeface="Comic Sans MS" pitchFamily="66"/>
              </a:rPr>
              <a:t>Nimrod</a:t>
            </a:r>
            <a:r>
              <a:rPr lang="en-GB" sz="2000" dirty="0">
                <a:latin typeface="Comic Sans MS" pitchFamily="66"/>
              </a:rPr>
              <a:t> po </a:t>
            </a:r>
            <a:r>
              <a:rPr lang="en-GB" sz="2000" dirty="0" err="1">
                <a:latin typeface="Comic Sans MS" pitchFamily="66"/>
              </a:rPr>
              <a:t>mnenju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mnogih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najboljši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njihov</a:t>
            </a:r>
            <a:r>
              <a:rPr lang="en-GB" sz="2000" dirty="0">
                <a:latin typeface="Comic Sans MS" pitchFamily="66"/>
              </a:rPr>
              <a:t> CD.</a:t>
            </a:r>
          </a:p>
          <a:p>
            <a:pPr lvl="0" indent="-341280">
              <a:lnSpc>
                <a:spcPct val="90000"/>
              </a:lnSpc>
              <a:spcBef>
                <a:spcPts val="1247"/>
              </a:spcBef>
            </a:pPr>
            <a:r>
              <a:rPr lang="en-GB" sz="2000" dirty="0">
                <a:latin typeface="Comic Sans MS" pitchFamily="66"/>
              </a:rPr>
              <a:t>    Album Warning je </a:t>
            </a:r>
            <a:r>
              <a:rPr lang="en-GB" sz="2000" dirty="0" err="1">
                <a:latin typeface="Comic Sans MS" pitchFamily="66"/>
              </a:rPr>
              <a:t>bil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izdan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jeseni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leta</a:t>
            </a:r>
            <a:r>
              <a:rPr lang="en-GB" sz="2000" dirty="0">
                <a:latin typeface="Comic Sans MS" pitchFamily="66"/>
              </a:rPr>
              <a:t> 2000 </a:t>
            </a:r>
            <a:r>
              <a:rPr lang="en-GB" sz="2000" dirty="0" err="1">
                <a:latin typeface="Comic Sans MS" pitchFamily="66"/>
              </a:rPr>
              <a:t>sledil</a:t>
            </a:r>
            <a:r>
              <a:rPr lang="en-GB" sz="2000" dirty="0">
                <a:latin typeface="Comic Sans MS" pitchFamily="66"/>
              </a:rPr>
              <a:t> mu je album International Superhits </a:t>
            </a:r>
            <a:r>
              <a:rPr lang="en-GB" sz="2000" dirty="0" err="1">
                <a:latin typeface="Comic Sans MS" pitchFamily="66"/>
              </a:rPr>
              <a:t>izdan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leta</a:t>
            </a:r>
            <a:r>
              <a:rPr lang="en-GB" sz="2000" dirty="0">
                <a:latin typeface="Comic Sans MS" pitchFamily="66"/>
              </a:rPr>
              <a:t> 2001 </a:t>
            </a:r>
            <a:r>
              <a:rPr lang="en-GB" sz="2000" dirty="0" err="1">
                <a:latin typeface="Comic Sans MS" pitchFamily="66"/>
              </a:rPr>
              <a:t>nato</a:t>
            </a:r>
            <a:r>
              <a:rPr lang="en-GB" sz="2000" dirty="0">
                <a:latin typeface="Comic Sans MS" pitchFamily="66"/>
              </a:rPr>
              <a:t> Shenanigans </a:t>
            </a:r>
            <a:r>
              <a:rPr lang="en-GB" sz="2000" dirty="0" err="1">
                <a:latin typeface="Comic Sans MS" pitchFamily="66"/>
              </a:rPr>
              <a:t>izdan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leta</a:t>
            </a:r>
            <a:r>
              <a:rPr lang="en-GB" sz="2000" dirty="0">
                <a:latin typeface="Comic Sans MS" pitchFamily="66"/>
              </a:rPr>
              <a:t> 2002 in </a:t>
            </a:r>
            <a:r>
              <a:rPr lang="en-GB" sz="2000" dirty="0" err="1">
                <a:latin typeface="Comic Sans MS" pitchFamily="66"/>
              </a:rPr>
              <a:t>nato</a:t>
            </a:r>
            <a:r>
              <a:rPr lang="en-GB" sz="2000" dirty="0">
                <a:latin typeface="Comic Sans MS" pitchFamily="66"/>
              </a:rPr>
              <a:t> American Idiot </a:t>
            </a:r>
            <a:r>
              <a:rPr lang="en-GB" sz="2000" dirty="0" err="1">
                <a:latin typeface="Comic Sans MS" pitchFamily="66"/>
              </a:rPr>
              <a:t>izdan</a:t>
            </a:r>
            <a:r>
              <a:rPr lang="en-GB" sz="2000" dirty="0">
                <a:latin typeface="Comic Sans MS" pitchFamily="66"/>
              </a:rPr>
              <a:t> 21. </a:t>
            </a:r>
            <a:r>
              <a:rPr lang="en-GB" sz="2000" dirty="0" err="1">
                <a:latin typeface="Comic Sans MS" pitchFamily="66"/>
              </a:rPr>
              <a:t>Septembra</a:t>
            </a:r>
            <a:r>
              <a:rPr lang="en-GB" sz="2000" dirty="0">
                <a:latin typeface="Comic Sans MS" pitchFamily="66"/>
              </a:rPr>
              <a:t> 2004.</a:t>
            </a:r>
          </a:p>
          <a:p>
            <a:pPr lvl="0" indent="-341280">
              <a:lnSpc>
                <a:spcPct val="90000"/>
              </a:lnSpc>
              <a:spcBef>
                <a:spcPts val="1247"/>
              </a:spcBef>
            </a:pPr>
            <a:endParaRPr lang="en-GB" sz="2000" dirty="0">
              <a:latin typeface="Comic Sans MS" pitchFamily="66"/>
            </a:endParaRPr>
          </a:p>
          <a:p>
            <a:pPr lvl="0" indent="-341280">
              <a:lnSpc>
                <a:spcPct val="100000"/>
              </a:lnSpc>
              <a:spcBef>
                <a:spcPts val="499"/>
              </a:spcBef>
            </a:pPr>
            <a:endParaRPr lang="en-GB" sz="2000" dirty="0">
              <a:latin typeface="Comic Sans MS" pitchFamily="66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D33520-0D88-40BE-AD24-5180A9312726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362320" y="3657600"/>
            <a:ext cx="4800600" cy="26668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4859A-CF8E-4AD3-85A0-037D6ECDE3B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85799" y="350640"/>
            <a:ext cx="7772400" cy="1143360"/>
          </a:xfrm>
        </p:spPr>
        <p:txBody>
          <a:bodyPr wrap="none" lIns="90000" tIns="46800" rIns="90000" bIns="46800" anchorCtr="0">
            <a:spAutoFit/>
          </a:bodyPr>
          <a:lstStyle/>
          <a:p>
            <a:pPr lvl="0">
              <a:lnSpc>
                <a:spcPct val="100000"/>
              </a:lnSpc>
            </a:pPr>
            <a:r>
              <a:rPr lang="en-GB">
                <a:latin typeface="Comic Sans MS" pitchFamily="66"/>
              </a:rPr>
              <a:t>Diskografija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A2678F-7D40-4C66-A0DB-DF35BFFE56A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85799" y="1828800"/>
            <a:ext cx="7772400" cy="4664520"/>
          </a:xfrm>
        </p:spPr>
        <p:txBody>
          <a:bodyPr wrap="none" lIns="90000" tIns="46800" rIns="90000" bIns="46800" anchor="t" anchorCtr="0">
            <a:spAutoFit/>
          </a:bodyPr>
          <a:lstStyle/>
          <a:p>
            <a:pPr lvl="0" indent="-341280">
              <a:lnSpc>
                <a:spcPct val="90000"/>
              </a:lnSpc>
              <a:spcBef>
                <a:spcPts val="697"/>
              </a:spcBef>
            </a:pPr>
            <a:r>
              <a:rPr lang="en-GB" sz="2800">
                <a:latin typeface="Comic Sans MS" pitchFamily="66"/>
              </a:rPr>
              <a:t>Izdali so 9 albumov z naslovi:</a:t>
            </a:r>
          </a:p>
          <a:p>
            <a:pPr lvl="0" indent="-341280">
              <a:lnSpc>
                <a:spcPct val="90000"/>
              </a:lnSpc>
              <a:spcBef>
                <a:spcPts val="697"/>
              </a:spcBef>
            </a:pPr>
            <a:endParaRPr lang="en-GB" sz="2800">
              <a:latin typeface="Comic Sans MS" pitchFamily="66"/>
            </a:endParaRPr>
          </a:p>
          <a:p>
            <a:pPr lvl="0" indent="-341280">
              <a:lnSpc>
                <a:spcPct val="90000"/>
              </a:lnSpc>
              <a:spcBef>
                <a:spcPts val="499"/>
              </a:spcBef>
            </a:pPr>
            <a:r>
              <a:rPr lang="en-GB" sz="2000">
                <a:latin typeface="Comic Sans MS" pitchFamily="66"/>
              </a:rPr>
              <a:t>1,039 Smoothed Out Slappy Hours</a:t>
            </a:r>
          </a:p>
          <a:p>
            <a:pPr lvl="0" indent="-341280">
              <a:lnSpc>
                <a:spcPct val="90000"/>
              </a:lnSpc>
              <a:spcBef>
                <a:spcPts val="499"/>
              </a:spcBef>
            </a:pPr>
            <a:r>
              <a:rPr lang="en-GB" sz="2000">
                <a:latin typeface="Comic Sans MS" pitchFamily="66"/>
              </a:rPr>
              <a:t>Kerplunk</a:t>
            </a:r>
          </a:p>
          <a:p>
            <a:pPr lvl="0" indent="-341280">
              <a:lnSpc>
                <a:spcPct val="90000"/>
              </a:lnSpc>
              <a:spcBef>
                <a:spcPts val="499"/>
              </a:spcBef>
            </a:pPr>
            <a:r>
              <a:rPr lang="en-GB" sz="2000">
                <a:latin typeface="Comic Sans MS" pitchFamily="66"/>
              </a:rPr>
              <a:t>Dookie</a:t>
            </a:r>
          </a:p>
          <a:p>
            <a:pPr lvl="0" indent="-341280">
              <a:lnSpc>
                <a:spcPct val="90000"/>
              </a:lnSpc>
              <a:spcBef>
                <a:spcPts val="499"/>
              </a:spcBef>
            </a:pPr>
            <a:r>
              <a:rPr lang="en-GB" sz="2000">
                <a:latin typeface="Comic Sans MS" pitchFamily="66"/>
              </a:rPr>
              <a:t>Insomniac</a:t>
            </a:r>
          </a:p>
          <a:p>
            <a:pPr lvl="0" indent="-341280">
              <a:lnSpc>
                <a:spcPct val="90000"/>
              </a:lnSpc>
              <a:spcBef>
                <a:spcPts val="499"/>
              </a:spcBef>
            </a:pPr>
            <a:r>
              <a:rPr lang="en-GB" sz="2000">
                <a:latin typeface="Comic Sans MS" pitchFamily="66"/>
              </a:rPr>
              <a:t>Nimrod</a:t>
            </a:r>
          </a:p>
          <a:p>
            <a:pPr lvl="0" indent="-341280">
              <a:lnSpc>
                <a:spcPct val="90000"/>
              </a:lnSpc>
              <a:spcBef>
                <a:spcPts val="499"/>
              </a:spcBef>
            </a:pPr>
            <a:r>
              <a:rPr lang="en-GB" sz="2000">
                <a:latin typeface="Comic Sans MS" pitchFamily="66"/>
              </a:rPr>
              <a:t>Warning</a:t>
            </a:r>
          </a:p>
          <a:p>
            <a:pPr lvl="0" indent="-341280">
              <a:lnSpc>
                <a:spcPct val="90000"/>
              </a:lnSpc>
              <a:spcBef>
                <a:spcPts val="499"/>
              </a:spcBef>
            </a:pPr>
            <a:r>
              <a:rPr lang="en-GB" sz="2000">
                <a:latin typeface="Comic Sans MS" pitchFamily="66"/>
              </a:rPr>
              <a:t>International superhits</a:t>
            </a:r>
          </a:p>
          <a:p>
            <a:pPr lvl="0" indent="-341280">
              <a:lnSpc>
                <a:spcPct val="90000"/>
              </a:lnSpc>
              <a:spcBef>
                <a:spcPts val="499"/>
              </a:spcBef>
            </a:pPr>
            <a:r>
              <a:rPr lang="en-GB" sz="2000">
                <a:latin typeface="Comic Sans MS" pitchFamily="66"/>
              </a:rPr>
              <a:t>Shenanigans</a:t>
            </a:r>
          </a:p>
          <a:p>
            <a:pPr lvl="0" indent="-341280">
              <a:lnSpc>
                <a:spcPct val="90000"/>
              </a:lnSpc>
              <a:spcBef>
                <a:spcPts val="499"/>
              </a:spcBef>
            </a:pPr>
            <a:r>
              <a:rPr lang="en-GB" sz="2000">
                <a:latin typeface="Comic Sans MS" pitchFamily="66"/>
              </a:rPr>
              <a:t>American idiot</a:t>
            </a:r>
          </a:p>
          <a:p>
            <a:pPr lvl="0" indent="-341280">
              <a:lnSpc>
                <a:spcPct val="90000"/>
              </a:lnSpc>
              <a:spcBef>
                <a:spcPts val="499"/>
              </a:spcBef>
            </a:pPr>
            <a:endParaRPr lang="en-GB" sz="2000">
              <a:latin typeface="Comic Sans MS" pitchFamily="66"/>
            </a:endParaRPr>
          </a:p>
          <a:p>
            <a:pPr lvl="0" indent="-341280">
              <a:lnSpc>
                <a:spcPct val="90000"/>
              </a:lnSpc>
              <a:spcBef>
                <a:spcPts val="499"/>
              </a:spcBef>
            </a:pPr>
            <a:endParaRPr lang="en-GB" sz="2000">
              <a:latin typeface="Comic Sans MS" pitchFamily="66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0BC9A2-F75B-493D-9EFF-5FB1A4A7C3D1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638680" y="2362320"/>
            <a:ext cx="3040200" cy="35812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5D17B-6B6E-4568-89BA-A9528BAD261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85799" y="350640"/>
            <a:ext cx="7772400" cy="1143360"/>
          </a:xfrm>
        </p:spPr>
        <p:txBody>
          <a:bodyPr wrap="none" lIns="90000" tIns="46800" rIns="90000" bIns="46800" anchorCtr="0">
            <a:spAutoFit/>
          </a:bodyPr>
          <a:lstStyle/>
          <a:p>
            <a:pPr lvl="0">
              <a:lnSpc>
                <a:spcPct val="100000"/>
              </a:lnSpc>
            </a:pPr>
            <a:r>
              <a:rPr lang="en-GB">
                <a:latin typeface="Comic Sans MS" pitchFamily="66"/>
              </a:rPr>
              <a:t>Biografija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9C3CB8-5EF1-41BA-862D-FB05B028B1C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85799" y="1600200"/>
            <a:ext cx="7772400" cy="4172040"/>
          </a:xfrm>
        </p:spPr>
        <p:txBody>
          <a:bodyPr wrap="none" lIns="90000" tIns="46800" rIns="90000" bIns="46800" anchor="t" anchorCtr="0">
            <a:spAutoFit/>
          </a:bodyPr>
          <a:lstStyle/>
          <a:p>
            <a:pPr lvl="0" indent="-341280">
              <a:lnSpc>
                <a:spcPct val="90000"/>
              </a:lnSpc>
              <a:spcBef>
                <a:spcPts val="598"/>
              </a:spcBef>
            </a:pPr>
            <a:r>
              <a:rPr lang="en-GB" sz="2400">
                <a:latin typeface="Comic Sans MS" pitchFamily="66"/>
              </a:rPr>
              <a:t>Billie Joe Armstrong</a:t>
            </a:r>
          </a:p>
          <a:p>
            <a:pPr lvl="0" indent="-341280">
              <a:lnSpc>
                <a:spcPct val="90000"/>
              </a:lnSpc>
              <a:spcBef>
                <a:spcPts val="598"/>
              </a:spcBef>
            </a:pPr>
            <a:endParaRPr lang="en-GB" sz="2400">
              <a:latin typeface="Comic Sans MS" pitchFamily="66"/>
            </a:endParaRPr>
          </a:p>
          <a:p>
            <a:pPr lvl="0" indent="-341280">
              <a:lnSpc>
                <a:spcPct val="90000"/>
              </a:lnSpc>
              <a:spcBef>
                <a:spcPts val="499"/>
              </a:spcBef>
            </a:pPr>
            <a:r>
              <a:rPr lang="en-GB" sz="2000">
                <a:latin typeface="Comic Sans MS" pitchFamily="66"/>
              </a:rPr>
              <a:t>Ime: Billie Joe Armstrong</a:t>
            </a:r>
          </a:p>
          <a:p>
            <a:pPr lvl="0" indent="-341280">
              <a:lnSpc>
                <a:spcPct val="90000"/>
              </a:lnSpc>
              <a:spcBef>
                <a:spcPts val="499"/>
              </a:spcBef>
            </a:pPr>
            <a:r>
              <a:rPr lang="en-GB" sz="2000">
                <a:latin typeface="Comic Sans MS" pitchFamily="66"/>
              </a:rPr>
              <a:t>Igra: Kitara, vokal</a:t>
            </a:r>
          </a:p>
          <a:p>
            <a:pPr lvl="0" indent="-341280">
              <a:lnSpc>
                <a:spcPct val="90000"/>
              </a:lnSpc>
              <a:spcBef>
                <a:spcPts val="499"/>
              </a:spcBef>
            </a:pPr>
            <a:r>
              <a:rPr lang="en-GB" sz="2000">
                <a:latin typeface="Comic Sans MS" pitchFamily="66"/>
              </a:rPr>
              <a:t>Rojen: 17. Februar 1972</a:t>
            </a:r>
          </a:p>
          <a:p>
            <a:pPr lvl="0" indent="-341280">
              <a:lnSpc>
                <a:spcPct val="90000"/>
              </a:lnSpc>
              <a:spcBef>
                <a:spcPts val="499"/>
              </a:spcBef>
            </a:pPr>
            <a:r>
              <a:rPr lang="en-GB" sz="2000">
                <a:latin typeface="Comic Sans MS" pitchFamily="66"/>
              </a:rPr>
              <a:t>Igra tudi: Orglice, mandolin, bobne in klavir</a:t>
            </a:r>
          </a:p>
          <a:p>
            <a:pPr lvl="0" indent="-341280">
              <a:lnSpc>
                <a:spcPct val="90000"/>
              </a:lnSpc>
              <a:spcBef>
                <a:spcPts val="499"/>
              </a:spcBef>
            </a:pPr>
            <a:r>
              <a:rPr lang="en-GB" sz="2000">
                <a:latin typeface="Comic Sans MS" pitchFamily="66"/>
              </a:rPr>
              <a:t>Billie je bil najmlajši od šestih otrok v družini, živeli so v</a:t>
            </a:r>
          </a:p>
          <a:p>
            <a:pPr lvl="0" indent="-341280">
              <a:lnSpc>
                <a:spcPct val="90000"/>
              </a:lnSpc>
              <a:spcBef>
                <a:spcPts val="499"/>
              </a:spcBef>
            </a:pPr>
            <a:r>
              <a:rPr lang="en-GB" sz="2000">
                <a:latin typeface="Comic Sans MS" pitchFamily="66"/>
              </a:rPr>
              <a:t>Kaliforniji. Njegov oče je bil voznik tovornjaka in začasno tudi</a:t>
            </a:r>
          </a:p>
          <a:p>
            <a:pPr lvl="0" indent="-341280">
              <a:lnSpc>
                <a:spcPct val="90000"/>
              </a:lnSpc>
              <a:spcBef>
                <a:spcPts val="499"/>
              </a:spcBef>
            </a:pPr>
            <a:r>
              <a:rPr lang="en-GB" sz="2000">
                <a:latin typeface="Comic Sans MS" pitchFamily="66"/>
              </a:rPr>
              <a:t>pevec Jazza, umrl je, ko je bil Billie Joe star 10 let.</a:t>
            </a:r>
          </a:p>
          <a:p>
            <a:pPr lvl="0" indent="-341280">
              <a:lnSpc>
                <a:spcPct val="90000"/>
              </a:lnSpc>
              <a:spcBef>
                <a:spcPts val="499"/>
              </a:spcBef>
            </a:pPr>
            <a:r>
              <a:rPr lang="en-GB" sz="2000">
                <a:latin typeface="Comic Sans MS" pitchFamily="66"/>
              </a:rPr>
              <a:t>Njegova mama je bila natakarica.</a:t>
            </a:r>
          </a:p>
          <a:p>
            <a:pPr lvl="0" indent="-341280">
              <a:lnSpc>
                <a:spcPct val="100000"/>
              </a:lnSpc>
              <a:spcBef>
                <a:spcPts val="499"/>
              </a:spcBef>
            </a:pPr>
            <a:endParaRPr lang="en-GB" sz="2000">
              <a:latin typeface="Comic Sans MS" pitchFamily="66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420AA-7908-445E-8D7E-C378D7C7C45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85799" y="439920"/>
            <a:ext cx="7772400" cy="1143720"/>
          </a:xfrm>
        </p:spPr>
        <p:txBody>
          <a:bodyPr/>
          <a:lstStyle/>
          <a:p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5D0320-AA91-4347-B089-CBE1715F048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62120" y="609480"/>
            <a:ext cx="7772400" cy="4115159"/>
          </a:xfrm>
        </p:spPr>
        <p:txBody>
          <a:bodyPr wrap="none" lIns="90000" tIns="46800" rIns="90000" bIns="46800" anchor="t" anchorCtr="0">
            <a:spAutoFit/>
          </a:bodyPr>
          <a:lstStyle/>
          <a:p>
            <a:pPr lvl="0" indent="-341280">
              <a:lnSpc>
                <a:spcPct val="90000"/>
              </a:lnSpc>
              <a:spcBef>
                <a:spcPts val="499"/>
              </a:spcBef>
            </a:pPr>
            <a:r>
              <a:rPr lang="en-GB" sz="2000">
                <a:latin typeface="Comic Sans MS" pitchFamily="66"/>
              </a:rPr>
              <a:t>Kot otrok je Billie pel v</a:t>
            </a:r>
          </a:p>
          <a:p>
            <a:pPr lvl="0" indent="-341280">
              <a:lnSpc>
                <a:spcPct val="90000"/>
              </a:lnSpc>
              <a:spcBef>
                <a:spcPts val="499"/>
              </a:spcBef>
            </a:pPr>
            <a:r>
              <a:rPr lang="en-GB" sz="2000">
                <a:latin typeface="Comic Sans MS" pitchFamily="66"/>
              </a:rPr>
              <a:t>bolnišnicah, da bi razvedril bolnike. In celo posnel pesem Look</a:t>
            </a:r>
          </a:p>
          <a:p>
            <a:pPr lvl="0" indent="-341280">
              <a:lnSpc>
                <a:spcPct val="90000"/>
              </a:lnSpc>
              <a:spcBef>
                <a:spcPts val="499"/>
              </a:spcBef>
            </a:pPr>
            <a:r>
              <a:rPr lang="en-GB" sz="2000">
                <a:latin typeface="Comic Sans MS" pitchFamily="66"/>
              </a:rPr>
              <a:t>For Love, ko je bil star 5 let. Kmalu po tem ga je družba</a:t>
            </a:r>
          </a:p>
          <a:p>
            <a:pPr lvl="0" indent="-341280">
              <a:lnSpc>
                <a:spcPct val="90000"/>
              </a:lnSpc>
              <a:spcBef>
                <a:spcPts val="499"/>
              </a:spcBef>
            </a:pPr>
            <a:r>
              <a:rPr lang="en-GB" sz="2000">
                <a:latin typeface="Comic Sans MS" pitchFamily="66"/>
              </a:rPr>
              <a:t>napeljala na punk. Pri enajstih je dobil Billie prvo kitaro, na</a:t>
            </a:r>
          </a:p>
          <a:p>
            <a:pPr lvl="0" indent="-341280">
              <a:lnSpc>
                <a:spcPct val="90000"/>
              </a:lnSpc>
              <a:spcBef>
                <a:spcPts val="499"/>
              </a:spcBef>
            </a:pPr>
            <a:r>
              <a:rPr lang="en-GB" sz="2000">
                <a:latin typeface="Comic Sans MS" pitchFamily="66"/>
              </a:rPr>
              <a:t>katero še danes igra. Svoj prvi komad je napisal pri 14. naslov je</a:t>
            </a:r>
          </a:p>
          <a:p>
            <a:pPr lvl="0" indent="-341280">
              <a:lnSpc>
                <a:spcPct val="90000"/>
              </a:lnSpc>
              <a:spcBef>
                <a:spcPts val="499"/>
              </a:spcBef>
            </a:pPr>
            <a:r>
              <a:rPr lang="en-GB" sz="2000">
                <a:latin typeface="Comic Sans MS" pitchFamily="66"/>
              </a:rPr>
              <a:t>bil Why Do You Want Him.</a:t>
            </a:r>
          </a:p>
          <a:p>
            <a:pPr lvl="0" indent="-341280">
              <a:lnSpc>
                <a:spcPct val="100000"/>
              </a:lnSpc>
              <a:spcBef>
                <a:spcPts val="499"/>
              </a:spcBef>
            </a:pPr>
            <a:endParaRPr lang="en-GB" sz="2000">
              <a:latin typeface="Comic Sans MS" pitchFamily="66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277989-9BDD-4170-9278-CE4D1D65D402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4495680" y="2514600"/>
            <a:ext cx="2374920" cy="38955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9717C-2CA4-4803-AC07-CBDAEA675EE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85799" y="1381376"/>
            <a:ext cx="4800601" cy="4095609"/>
          </a:xfrm>
        </p:spPr>
        <p:txBody>
          <a:bodyPr wrap="square" lIns="90000" tIns="46800" rIns="90000" bIns="46800" anchorCtr="0">
            <a:spAutoFit/>
          </a:bodyPr>
          <a:lstStyle/>
          <a:p>
            <a:pPr lvl="0" algn="l">
              <a:lnSpc>
                <a:spcPct val="100000"/>
              </a:lnSpc>
            </a:pPr>
            <a:r>
              <a:rPr lang="en-GB" sz="2000" dirty="0" err="1">
                <a:latin typeface="Comic Sans MS" pitchFamily="66"/>
              </a:rPr>
              <a:t>Ime</a:t>
            </a:r>
            <a:r>
              <a:rPr lang="en-GB" sz="2000" dirty="0">
                <a:latin typeface="Comic Sans MS" pitchFamily="66"/>
              </a:rPr>
              <a:t>: Michael Pritchard</a:t>
            </a:r>
            <a:br>
              <a:rPr lang="en-GB" sz="2000" dirty="0">
                <a:latin typeface="Comic Sans MS" pitchFamily="66"/>
              </a:rPr>
            </a:br>
            <a:r>
              <a:rPr lang="en-GB" sz="2000" dirty="0" err="1">
                <a:latin typeface="Comic Sans MS" pitchFamily="66"/>
              </a:rPr>
              <a:t>Igra</a:t>
            </a:r>
            <a:r>
              <a:rPr lang="en-GB" sz="2000" dirty="0">
                <a:latin typeface="Comic Sans MS" pitchFamily="66"/>
              </a:rPr>
              <a:t>: Bass, </a:t>
            </a:r>
            <a:r>
              <a:rPr lang="en-GB" sz="2000" dirty="0" err="1">
                <a:latin typeface="Comic Sans MS" pitchFamily="66"/>
              </a:rPr>
              <a:t>podporni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vokal</a:t>
            </a:r>
            <a:br>
              <a:rPr lang="en-GB" sz="2000" dirty="0">
                <a:latin typeface="Comic Sans MS" pitchFamily="66"/>
              </a:rPr>
            </a:br>
            <a:r>
              <a:rPr lang="en-GB" sz="2000" dirty="0" err="1">
                <a:latin typeface="Comic Sans MS" pitchFamily="66"/>
              </a:rPr>
              <a:t>Rojen</a:t>
            </a:r>
            <a:r>
              <a:rPr lang="en-GB" sz="2000" dirty="0">
                <a:latin typeface="Comic Sans MS" pitchFamily="66"/>
              </a:rPr>
              <a:t>: 4. Maja, 1972</a:t>
            </a:r>
            <a:br>
              <a:rPr lang="en-GB" sz="2000" dirty="0">
                <a:latin typeface="Comic Sans MS" pitchFamily="66"/>
              </a:rPr>
            </a:br>
            <a:r>
              <a:rPr lang="en-GB" sz="2000" dirty="0" err="1">
                <a:latin typeface="Comic Sans MS" pitchFamily="66"/>
              </a:rPr>
              <a:t>Igra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tudi</a:t>
            </a:r>
            <a:r>
              <a:rPr lang="en-GB" sz="2000" dirty="0">
                <a:latin typeface="Comic Sans MS" pitchFamily="66"/>
              </a:rPr>
              <a:t>: </a:t>
            </a:r>
            <a:r>
              <a:rPr lang="en-GB" sz="2000" dirty="0" err="1">
                <a:latin typeface="Comic Sans MS" pitchFamily="66"/>
              </a:rPr>
              <a:t>Sintisajzer</a:t>
            </a:r>
            <a:r>
              <a:rPr lang="en-GB" sz="2000" dirty="0">
                <a:latin typeface="Comic Sans MS" pitchFamily="66"/>
              </a:rPr>
              <a:t>, </a:t>
            </a:r>
            <a:r>
              <a:rPr lang="en-GB" sz="2000" dirty="0" err="1">
                <a:latin typeface="Comic Sans MS" pitchFamily="66"/>
              </a:rPr>
              <a:t>kitaro</a:t>
            </a:r>
            <a:r>
              <a:rPr lang="en-GB" sz="2000" dirty="0">
                <a:latin typeface="Comic Sans MS" pitchFamily="66"/>
              </a:rPr>
              <a:t>, </a:t>
            </a:r>
            <a:r>
              <a:rPr lang="en-GB" sz="2000" dirty="0" err="1">
                <a:latin typeface="Comic Sans MS" pitchFamily="66"/>
              </a:rPr>
              <a:t>bobne</a:t>
            </a:r>
            <a:r>
              <a:rPr lang="en-GB" sz="2000" dirty="0">
                <a:latin typeface="Comic Sans MS" pitchFamily="66"/>
              </a:rPr>
              <a:t>.</a:t>
            </a:r>
            <a:br>
              <a:rPr lang="en-GB" sz="2000" dirty="0">
                <a:latin typeface="Comic Sans MS" pitchFamily="66"/>
              </a:rPr>
            </a:br>
            <a:br>
              <a:rPr lang="en-GB" sz="2000" dirty="0">
                <a:latin typeface="Comic Sans MS" pitchFamily="66"/>
              </a:rPr>
            </a:br>
            <a:r>
              <a:rPr lang="en-GB" sz="2000" dirty="0">
                <a:latin typeface="Comic Sans MS" pitchFamily="66"/>
              </a:rPr>
              <a:t>Mike je </a:t>
            </a:r>
            <a:r>
              <a:rPr lang="en-GB" sz="2000" dirty="0" err="1">
                <a:latin typeface="Comic Sans MS" pitchFamily="66"/>
              </a:rPr>
              <a:t>bil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rojen</a:t>
            </a:r>
            <a:r>
              <a:rPr lang="en-GB" sz="2000" dirty="0">
                <a:latin typeface="Comic Sans MS" pitchFamily="66"/>
              </a:rPr>
              <a:t> od </a:t>
            </a:r>
            <a:r>
              <a:rPr lang="en-GB" sz="2000" dirty="0" err="1">
                <a:latin typeface="Comic Sans MS" pitchFamily="66"/>
              </a:rPr>
              <a:t>heroina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zasvojene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mame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zato</a:t>
            </a:r>
            <a:r>
              <a:rPr lang="en-GB" sz="2000" dirty="0">
                <a:latin typeface="Comic Sans MS" pitchFamily="66"/>
              </a:rPr>
              <a:t> je </a:t>
            </a:r>
            <a:r>
              <a:rPr lang="en-GB" sz="2000" dirty="0" err="1">
                <a:latin typeface="Comic Sans MS" pitchFamily="66"/>
              </a:rPr>
              <a:t>bil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posvojen</a:t>
            </a:r>
            <a:r>
              <a:rPr lang="en-GB" sz="2000" dirty="0">
                <a:latin typeface="Comic Sans MS" pitchFamily="66"/>
              </a:rPr>
              <a:t>. </a:t>
            </a:r>
            <a:r>
              <a:rPr lang="en-GB" sz="2000" dirty="0" err="1">
                <a:latin typeface="Comic Sans MS" pitchFamily="66"/>
              </a:rPr>
              <a:t>Njegovi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novi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starši</a:t>
            </a:r>
            <a:r>
              <a:rPr lang="en-GB" sz="2000" dirty="0">
                <a:latin typeface="Comic Sans MS" pitchFamily="66"/>
              </a:rPr>
              <a:t> so se </a:t>
            </a:r>
            <a:r>
              <a:rPr lang="en-GB" sz="2000" dirty="0" err="1">
                <a:latin typeface="Comic Sans MS" pitchFamily="66"/>
              </a:rPr>
              <a:t>ločili</a:t>
            </a:r>
            <a:r>
              <a:rPr lang="en-GB" sz="2000" dirty="0">
                <a:latin typeface="Comic Sans MS" pitchFamily="66"/>
              </a:rPr>
              <a:t>, ko je </a:t>
            </a:r>
            <a:r>
              <a:rPr lang="en-GB" sz="2000" dirty="0" err="1">
                <a:latin typeface="Comic Sans MS" pitchFamily="66"/>
              </a:rPr>
              <a:t>bil</a:t>
            </a:r>
            <a:r>
              <a:rPr lang="en-GB" sz="2000" dirty="0">
                <a:latin typeface="Comic Sans MS" pitchFamily="66"/>
              </a:rPr>
              <a:t> star 7 let. </a:t>
            </a:r>
            <a:r>
              <a:rPr lang="en-GB" sz="2000" dirty="0" err="1">
                <a:latin typeface="Comic Sans MS" pitchFamily="66"/>
              </a:rPr>
              <a:t>Tako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si</a:t>
            </a:r>
            <a:r>
              <a:rPr lang="en-GB" sz="2000" dirty="0">
                <a:latin typeface="Comic Sans MS" pitchFamily="66"/>
              </a:rPr>
              <a:t> je </a:t>
            </a:r>
            <a:r>
              <a:rPr lang="en-GB" sz="2000" dirty="0" err="1">
                <a:latin typeface="Comic Sans MS" pitchFamily="66"/>
              </a:rPr>
              <a:t>delil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čas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pri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dveh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domovih</a:t>
            </a:r>
            <a:r>
              <a:rPr lang="en-GB" sz="2000" dirty="0">
                <a:latin typeface="Comic Sans MS" pitchFamily="66"/>
              </a:rPr>
              <a:t>. V </a:t>
            </a:r>
            <a:r>
              <a:rPr lang="en-GB" sz="2000" dirty="0" err="1">
                <a:latin typeface="Comic Sans MS" pitchFamily="66"/>
              </a:rPr>
              <a:t>petem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razredu</a:t>
            </a:r>
            <a:r>
              <a:rPr lang="en-GB" sz="2000" dirty="0">
                <a:latin typeface="Comic Sans MS" pitchFamily="66"/>
              </a:rPr>
              <a:t> je </a:t>
            </a:r>
            <a:r>
              <a:rPr lang="en-GB" sz="2000" dirty="0" err="1">
                <a:latin typeface="Comic Sans MS" pitchFamily="66"/>
              </a:rPr>
              <a:t>spoznal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Billija</a:t>
            </a:r>
            <a:r>
              <a:rPr lang="en-GB" sz="2000" dirty="0">
                <a:latin typeface="Comic Sans MS" pitchFamily="66"/>
              </a:rPr>
              <a:t> Joe-a, </a:t>
            </a:r>
            <a:r>
              <a:rPr lang="en-GB" sz="2000" dirty="0" err="1">
                <a:latin typeface="Comic Sans MS" pitchFamily="66"/>
              </a:rPr>
              <a:t>pri</a:t>
            </a:r>
            <a:r>
              <a:rPr lang="en-GB" sz="2000" dirty="0">
                <a:latin typeface="Comic Sans MS" pitchFamily="66"/>
              </a:rPr>
              <a:t> 15tih </a:t>
            </a:r>
            <a:r>
              <a:rPr lang="en-GB" sz="2000" dirty="0" err="1">
                <a:latin typeface="Comic Sans MS" pitchFamily="66"/>
              </a:rPr>
              <a:t>letih</a:t>
            </a:r>
            <a:r>
              <a:rPr lang="en-GB" sz="2000" dirty="0">
                <a:latin typeface="Comic Sans MS" pitchFamily="66"/>
              </a:rPr>
              <a:t> pa je </a:t>
            </a:r>
            <a:r>
              <a:rPr lang="en-GB" sz="2000" dirty="0" err="1">
                <a:latin typeface="Comic Sans MS" pitchFamily="66"/>
              </a:rPr>
              <a:t>najel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sobo</a:t>
            </a:r>
            <a:r>
              <a:rPr lang="en-GB" sz="2000" dirty="0">
                <a:latin typeface="Comic Sans MS" pitchFamily="66"/>
              </a:rPr>
              <a:t> v </a:t>
            </a:r>
            <a:r>
              <a:rPr lang="en-GB" sz="2000" dirty="0" err="1">
                <a:latin typeface="Comic Sans MS" pitchFamily="66"/>
              </a:rPr>
              <a:t>njegovi</a:t>
            </a:r>
            <a:r>
              <a:rPr lang="en-GB" sz="2000" dirty="0">
                <a:latin typeface="Comic Sans MS" pitchFamily="66"/>
              </a:rPr>
              <a:t> </a:t>
            </a:r>
            <a:r>
              <a:rPr lang="en-GB" sz="2000" dirty="0" err="1">
                <a:latin typeface="Comic Sans MS" pitchFamily="66"/>
              </a:rPr>
              <a:t>hiši</a:t>
            </a:r>
            <a:r>
              <a:rPr lang="en-GB" sz="2000" dirty="0">
                <a:latin typeface="Comic Sans MS" pitchFamily="66"/>
              </a:rPr>
              <a:t>.</a:t>
            </a:r>
            <a:br>
              <a:rPr lang="en-GB" sz="2000" dirty="0">
                <a:latin typeface="Comic Sans MS" pitchFamily="66"/>
              </a:rPr>
            </a:br>
            <a:endParaRPr lang="en-GB" sz="2000" dirty="0">
              <a:latin typeface="Comic Sans MS" pitchFamily="66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3096E3-3156-4F42-96D7-0607A974173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85799" y="685799"/>
            <a:ext cx="7772400" cy="4115159"/>
          </a:xfrm>
        </p:spPr>
        <p:txBody>
          <a:bodyPr wrap="none" lIns="90000" tIns="46800" rIns="90000" bIns="46800" anchor="t" anchorCtr="0">
            <a:spAutoFit/>
          </a:bodyPr>
          <a:lstStyle/>
          <a:p>
            <a:pPr lvl="0" indent="-341280">
              <a:lnSpc>
                <a:spcPct val="90000"/>
              </a:lnSpc>
              <a:spcBef>
                <a:spcPts val="1500"/>
              </a:spcBef>
            </a:pPr>
            <a:r>
              <a:rPr lang="en-GB" sz="2400">
                <a:latin typeface="Comic Sans MS" pitchFamily="66"/>
              </a:rPr>
              <a:t>Mike Dirnt</a:t>
            </a:r>
          </a:p>
          <a:p>
            <a:pPr lvl="0" indent="-341280">
              <a:lnSpc>
                <a:spcPct val="90000"/>
              </a:lnSpc>
              <a:spcBef>
                <a:spcPts val="1500"/>
              </a:spcBef>
            </a:pPr>
            <a:endParaRPr lang="en-GB" sz="2400">
              <a:latin typeface="Comic Sans MS" pitchFamily="66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A93A7B9-4805-4209-90C1-0474EE12B83E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638680" y="990719"/>
            <a:ext cx="2862360" cy="5257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ivzet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Naslov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692</Words>
  <Application>Microsoft Office PowerPoint</Application>
  <PresentationFormat>On-screen Show (4:3)</PresentationFormat>
  <Paragraphs>59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Comic Sans MS</vt:lpstr>
      <vt:lpstr>Nimbus Roman No9 L</vt:lpstr>
      <vt:lpstr>Times New Roman</vt:lpstr>
      <vt:lpstr>Privzeto</vt:lpstr>
      <vt:lpstr>Naslov1</vt:lpstr>
      <vt:lpstr>Green Day SEMINARSKA NALOGA</vt:lpstr>
      <vt:lpstr>Opis skupine</vt:lpstr>
      <vt:lpstr>Zgodovina</vt:lpstr>
      <vt:lpstr>PowerPoint Presentation</vt:lpstr>
      <vt:lpstr>PowerPoint Presentation</vt:lpstr>
      <vt:lpstr>Diskografija</vt:lpstr>
      <vt:lpstr>Biografija</vt:lpstr>
      <vt:lpstr>PowerPoint Presentation</vt:lpstr>
      <vt:lpstr>Ime: Michael Pritchard Igra: Bass, podporni vokal Rojen: 4. Maja, 1972 Igra tudi: Sintisajzer, kitaro, bobne.  Mike je bil rojen od heroina zasvojene mame zato je bil posvojen. Njegovi novi starši so se ločili, ko je bil star 7 let. Tako si je delil čas pri dveh domovih. V petem razredu je spoznal Billija Joe-a, pri 15tih letih pa je najel sobo v njegovi hiši. </vt:lpstr>
      <vt:lpstr>Treej Cool</vt:lpstr>
      <vt:lpstr>Jason Whit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2019-05-31T08:42:05Z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