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70" r:id="rId6"/>
    <p:sldId id="258" r:id="rId7"/>
    <p:sldId id="266" r:id="rId8"/>
    <p:sldId id="271" r:id="rId9"/>
    <p:sldId id="273" r:id="rId10"/>
    <p:sldId id="275" r:id="rId11"/>
    <p:sldId id="276" r:id="rId12"/>
    <p:sldId id="277" r:id="rId13"/>
    <p:sldId id="264" r:id="rId14"/>
    <p:sldId id="265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8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EB149FA8-7309-490A-BAF1-DEF2D28F90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0F0030B3-EE1F-4569-B02D-4B95441401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C8FBD6-8FE3-4856-AC5C-1786E1B5666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9BF3008D-2A96-43D5-A30F-9791396AC1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C4B470DB-7608-4E56-A58B-9A1EBAB8D7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1598F49-28FC-4DA0-A701-C4A24E1DBC8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8BBE8345-3998-4D96-83CE-0EBA358006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1A9F102F-674E-4EC5-8685-C40B8C8022B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9EB886-1BFF-48C6-9320-FA3F44B02D9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815209CE-FECC-44C9-9865-3D159523EE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B4C26502-7C53-45FE-8E23-0D8C2B88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CDD0BEF6-6A46-4784-A8C4-5AEAD9154A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F9347AA6-5CC4-481E-A8AB-73F73CDF4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ED5BB41-F16F-40F5-93B1-91BAA432F90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stranske slike 1">
            <a:extLst>
              <a:ext uri="{FF2B5EF4-FFF2-40B4-BE49-F238E27FC236}">
                <a16:creationId xmlns:a16="http://schemas.microsoft.com/office/drawing/2014/main" id="{7B948897-817C-43D5-9532-D4DC6480D4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Ograda opomb 2">
            <a:extLst>
              <a:ext uri="{FF2B5EF4-FFF2-40B4-BE49-F238E27FC236}">
                <a16:creationId xmlns:a16="http://schemas.microsoft.com/office/drawing/2014/main" id="{86B73C90-6BAC-4D37-896C-FC5C896420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Ograda številke diapozitiva 3">
            <a:extLst>
              <a:ext uri="{FF2B5EF4-FFF2-40B4-BE49-F238E27FC236}">
                <a16:creationId xmlns:a16="http://schemas.microsoft.com/office/drawing/2014/main" id="{FE85DA48-C5A3-44F3-A6E9-40B65DEAEE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DDEDDBE-0788-435E-91E2-8D208D71C577}" type="slidenum">
              <a:rPr lang="sl-SI" altLang="sl-SI">
                <a:latin typeface="Calibri" panose="020F0502020204030204" pitchFamily="34" charset="0"/>
              </a:rPr>
              <a:pPr/>
              <a:t>13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7">
            <a:extLst>
              <a:ext uri="{FF2B5EF4-FFF2-40B4-BE49-F238E27FC236}">
                <a16:creationId xmlns:a16="http://schemas.microsoft.com/office/drawing/2014/main" id="{78D3D939-F8E6-4B91-A4E0-1CB809B8EC9C}"/>
              </a:ext>
            </a:extLst>
          </p:cNvPr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aven konektor 8">
            <a:extLst>
              <a:ext uri="{FF2B5EF4-FFF2-40B4-BE49-F238E27FC236}">
                <a16:creationId xmlns:a16="http://schemas.microsoft.com/office/drawing/2014/main" id="{8DFF9CE8-5277-4E00-8A36-98A5C53DA48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30">
            <a:extLst>
              <a:ext uri="{FF2B5EF4-FFF2-40B4-BE49-F238E27FC236}">
                <a16:creationId xmlns:a16="http://schemas.microsoft.com/office/drawing/2014/main" id="{4F45B7E5-2962-4196-B2B4-BD1A5CE1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F8039B4-6449-4DFC-8948-8099874B14A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17">
            <a:extLst>
              <a:ext uri="{FF2B5EF4-FFF2-40B4-BE49-F238E27FC236}">
                <a16:creationId xmlns:a16="http://schemas.microsoft.com/office/drawing/2014/main" id="{82BCF060-EF0F-4149-868E-1574EEDF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28">
            <a:extLst>
              <a:ext uri="{FF2B5EF4-FFF2-40B4-BE49-F238E27FC236}">
                <a16:creationId xmlns:a16="http://schemas.microsoft.com/office/drawing/2014/main" id="{BB2BC693-4ED9-4271-95F8-D3D806FA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DED452-8524-4DD9-8D3B-70CDA6EF9F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7433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6">
            <a:extLst>
              <a:ext uri="{FF2B5EF4-FFF2-40B4-BE49-F238E27FC236}">
                <a16:creationId xmlns:a16="http://schemas.microsoft.com/office/drawing/2014/main" id="{4B9A5125-DC42-4F1A-A257-E8308202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2CBC-0AB9-4F2A-9420-FB295F6623D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3">
            <a:extLst>
              <a:ext uri="{FF2B5EF4-FFF2-40B4-BE49-F238E27FC236}">
                <a16:creationId xmlns:a16="http://schemas.microsoft.com/office/drawing/2014/main" id="{9E15C11A-912C-42B9-B846-1670BDB2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>
            <a:extLst>
              <a:ext uri="{FF2B5EF4-FFF2-40B4-BE49-F238E27FC236}">
                <a16:creationId xmlns:a16="http://schemas.microsoft.com/office/drawing/2014/main" id="{B9A875A9-5EAD-44B9-A374-46720182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D9162-0E5C-41EB-A9AC-B1D7A92FCB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5954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95B9B9D-0C02-4A31-B9C2-6645FABA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CBB70-72CB-4FAD-A02F-84CDCF91924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FA325C6-2C7B-497A-A934-0DFE6B6B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F45A93E-DA89-4EB4-9F58-A32A41E7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F62F2B73-D12E-47B7-9B3D-68E34D62C5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2407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6">
            <a:extLst>
              <a:ext uri="{FF2B5EF4-FFF2-40B4-BE49-F238E27FC236}">
                <a16:creationId xmlns:a16="http://schemas.microsoft.com/office/drawing/2014/main" id="{997ED36F-E8D9-4C1E-8783-41FC7C07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36A7-0188-453F-8ADA-107376AC701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3">
            <a:extLst>
              <a:ext uri="{FF2B5EF4-FFF2-40B4-BE49-F238E27FC236}">
                <a16:creationId xmlns:a16="http://schemas.microsoft.com/office/drawing/2014/main" id="{FFBC8331-FD6C-4A3D-9071-442703A3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>
            <a:extLst>
              <a:ext uri="{FF2B5EF4-FFF2-40B4-BE49-F238E27FC236}">
                <a16:creationId xmlns:a16="http://schemas.microsoft.com/office/drawing/2014/main" id="{A891A838-5BC0-4113-8088-BE7BAC9F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4EB54-590B-4A25-B462-58A3131AF5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535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7A690CC-C258-41FE-824F-21876627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43585DD-7E3B-45C6-8811-431254EF497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B6000F5-FA45-4F14-BD64-78FDE8C7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4167B4F-FAFB-4BB4-871E-78FBFBCF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2C0344ED-27D9-4C51-A51C-1632B80B3F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6139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6">
            <a:extLst>
              <a:ext uri="{FF2B5EF4-FFF2-40B4-BE49-F238E27FC236}">
                <a16:creationId xmlns:a16="http://schemas.microsoft.com/office/drawing/2014/main" id="{442BEF1F-92B9-4C1D-97AA-E345266B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D605-9FF3-49E4-A735-BD86B883712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3">
            <a:extLst>
              <a:ext uri="{FF2B5EF4-FFF2-40B4-BE49-F238E27FC236}">
                <a16:creationId xmlns:a16="http://schemas.microsoft.com/office/drawing/2014/main" id="{1A9BB8BF-D1EA-4D79-9536-4F6806AD4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5">
            <a:extLst>
              <a:ext uri="{FF2B5EF4-FFF2-40B4-BE49-F238E27FC236}">
                <a16:creationId xmlns:a16="http://schemas.microsoft.com/office/drawing/2014/main" id="{200A9B9C-1290-4A4D-8F77-9DDD1E1E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4B70F-F922-4490-BA67-9928AD863F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633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26">
            <a:extLst>
              <a:ext uri="{FF2B5EF4-FFF2-40B4-BE49-F238E27FC236}">
                <a16:creationId xmlns:a16="http://schemas.microsoft.com/office/drawing/2014/main" id="{8597ADD9-8183-4B18-84C5-91A1219D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5AB9-BBC8-4909-A05C-EBE78915193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3">
            <a:extLst>
              <a:ext uri="{FF2B5EF4-FFF2-40B4-BE49-F238E27FC236}">
                <a16:creationId xmlns:a16="http://schemas.microsoft.com/office/drawing/2014/main" id="{AF49C34F-7D93-4706-B4A7-469CAD03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5">
            <a:extLst>
              <a:ext uri="{FF2B5EF4-FFF2-40B4-BE49-F238E27FC236}">
                <a16:creationId xmlns:a16="http://schemas.microsoft.com/office/drawing/2014/main" id="{4C1310B6-8DF5-4085-AAD5-BBCDE222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CBA96-586C-4402-B5C6-D091FADE6B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097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6">
            <a:extLst>
              <a:ext uri="{FF2B5EF4-FFF2-40B4-BE49-F238E27FC236}">
                <a16:creationId xmlns:a16="http://schemas.microsoft.com/office/drawing/2014/main" id="{CC9C2775-B9DD-4E87-8F61-77415B3EE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C87F-52B5-4590-A157-A2E66D2BB03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D9DEBE9A-AA0A-4F22-B2B3-CEC9048C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5">
            <a:extLst>
              <a:ext uri="{FF2B5EF4-FFF2-40B4-BE49-F238E27FC236}">
                <a16:creationId xmlns:a16="http://schemas.microsoft.com/office/drawing/2014/main" id="{71A91A71-B2B0-4D38-ABD6-C8425AE2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6072A-2DAC-4E98-AD25-0659144A21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989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6">
            <a:extLst>
              <a:ext uri="{FF2B5EF4-FFF2-40B4-BE49-F238E27FC236}">
                <a16:creationId xmlns:a16="http://schemas.microsoft.com/office/drawing/2014/main" id="{7565644F-D260-43B6-8BC7-96CCFBDF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AD13-4DB9-448B-9EAA-ED546F39362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3">
            <a:extLst>
              <a:ext uri="{FF2B5EF4-FFF2-40B4-BE49-F238E27FC236}">
                <a16:creationId xmlns:a16="http://schemas.microsoft.com/office/drawing/2014/main" id="{C717161D-4942-4BB3-B306-F4674FCB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5">
            <a:extLst>
              <a:ext uri="{FF2B5EF4-FFF2-40B4-BE49-F238E27FC236}">
                <a16:creationId xmlns:a16="http://schemas.microsoft.com/office/drawing/2014/main" id="{DA5A2445-9595-476B-A932-30E151EA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B8446-493A-4B2F-BA3C-AECB81FFDB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673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6">
            <a:extLst>
              <a:ext uri="{FF2B5EF4-FFF2-40B4-BE49-F238E27FC236}">
                <a16:creationId xmlns:a16="http://schemas.microsoft.com/office/drawing/2014/main" id="{7DA62226-B6BF-4C1B-83F0-2931EF61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6CAB-4DB4-48E5-8E18-59812956379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3">
            <a:extLst>
              <a:ext uri="{FF2B5EF4-FFF2-40B4-BE49-F238E27FC236}">
                <a16:creationId xmlns:a16="http://schemas.microsoft.com/office/drawing/2014/main" id="{E65097F4-085E-4A66-9487-CF3F9BA4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5">
            <a:extLst>
              <a:ext uri="{FF2B5EF4-FFF2-40B4-BE49-F238E27FC236}">
                <a16:creationId xmlns:a16="http://schemas.microsoft.com/office/drawing/2014/main" id="{920D26CA-D666-48E8-8EBE-61C404A1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CC899-0DA2-4CFD-B067-0FB428E289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662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C4670BE0-220E-43BD-9109-39BE692C2A23}"/>
              </a:ext>
            </a:extLst>
          </p:cNvPr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D284DC57-6F4B-477D-BC7F-A3E6E18A0524}"/>
              </a:ext>
            </a:extLst>
          </p:cNvPr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0" name="Ograda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7" name="Ograda datuma 4">
            <a:extLst>
              <a:ext uri="{FF2B5EF4-FFF2-40B4-BE49-F238E27FC236}">
                <a16:creationId xmlns:a16="http://schemas.microsoft.com/office/drawing/2014/main" id="{D7EBFE9D-72EC-4C2C-89EA-648CFB3CE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23A8-C1EE-4F74-A1FA-339305118A0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5">
            <a:extLst>
              <a:ext uri="{FF2B5EF4-FFF2-40B4-BE49-F238E27FC236}">
                <a16:creationId xmlns:a16="http://schemas.microsoft.com/office/drawing/2014/main" id="{8B8401F1-4BEC-4B6D-B644-48E9553B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6">
            <a:extLst>
              <a:ext uri="{FF2B5EF4-FFF2-40B4-BE49-F238E27FC236}">
                <a16:creationId xmlns:a16="http://schemas.microsoft.com/office/drawing/2014/main" id="{5CE6E4DA-361C-4C35-8C70-03D0F94C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F1472-08D6-447C-B5CE-3B1C220391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6646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>
            <a:extLst>
              <a:ext uri="{FF2B5EF4-FFF2-40B4-BE49-F238E27FC236}">
                <a16:creationId xmlns:a16="http://schemas.microsoft.com/office/drawing/2014/main" id="{109A4EB1-90C2-4643-8B46-A9D96EBDE473}"/>
              </a:ext>
            </a:extLst>
          </p:cNvPr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naslova 2">
            <a:extLst>
              <a:ext uri="{FF2B5EF4-FFF2-40B4-BE49-F238E27FC236}">
                <a16:creationId xmlns:a16="http://schemas.microsoft.com/office/drawing/2014/main" id="{114083AC-8C37-4D62-AC22-D09FDAB0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0" name="Ograda besedila 30">
            <a:extLst>
              <a:ext uri="{FF2B5EF4-FFF2-40B4-BE49-F238E27FC236}">
                <a16:creationId xmlns:a16="http://schemas.microsoft.com/office/drawing/2014/main" id="{6F41260D-694C-4AC8-B2F4-209A67C066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7" name="Ograda datuma 26">
            <a:extLst>
              <a:ext uri="{FF2B5EF4-FFF2-40B4-BE49-F238E27FC236}">
                <a16:creationId xmlns:a16="http://schemas.microsoft.com/office/drawing/2014/main" id="{4F94F911-9258-41CB-A20F-3DA5DA28A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1A7EB4E-639E-47E0-9ACE-5C8C562B8F0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9B80ED9B-A7BF-4F08-9B20-1BB0E90D7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6" name="Ograda številke diapozitiva 15">
            <a:extLst>
              <a:ext uri="{FF2B5EF4-FFF2-40B4-BE49-F238E27FC236}">
                <a16:creationId xmlns:a16="http://schemas.microsoft.com/office/drawing/2014/main" id="{4B5D48E6-EE7C-414F-A3DC-44B8F32B7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165AEEB8-8EF9-49F9-AFC1-EFEC2200E03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2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.bebo.com/c/photos/albums?MemberId=6489473883" TargetMode="External"/><Relationship Id="rId2" Type="http://schemas.openxmlformats.org/officeDocument/2006/relationships/hyperlink" Target="http://sl.wikipedia.org/wiki/Guns_N'_Ros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Rbm6GXllBiw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oyunlab.com/8-Music-resimleri/5133_Guns-N-Roses_resimleri.html#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en/3/38/GunsnRosesUseYourIllusionII.jpg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://upload.wikimedia.org/wikipedia/en/1/1f/GNRchinesedemocracy.jpg" TargetMode="External"/><Relationship Id="rId2" Type="http://schemas.openxmlformats.org/officeDocument/2006/relationships/hyperlink" Target="http://upload.wikimedia.org/wikipedia/en/6/60/GunsnRosesAppetiteforDestructionalbumcov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en/e/ea/GnR--UseYourIllusion1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upload.wikimedia.org/wikipedia/en/9/94/Guns_n'_Roses;_Spaghetti_Incident?_cover.jpg" TargetMode="External"/><Relationship Id="rId4" Type="http://schemas.openxmlformats.org/officeDocument/2006/relationships/hyperlink" Target="http://upload.wikimedia.org/wikipedia/en/f/f3/Guns_and_Roses_GNR_Lies.jpg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D752FD-5426-48F3-B60F-2CED9FA25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3306" y="2786058"/>
            <a:ext cx="5105400" cy="16537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GUNS N’ ROSES </a:t>
            </a:r>
            <a:br>
              <a:rPr lang="sl-SI" dirty="0"/>
            </a:br>
            <a:r>
              <a:rPr lang="sl-SI" dirty="0"/>
              <a:t>- GN‘R</a:t>
            </a:r>
          </a:p>
        </p:txBody>
      </p:sp>
      <p:pic>
        <p:nvPicPr>
          <p:cNvPr id="6148" name="Picture 3" descr="C:\Users\iva\Desktop\šola\glasba\GnR logo.gif">
            <a:extLst>
              <a:ext uri="{FF2B5EF4-FFF2-40B4-BE49-F238E27FC236}">
                <a16:creationId xmlns:a16="http://schemas.microsoft.com/office/drawing/2014/main" id="{0F03CE65-6255-4C12-908B-DB49DC71C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1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iva\Desktop\šola\glasba\Guns-N-Roses41874.jpg">
            <a:extLst>
              <a:ext uri="{FF2B5EF4-FFF2-40B4-BE49-F238E27FC236}">
                <a16:creationId xmlns:a16="http://schemas.microsoft.com/office/drawing/2014/main" id="{D3EBD540-67FD-4697-9F6A-6C0A0EA64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2339833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AC28283-B4A3-4CFC-8218-12C7956FB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2">
            <a:extLst>
              <a:ext uri="{FF2B5EF4-FFF2-40B4-BE49-F238E27FC236}">
                <a16:creationId xmlns:a16="http://schemas.microsoft.com/office/drawing/2014/main" id="{A70FAD1B-18A2-4D3D-91FA-D67AA4F6C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4738" cy="4972050"/>
          </a:xfrm>
        </p:spPr>
        <p:txBody>
          <a:bodyPr/>
          <a:lstStyle/>
          <a:p>
            <a:r>
              <a:rPr lang="sl-SI" altLang="sl-SI" sz="1800"/>
              <a:t>"Since I Don't Have You"  </a:t>
            </a:r>
          </a:p>
          <a:p>
            <a:r>
              <a:rPr lang="sl-SI" altLang="sl-SI" sz="1800"/>
              <a:t>"New Rose"  </a:t>
            </a:r>
          </a:p>
          <a:p>
            <a:r>
              <a:rPr lang="sl-SI" altLang="sl-SI" sz="1800"/>
              <a:t>"Down on the Farm"  </a:t>
            </a:r>
          </a:p>
          <a:p>
            <a:r>
              <a:rPr lang="sl-SI" altLang="sl-SI" sz="1800"/>
              <a:t>"Human Being"  </a:t>
            </a:r>
          </a:p>
          <a:p>
            <a:r>
              <a:rPr lang="sl-SI" altLang="sl-SI" sz="1800"/>
              <a:t>"Raw Power"  </a:t>
            </a:r>
          </a:p>
          <a:p>
            <a:r>
              <a:rPr lang="sl-SI" altLang="sl-SI" sz="1800"/>
              <a:t>"Ain't It Fun"  "Buick Mackane (Big Dumb Sex)" </a:t>
            </a:r>
          </a:p>
          <a:p>
            <a:r>
              <a:rPr lang="sl-SI" altLang="sl-SI" sz="1800"/>
              <a:t>"Hair of the Dog"   </a:t>
            </a:r>
          </a:p>
          <a:p>
            <a:r>
              <a:rPr lang="sl-SI" altLang="sl-SI" sz="1800"/>
              <a:t>"Attitude"  </a:t>
            </a:r>
          </a:p>
          <a:p>
            <a:r>
              <a:rPr lang="sl-SI" altLang="sl-SI" sz="1800"/>
              <a:t>"You Can't Put Your Arms Around a Memory"   </a:t>
            </a:r>
          </a:p>
          <a:p>
            <a:r>
              <a:rPr lang="sl-SI" altLang="sl-SI" sz="1800"/>
              <a:t>"I Don't Care About You" </a:t>
            </a:r>
          </a:p>
          <a:p>
            <a:r>
              <a:rPr lang="sl-SI" altLang="sl-SI" sz="1800"/>
              <a:t>"Look at Your Game, Girl"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216FA64B-F406-455B-A578-C56F81CA7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Right</a:t>
            </a:r>
            <a:r>
              <a:rPr lang="sl-SI" dirty="0"/>
              <a:t> </a:t>
            </a:r>
            <a:r>
              <a:rPr lang="sl-SI" dirty="0" err="1"/>
              <a:t>Next</a:t>
            </a:r>
            <a:r>
              <a:rPr lang="sl-SI" dirty="0"/>
              <a:t> </a:t>
            </a:r>
            <a:r>
              <a:rPr lang="sl-SI" dirty="0" err="1"/>
              <a:t>Door</a:t>
            </a:r>
            <a:r>
              <a:rPr lang="sl-SI" dirty="0"/>
              <a:t> to </a:t>
            </a:r>
            <a:r>
              <a:rPr lang="sl-SI" dirty="0" err="1"/>
              <a:t>Hell</a:t>
            </a:r>
            <a:r>
              <a:rPr lang="sl-SI" dirty="0"/>
              <a:t>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Dust</a:t>
            </a:r>
            <a:r>
              <a:rPr lang="sl-SI" dirty="0"/>
              <a:t> N' </a:t>
            </a:r>
            <a:r>
              <a:rPr lang="sl-SI" dirty="0" err="1"/>
              <a:t>Bones</a:t>
            </a:r>
            <a:r>
              <a:rPr lang="sl-SI" dirty="0"/>
              <a:t>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Live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Let </a:t>
            </a:r>
            <a:r>
              <a:rPr lang="sl-SI" dirty="0" err="1"/>
              <a:t>Die</a:t>
            </a:r>
            <a:r>
              <a:rPr lang="sl-SI" dirty="0"/>
              <a:t>"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"Don't </a:t>
            </a:r>
            <a:r>
              <a:rPr lang="sl-SI" dirty="0" err="1"/>
              <a:t>Cry</a:t>
            </a:r>
            <a:r>
              <a:rPr lang="sl-SI" dirty="0"/>
              <a:t>"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Perfect</a:t>
            </a:r>
            <a:r>
              <a:rPr lang="sl-SI" dirty="0"/>
              <a:t> </a:t>
            </a:r>
            <a:r>
              <a:rPr lang="sl-SI" dirty="0" err="1"/>
              <a:t>Crime</a:t>
            </a:r>
            <a:r>
              <a:rPr lang="sl-SI" dirty="0"/>
              <a:t>"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Ain</a:t>
            </a:r>
            <a:r>
              <a:rPr lang="sl-SI" dirty="0"/>
              <a:t>'t </a:t>
            </a:r>
            <a:r>
              <a:rPr lang="sl-SI" dirty="0" err="1"/>
              <a:t>the</a:t>
            </a:r>
            <a:r>
              <a:rPr lang="sl-SI" dirty="0"/>
              <a:t> First"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Bad</a:t>
            </a:r>
            <a:r>
              <a:rPr lang="sl-SI" dirty="0"/>
              <a:t> </a:t>
            </a:r>
            <a:r>
              <a:rPr lang="sl-SI" dirty="0" err="1"/>
              <a:t>Obsession</a:t>
            </a:r>
            <a:r>
              <a:rPr lang="sl-SI" dirty="0"/>
              <a:t>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"Back </a:t>
            </a:r>
            <a:r>
              <a:rPr lang="sl-SI" dirty="0" err="1"/>
              <a:t>Off</a:t>
            </a:r>
            <a:r>
              <a:rPr lang="sl-SI" dirty="0"/>
              <a:t> </a:t>
            </a:r>
            <a:r>
              <a:rPr lang="sl-SI" dirty="0" err="1"/>
              <a:t>Bitch</a:t>
            </a:r>
            <a:r>
              <a:rPr lang="sl-SI" dirty="0"/>
              <a:t>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Double</a:t>
            </a:r>
            <a:r>
              <a:rPr lang="sl-SI" dirty="0"/>
              <a:t> Talkin' </a:t>
            </a:r>
            <a:r>
              <a:rPr lang="sl-SI" dirty="0" err="1"/>
              <a:t>Jive</a:t>
            </a:r>
            <a:r>
              <a:rPr lang="sl-SI" dirty="0"/>
              <a:t>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"November </a:t>
            </a:r>
            <a:r>
              <a:rPr lang="sl-SI" dirty="0" err="1"/>
              <a:t>Rain</a:t>
            </a:r>
            <a:r>
              <a:rPr lang="sl-SI" dirty="0"/>
              <a:t>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"Garden </a:t>
            </a:r>
            <a:r>
              <a:rPr lang="sl-SI" dirty="0" err="1"/>
              <a:t>of</a:t>
            </a:r>
            <a:r>
              <a:rPr lang="sl-SI" dirty="0"/>
              <a:t> Eden"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"Don't </a:t>
            </a:r>
            <a:r>
              <a:rPr lang="sl-SI" dirty="0" err="1"/>
              <a:t>Damn</a:t>
            </a:r>
            <a:r>
              <a:rPr lang="sl-SI" dirty="0"/>
              <a:t> Me"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Bad</a:t>
            </a:r>
            <a:r>
              <a:rPr lang="sl-SI" dirty="0"/>
              <a:t> </a:t>
            </a:r>
            <a:r>
              <a:rPr lang="sl-SI" dirty="0" err="1"/>
              <a:t>Apples</a:t>
            </a:r>
            <a:r>
              <a:rPr lang="sl-SI" dirty="0"/>
              <a:t>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Dead</a:t>
            </a:r>
            <a:r>
              <a:rPr lang="sl-SI" dirty="0"/>
              <a:t> </a:t>
            </a:r>
            <a:r>
              <a:rPr lang="sl-SI" dirty="0" err="1"/>
              <a:t>Horse</a:t>
            </a:r>
            <a:r>
              <a:rPr lang="sl-SI" dirty="0"/>
              <a:t>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"Coma"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CC205B2-C8A4-49AB-9BFA-9BA1B4CD919B}"/>
              </a:ext>
            </a:extLst>
          </p:cNvPr>
          <p:cNvSpPr txBox="1"/>
          <p:nvPr/>
        </p:nvSpPr>
        <p:spPr>
          <a:xfrm>
            <a:off x="4286250" y="500063"/>
            <a:ext cx="2786063" cy="830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/>
              <a:t>USE YOUR ILLUSION I.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D48E14F-A16A-493B-BC46-F4860F5258B1}"/>
              </a:ext>
            </a:extLst>
          </p:cNvPr>
          <p:cNvSpPr txBox="1"/>
          <p:nvPr/>
        </p:nvSpPr>
        <p:spPr>
          <a:xfrm>
            <a:off x="642938" y="500063"/>
            <a:ext cx="2786062" cy="830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/>
              <a:t>THE SPAGETTI INCIDENT 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282F1173-03F8-425B-9DAB-B6E06FD09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"Introduction"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"You Could Be Mine"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"Drum Solo &amp; Guitar Solo"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"Theme from "</a:t>
            </a:r>
            <a:r>
              <a:rPr lang="en-US" i="1" dirty="0"/>
              <a:t>The Godfather</a:t>
            </a:r>
            <a:r>
              <a:rPr lang="en-US" dirty="0"/>
              <a:t>""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"Sweet Child O' Mine"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"So Fine"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"Rocket Queen" ("It Tastes Good, Don't It?")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"Move to the City"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"</a:t>
            </a:r>
            <a:r>
              <a:rPr lang="en-US" dirty="0" err="1"/>
              <a:t>Knockin</a:t>
            </a:r>
            <a:r>
              <a:rPr lang="en-US" dirty="0"/>
              <a:t>' on Heaven's Door"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"Estranged"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"Paradise City"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3222C6AD-F59C-4679-A364-C912A848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Welcome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Jungle</a:t>
            </a:r>
            <a:r>
              <a:rPr lang="sl-SI" dirty="0"/>
              <a:t>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"It's So </a:t>
            </a:r>
            <a:r>
              <a:rPr lang="sl-SI" dirty="0" err="1"/>
              <a:t>Easy</a:t>
            </a:r>
            <a:r>
              <a:rPr lang="sl-SI" dirty="0"/>
              <a:t>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Nightrain</a:t>
            </a:r>
            <a:r>
              <a:rPr lang="sl-SI" dirty="0"/>
              <a:t>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Out</a:t>
            </a:r>
            <a:r>
              <a:rPr lang="sl-SI" dirty="0"/>
              <a:t> ta </a:t>
            </a:r>
            <a:r>
              <a:rPr lang="sl-SI" dirty="0" err="1"/>
              <a:t>Get</a:t>
            </a:r>
            <a:r>
              <a:rPr lang="sl-SI" dirty="0"/>
              <a:t> Me"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"Mr. </a:t>
            </a:r>
            <a:r>
              <a:rPr lang="sl-SI" dirty="0" err="1"/>
              <a:t>Brownstone</a:t>
            </a:r>
            <a:r>
              <a:rPr lang="sl-SI" dirty="0"/>
              <a:t>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Paradise</a:t>
            </a:r>
            <a:r>
              <a:rPr lang="sl-SI" dirty="0"/>
              <a:t> </a:t>
            </a:r>
            <a:r>
              <a:rPr lang="sl-SI" dirty="0" err="1"/>
              <a:t>City</a:t>
            </a:r>
            <a:r>
              <a:rPr lang="sl-SI" dirty="0"/>
              <a:t>"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Michelle</a:t>
            </a:r>
            <a:r>
              <a:rPr lang="sl-SI" dirty="0"/>
              <a:t>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Think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 err="1"/>
              <a:t>Sweet</a:t>
            </a:r>
            <a:r>
              <a:rPr lang="sl-SI" dirty="0"/>
              <a:t> </a:t>
            </a:r>
            <a:r>
              <a:rPr lang="sl-SI" dirty="0" err="1"/>
              <a:t>Child</a:t>
            </a:r>
            <a:r>
              <a:rPr lang="sl-SI" dirty="0"/>
              <a:t> o' Mine"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 "</a:t>
            </a:r>
            <a:r>
              <a:rPr lang="sl-SI" dirty="0" err="1"/>
              <a:t>You</a:t>
            </a:r>
            <a:r>
              <a:rPr lang="sl-SI" dirty="0"/>
              <a:t>'</a:t>
            </a:r>
            <a:r>
              <a:rPr lang="sl-SI" dirty="0" err="1"/>
              <a:t>re</a:t>
            </a:r>
            <a:r>
              <a:rPr lang="sl-SI" dirty="0"/>
              <a:t> </a:t>
            </a:r>
            <a:r>
              <a:rPr lang="sl-SI" dirty="0" err="1"/>
              <a:t>Crazy</a:t>
            </a:r>
            <a:r>
              <a:rPr lang="sl-SI" dirty="0"/>
              <a:t>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Anything</a:t>
            </a:r>
            <a:r>
              <a:rPr lang="sl-SI" dirty="0"/>
              <a:t> </a:t>
            </a:r>
            <a:r>
              <a:rPr lang="sl-SI" dirty="0" err="1"/>
              <a:t>Goes</a:t>
            </a:r>
            <a:r>
              <a:rPr lang="sl-SI" dirty="0"/>
              <a:t>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"</a:t>
            </a:r>
            <a:r>
              <a:rPr lang="sl-SI" dirty="0" err="1"/>
              <a:t>Rocket</a:t>
            </a:r>
            <a:r>
              <a:rPr lang="sl-SI" dirty="0"/>
              <a:t> </a:t>
            </a:r>
            <a:r>
              <a:rPr lang="sl-SI" dirty="0" err="1"/>
              <a:t>Queen</a:t>
            </a:r>
            <a:r>
              <a:rPr lang="sl-SI" dirty="0"/>
              <a:t>"  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89D54F1-93F0-4688-9973-5AC6FBEF8AB7}"/>
              </a:ext>
            </a:extLst>
          </p:cNvPr>
          <p:cNvSpPr txBox="1"/>
          <p:nvPr/>
        </p:nvSpPr>
        <p:spPr>
          <a:xfrm>
            <a:off x="857250" y="571500"/>
            <a:ext cx="2143125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/>
              <a:t>USE YOUR ILLUSION II.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AA9ADF0-A26A-4B48-8CBD-3940124C13BA}"/>
              </a:ext>
            </a:extLst>
          </p:cNvPr>
          <p:cNvSpPr txBox="1"/>
          <p:nvPr/>
        </p:nvSpPr>
        <p:spPr>
          <a:xfrm>
            <a:off x="4643438" y="571500"/>
            <a:ext cx="2286000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/>
              <a:t>APETITE FOR DESTRUCTION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59837160-C7AF-4853-854E-4030B588E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600" dirty="0"/>
              <a:t>"</a:t>
            </a:r>
            <a:r>
              <a:rPr lang="sl-SI" sz="2600" dirty="0" err="1"/>
              <a:t>Chinese</a:t>
            </a:r>
            <a:r>
              <a:rPr lang="sl-SI" sz="2600" dirty="0"/>
              <a:t> </a:t>
            </a:r>
            <a:r>
              <a:rPr lang="sl-SI" sz="2600" dirty="0" err="1"/>
              <a:t>Democracy</a:t>
            </a:r>
            <a:r>
              <a:rPr lang="sl-SI" sz="2600" dirty="0"/>
              <a:t>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600" dirty="0"/>
              <a:t> "</a:t>
            </a:r>
            <a:r>
              <a:rPr lang="sl-SI" sz="2600" dirty="0" err="1"/>
              <a:t>Shackler</a:t>
            </a:r>
            <a:r>
              <a:rPr lang="sl-SI" sz="2600" dirty="0"/>
              <a:t>'s </a:t>
            </a:r>
            <a:r>
              <a:rPr lang="sl-SI" sz="2600" dirty="0" err="1"/>
              <a:t>Revenge</a:t>
            </a:r>
            <a:r>
              <a:rPr lang="sl-SI" sz="2600" dirty="0"/>
              <a:t>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600" dirty="0"/>
              <a:t>"</a:t>
            </a:r>
            <a:r>
              <a:rPr lang="sl-SI" sz="2600" dirty="0" err="1"/>
              <a:t>Better</a:t>
            </a:r>
            <a:r>
              <a:rPr lang="sl-SI" sz="2600" dirty="0"/>
              <a:t>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600" dirty="0"/>
              <a:t>"</a:t>
            </a:r>
            <a:r>
              <a:rPr lang="sl-SI" sz="2600" dirty="0" err="1"/>
              <a:t>Street</a:t>
            </a:r>
            <a:r>
              <a:rPr lang="sl-SI" sz="2600" dirty="0"/>
              <a:t> </a:t>
            </a:r>
            <a:r>
              <a:rPr lang="sl-SI" sz="2600" dirty="0" err="1"/>
              <a:t>of</a:t>
            </a:r>
            <a:r>
              <a:rPr lang="sl-SI" sz="2600" dirty="0"/>
              <a:t> </a:t>
            </a:r>
            <a:r>
              <a:rPr lang="sl-SI" sz="2600" dirty="0" err="1"/>
              <a:t>Dreams</a:t>
            </a:r>
            <a:r>
              <a:rPr lang="sl-SI" sz="2600" dirty="0"/>
              <a:t>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600" dirty="0"/>
              <a:t>"</a:t>
            </a:r>
            <a:r>
              <a:rPr lang="sl-SI" sz="2600" dirty="0" err="1"/>
              <a:t>If</a:t>
            </a:r>
            <a:r>
              <a:rPr lang="sl-SI" sz="2600" dirty="0"/>
              <a:t> </a:t>
            </a:r>
            <a:r>
              <a:rPr lang="sl-SI" sz="2600" dirty="0" err="1"/>
              <a:t>the</a:t>
            </a:r>
            <a:r>
              <a:rPr lang="sl-SI" sz="2600" dirty="0"/>
              <a:t> </a:t>
            </a:r>
            <a:r>
              <a:rPr lang="sl-SI" sz="2600" dirty="0" err="1"/>
              <a:t>World</a:t>
            </a:r>
            <a:r>
              <a:rPr lang="sl-SI" sz="2600" dirty="0"/>
              <a:t>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600" dirty="0"/>
              <a:t>"</a:t>
            </a:r>
            <a:r>
              <a:rPr lang="sl-SI" sz="2600" dirty="0" err="1"/>
              <a:t>There</a:t>
            </a:r>
            <a:r>
              <a:rPr lang="sl-SI" sz="2600" dirty="0"/>
              <a:t> </a:t>
            </a:r>
            <a:r>
              <a:rPr lang="sl-SI" sz="2600" dirty="0" err="1"/>
              <a:t>Was</a:t>
            </a:r>
            <a:r>
              <a:rPr lang="sl-SI" sz="2600" dirty="0"/>
              <a:t> a Time"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600" dirty="0"/>
              <a:t>"</a:t>
            </a:r>
            <a:r>
              <a:rPr lang="sl-SI" sz="2600" dirty="0" err="1"/>
              <a:t>Catcher</a:t>
            </a:r>
            <a:r>
              <a:rPr lang="sl-SI" sz="2600" dirty="0"/>
              <a:t> in </a:t>
            </a:r>
            <a:r>
              <a:rPr lang="sl-SI" sz="2600" dirty="0" err="1"/>
              <a:t>the</a:t>
            </a:r>
            <a:r>
              <a:rPr lang="sl-SI" sz="2600" dirty="0"/>
              <a:t> </a:t>
            </a:r>
            <a:r>
              <a:rPr lang="sl-SI" sz="2600" dirty="0" err="1"/>
              <a:t>Rye</a:t>
            </a:r>
            <a:r>
              <a:rPr lang="sl-SI" sz="2600" dirty="0"/>
              <a:t>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600" dirty="0"/>
              <a:t>"</a:t>
            </a:r>
            <a:r>
              <a:rPr lang="sl-SI" sz="2600" dirty="0" err="1"/>
              <a:t>Scraped</a:t>
            </a:r>
            <a:r>
              <a:rPr lang="sl-SI" sz="2600" dirty="0"/>
              <a:t>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600" dirty="0"/>
              <a:t>"Riad N' </a:t>
            </a:r>
            <a:r>
              <a:rPr lang="sl-SI" sz="2600" dirty="0" err="1"/>
              <a:t>the</a:t>
            </a:r>
            <a:r>
              <a:rPr lang="sl-SI" sz="2600" dirty="0"/>
              <a:t> </a:t>
            </a:r>
            <a:r>
              <a:rPr lang="sl-SI" sz="2600" dirty="0" err="1"/>
              <a:t>Bedouins</a:t>
            </a:r>
            <a:r>
              <a:rPr lang="sl-SI" sz="2600" dirty="0"/>
              <a:t>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600" dirty="0"/>
              <a:t>"</a:t>
            </a:r>
            <a:r>
              <a:rPr lang="sl-SI" sz="2600" dirty="0" err="1"/>
              <a:t>Sorry</a:t>
            </a:r>
            <a:r>
              <a:rPr lang="sl-SI" sz="2600" dirty="0"/>
              <a:t>"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600" dirty="0"/>
              <a:t>"I.R.S."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600" dirty="0"/>
              <a:t>"</a:t>
            </a:r>
            <a:r>
              <a:rPr lang="sl-SI" sz="2600" dirty="0" err="1"/>
              <a:t>Madagascar</a:t>
            </a:r>
            <a:r>
              <a:rPr lang="sl-SI" sz="2600" dirty="0"/>
              <a:t>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600" dirty="0"/>
              <a:t>"</a:t>
            </a:r>
            <a:r>
              <a:rPr lang="sl-SI" sz="2600" dirty="0" err="1"/>
              <a:t>This</a:t>
            </a:r>
            <a:r>
              <a:rPr lang="sl-SI" sz="2600" dirty="0"/>
              <a:t> I Love"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600" dirty="0"/>
              <a:t>"</a:t>
            </a:r>
            <a:r>
              <a:rPr lang="sl-SI" sz="2600" dirty="0" err="1"/>
              <a:t>Prostitute</a:t>
            </a:r>
            <a:r>
              <a:rPr lang="sl-SI" sz="2600" dirty="0"/>
              <a:t>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58CE63F6-A5EC-4246-B913-AAA624C4C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300" dirty="0"/>
              <a:t>"</a:t>
            </a:r>
            <a:r>
              <a:rPr lang="sl-SI" sz="2300" dirty="0" err="1"/>
              <a:t>Reckless</a:t>
            </a:r>
            <a:r>
              <a:rPr lang="sl-SI" sz="2300" dirty="0"/>
              <a:t> </a:t>
            </a:r>
            <a:r>
              <a:rPr lang="sl-SI" sz="2300" dirty="0" err="1"/>
              <a:t>Life</a:t>
            </a:r>
            <a:r>
              <a:rPr lang="sl-SI" sz="2300" dirty="0"/>
              <a:t>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300" dirty="0"/>
              <a:t>"Nice </a:t>
            </a:r>
            <a:r>
              <a:rPr lang="sl-SI" sz="2300" dirty="0" err="1"/>
              <a:t>Boys</a:t>
            </a:r>
            <a:r>
              <a:rPr lang="sl-SI" sz="2300" dirty="0"/>
              <a:t>"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300" dirty="0"/>
              <a:t>"</a:t>
            </a:r>
            <a:r>
              <a:rPr lang="sl-SI" sz="2300" dirty="0" err="1"/>
              <a:t>Digger</a:t>
            </a:r>
            <a:r>
              <a:rPr lang="sl-SI" sz="2300" dirty="0"/>
              <a:t>"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300" dirty="0"/>
              <a:t>"</a:t>
            </a:r>
            <a:r>
              <a:rPr lang="sl-SI" sz="2300" dirty="0" err="1"/>
              <a:t>Move</a:t>
            </a:r>
            <a:r>
              <a:rPr lang="sl-SI" sz="2300" dirty="0"/>
              <a:t> to </a:t>
            </a:r>
            <a:r>
              <a:rPr lang="sl-SI" sz="2300" dirty="0" err="1"/>
              <a:t>the</a:t>
            </a:r>
            <a:r>
              <a:rPr lang="sl-SI" sz="2300" dirty="0"/>
              <a:t> </a:t>
            </a:r>
            <a:r>
              <a:rPr lang="sl-SI" sz="2300" dirty="0" err="1"/>
              <a:t>City</a:t>
            </a:r>
            <a:r>
              <a:rPr lang="sl-SI" sz="2300" dirty="0"/>
              <a:t>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300" dirty="0"/>
              <a:t>"</a:t>
            </a:r>
            <a:r>
              <a:rPr lang="sl-SI" sz="2300" dirty="0" err="1"/>
              <a:t>Patience</a:t>
            </a:r>
            <a:r>
              <a:rPr lang="sl-SI" sz="2300" dirty="0"/>
              <a:t>"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300" dirty="0"/>
              <a:t>"Used to Love </a:t>
            </a:r>
            <a:r>
              <a:rPr lang="sl-SI" sz="2300" dirty="0" err="1"/>
              <a:t>Her</a:t>
            </a:r>
            <a:r>
              <a:rPr lang="sl-SI" sz="2300" dirty="0"/>
              <a:t>"  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300" dirty="0"/>
              <a:t>"</a:t>
            </a:r>
            <a:r>
              <a:rPr lang="sl-SI" sz="2300" dirty="0" err="1"/>
              <a:t>You</a:t>
            </a:r>
            <a:r>
              <a:rPr lang="sl-SI" sz="2300" dirty="0"/>
              <a:t>'</a:t>
            </a:r>
            <a:r>
              <a:rPr lang="sl-SI" sz="2300" dirty="0" err="1"/>
              <a:t>re</a:t>
            </a:r>
            <a:r>
              <a:rPr lang="sl-SI" sz="2300" dirty="0"/>
              <a:t> </a:t>
            </a:r>
            <a:r>
              <a:rPr lang="sl-SI" sz="2300" dirty="0" err="1"/>
              <a:t>Crazy</a:t>
            </a:r>
            <a:r>
              <a:rPr lang="sl-SI" sz="2300" dirty="0"/>
              <a:t>"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300" dirty="0"/>
              <a:t>"One in a </a:t>
            </a:r>
            <a:r>
              <a:rPr lang="sl-SI" sz="2300" dirty="0" err="1"/>
              <a:t>Million</a:t>
            </a:r>
            <a:r>
              <a:rPr lang="sl-SI" sz="2300" dirty="0"/>
              <a:t>"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B40AAFC-A9CA-4B3A-BEEC-04FD8F257970}"/>
              </a:ext>
            </a:extLst>
          </p:cNvPr>
          <p:cNvSpPr txBox="1"/>
          <p:nvPr/>
        </p:nvSpPr>
        <p:spPr>
          <a:xfrm>
            <a:off x="571500" y="500063"/>
            <a:ext cx="2857500" cy="830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/>
              <a:t>CHINESE DEMOCRACY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E9DAD56-F37D-4482-9961-54267EAF4AB9}"/>
              </a:ext>
            </a:extLst>
          </p:cNvPr>
          <p:cNvSpPr txBox="1"/>
          <p:nvPr/>
        </p:nvSpPr>
        <p:spPr>
          <a:xfrm>
            <a:off x="4286250" y="642938"/>
            <a:ext cx="1714500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/>
              <a:t>G N’ R LIES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A283EB-338D-4DA4-B354-D76BA959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ZANIMIVOSTI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8552A639-2EE9-44AD-99B9-8F95F0A4A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71625"/>
            <a:ext cx="7239000" cy="4846638"/>
          </a:xfrm>
        </p:spPr>
        <p:txBody>
          <a:bodyPr/>
          <a:lstStyle/>
          <a:p>
            <a:r>
              <a:rPr lang="sl-SI" altLang="sl-SI"/>
              <a:t>GUNS 2 ROSES: skupina, ki imitira originalno zasedbo</a:t>
            </a:r>
          </a:p>
          <a:p>
            <a:r>
              <a:rPr lang="sl-SI" altLang="sl-SI"/>
              <a:t>Slash, Matt Sorum in Duff McKagan so dandanes v glasbeni skupini ‘Velvet revolver’</a:t>
            </a:r>
          </a:p>
          <a:p>
            <a:r>
              <a:rPr lang="sl-SI" altLang="sl-SI"/>
              <a:t> Med njihovim nastopom v Donnigtonu sta umrla dva gledalca</a:t>
            </a:r>
          </a:p>
          <a:p>
            <a:r>
              <a:rPr lang="sl-SI" altLang="sl-SI"/>
              <a:t>Izzy je edini član GN’R ki je maturiral</a:t>
            </a:r>
          </a:p>
          <a:p>
            <a:r>
              <a:rPr lang="sl-SI" altLang="sl-SI"/>
              <a:t>Slash ima več kot 20 kač</a:t>
            </a:r>
          </a:p>
          <a:p>
            <a:r>
              <a:rPr lang="sl-SI" altLang="sl-SI"/>
              <a:t> Steven Adler (bobnar) si je med turnejo zlomil roko (udaril je svetilko)</a:t>
            </a:r>
          </a:p>
          <a:p>
            <a:endParaRPr lang="sl-SI" altLang="sl-SI"/>
          </a:p>
        </p:txBody>
      </p:sp>
      <p:sp>
        <p:nvSpPr>
          <p:cNvPr id="5" name="5-kraka zvezda 4">
            <a:extLst>
              <a:ext uri="{FF2B5EF4-FFF2-40B4-BE49-F238E27FC236}">
                <a16:creationId xmlns:a16="http://schemas.microsoft.com/office/drawing/2014/main" id="{76FD5726-1C53-43B8-9712-7A43A783D92B}"/>
              </a:ext>
            </a:extLst>
          </p:cNvPr>
          <p:cNvSpPr/>
          <p:nvPr/>
        </p:nvSpPr>
        <p:spPr>
          <a:xfrm>
            <a:off x="6572250" y="4214813"/>
            <a:ext cx="357188" cy="357187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A0CB58-97DB-4BC1-AB6D-BA5676BD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 IN LITERATURA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C1457FF9-61E9-44D6-B79C-C9F79D470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http://sl.wikipedia.org/wiki/Guns_N'_Roses</a:t>
            </a:r>
            <a:r>
              <a:rPr lang="sl-SI" altLang="sl-SI"/>
              <a:t>, prevzeto dne 8.5.2011</a:t>
            </a:r>
          </a:p>
          <a:p>
            <a:r>
              <a:rPr lang="sl-SI" altLang="sl-SI">
                <a:hlinkClick r:id="rId3"/>
              </a:rPr>
              <a:t>http://s.bebo.com/c/photos/albums?MemberId=6489473883</a:t>
            </a:r>
            <a:r>
              <a:rPr lang="sl-SI" altLang="sl-SI"/>
              <a:t>, prevzeto dne 8.5.2011</a:t>
            </a:r>
          </a:p>
          <a:p>
            <a:r>
              <a:rPr lang="sl-SI" altLang="sl-SI">
                <a:hlinkClick r:id="rId4"/>
              </a:rPr>
              <a:t>http://www.oyunlab.com/8-Music-resimleri/5133_Guns-N-Roses_resimleri.html#2</a:t>
            </a:r>
            <a:r>
              <a:rPr lang="sl-SI" altLang="sl-SI"/>
              <a:t>, prevzeto dne 8.5.2011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sp>
        <p:nvSpPr>
          <p:cNvPr id="4" name="Smeško 3">
            <a:extLst>
              <a:ext uri="{FF2B5EF4-FFF2-40B4-BE49-F238E27FC236}">
                <a16:creationId xmlns:a16="http://schemas.microsoft.com/office/drawing/2014/main" id="{27EEC645-D238-4D06-A0D0-2ED60D898CF7}"/>
              </a:ext>
            </a:extLst>
          </p:cNvPr>
          <p:cNvSpPr/>
          <p:nvPr/>
        </p:nvSpPr>
        <p:spPr>
          <a:xfrm>
            <a:off x="4786313" y="2143125"/>
            <a:ext cx="3143250" cy="3286125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3074" name="Picture 2" descr="http://www2.arnes.si/~ookskofijekp/ucenci09/www_ursa/slike/peace__love__rock.jpg">
            <a:extLst>
              <a:ext uri="{FF2B5EF4-FFF2-40B4-BE49-F238E27FC236}">
                <a16:creationId xmlns:a16="http://schemas.microsoft.com/office/drawing/2014/main" id="{7D5075AE-E7AD-4251-99B4-355DB00E7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5" t="3580" r="2530" b="14081"/>
          <a:stretch>
            <a:fillRect/>
          </a:stretch>
        </p:blipFill>
        <p:spPr bwMode="auto">
          <a:xfrm>
            <a:off x="1643063" y="1643063"/>
            <a:ext cx="3071812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Pravokotnik 5">
            <a:extLst>
              <a:ext uri="{FF2B5EF4-FFF2-40B4-BE49-F238E27FC236}">
                <a16:creationId xmlns:a16="http://schemas.microsoft.com/office/drawing/2014/main" id="{16ACFE45-FE58-4195-A987-6FADA4E8A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6072188"/>
            <a:ext cx="5429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sl-SI" altLang="sl-SI">
                <a:hlinkClick r:id="rId6"/>
              </a:rPr>
              <a:t>http://www.youtube.com/watch?v=Rbm6GXllBiw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84BB1E-7F12-463B-BD48-5B7C150B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OSNOVNo</a:t>
            </a:r>
            <a:endParaRPr lang="sl-SI" dirty="0"/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A81B6D05-6AD5-46A6-8753-C7F16DFE0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725"/>
            <a:ext cx="7400925" cy="4846638"/>
          </a:xfrm>
        </p:spPr>
        <p:txBody>
          <a:bodyPr/>
          <a:lstStyle/>
          <a:p>
            <a:r>
              <a:rPr lang="sl-SI" altLang="sl-SI"/>
              <a:t>Skupina je nastala v Los Angelesu, leta 1985</a:t>
            </a:r>
          </a:p>
          <a:p>
            <a:r>
              <a:rPr lang="sl-SI" altLang="sl-SI"/>
              <a:t>Prodali so preko 100 milijonov albumov po celem svetu</a:t>
            </a:r>
          </a:p>
          <a:p>
            <a:r>
              <a:rPr lang="sl-SI" altLang="sl-SI"/>
              <a:t>Skupina je nastala iz dveh prvotnih skupin: </a:t>
            </a:r>
            <a:r>
              <a:rPr lang="sl-SI" altLang="sl-SI" i="1"/>
              <a:t>Hollywood rose </a:t>
            </a:r>
            <a:r>
              <a:rPr lang="sl-SI" altLang="sl-SI"/>
              <a:t>in </a:t>
            </a:r>
            <a:r>
              <a:rPr lang="sl-SI" altLang="sl-SI" i="1"/>
              <a:t>L.A. Gun’s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 b="1">
                <a:sym typeface="Wingdings" panose="05000000000000000000" pitchFamily="2" charset="2"/>
              </a:rPr>
              <a:t>Guns n’ roses</a:t>
            </a:r>
            <a:r>
              <a:rPr lang="sl-SI" altLang="sl-SI" b="1"/>
              <a:t> </a:t>
            </a:r>
            <a:endParaRPr lang="sl-SI" altLang="sl-SI"/>
          </a:p>
          <a:p>
            <a:r>
              <a:rPr lang="sl-SI" altLang="sl-SI"/>
              <a:t>Njihova prva turneja: ‘‘Hell tour’’ </a:t>
            </a:r>
          </a:p>
          <a:p>
            <a:endParaRPr lang="en-US" altLang="sl-SI"/>
          </a:p>
          <a:p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 b="1"/>
          </a:p>
          <a:p>
            <a:endParaRPr lang="sl-SI" altLang="sl-SI" b="1"/>
          </a:p>
        </p:txBody>
      </p:sp>
      <p:pic>
        <p:nvPicPr>
          <p:cNvPr id="14338" name="Picture 2" descr="GnR011.jpg">
            <a:extLst>
              <a:ext uri="{FF2B5EF4-FFF2-40B4-BE49-F238E27FC236}">
                <a16:creationId xmlns:a16="http://schemas.microsoft.com/office/drawing/2014/main" id="{A1B7539D-0B1B-4CC9-AE6C-1AF021949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643063"/>
            <a:ext cx="54864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02C225-BDCE-46C4-B377-74CCD1F8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GLASBENI SLOG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555B16DC-840B-4C1C-8373-70B97DE03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/>
              <a:t>punk rock, </a:t>
            </a:r>
            <a:endParaRPr lang="sl-SI" altLang="sl-SI"/>
          </a:p>
          <a:p>
            <a:r>
              <a:rPr lang="en-US" altLang="sl-SI"/>
              <a:t>blues-rock, </a:t>
            </a:r>
            <a:endParaRPr lang="sl-SI" altLang="sl-SI"/>
          </a:p>
          <a:p>
            <a:r>
              <a:rPr lang="en-US" altLang="sl-SI"/>
              <a:t>heavy metal </a:t>
            </a:r>
            <a:r>
              <a:rPr lang="sl-SI" altLang="sl-SI"/>
              <a:t>in </a:t>
            </a:r>
          </a:p>
          <a:p>
            <a:r>
              <a:rPr lang="en-US" altLang="sl-SI"/>
              <a:t>hard rock</a:t>
            </a:r>
            <a:endParaRPr lang="sl-SI" altLang="sl-SI"/>
          </a:p>
        </p:txBody>
      </p:sp>
      <p:pic>
        <p:nvPicPr>
          <p:cNvPr id="9218" name="Picture 2" descr="http://blogs.citypages.com/gimmenoise/Guns%2BN%2BRoses.jpg">
            <a:extLst>
              <a:ext uri="{FF2B5EF4-FFF2-40B4-BE49-F238E27FC236}">
                <a16:creationId xmlns:a16="http://schemas.microsoft.com/office/drawing/2014/main" id="{05E16E83-6DA3-4FF6-AE5B-C802D4E18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57162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va\Desktop\šola\glasba\GNR\slash.jpg">
            <a:extLst>
              <a:ext uri="{FF2B5EF4-FFF2-40B4-BE49-F238E27FC236}">
                <a16:creationId xmlns:a16="http://schemas.microsoft.com/office/drawing/2014/main" id="{C303BD91-3D46-47C0-9E25-A7FFEBA59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786188"/>
            <a:ext cx="414337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736B5F-097B-4D74-B346-FF74316A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/>
              <a:t>ČLANI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0273FAE-16A2-43A7-B11E-086C21C2DC4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711325"/>
            <a:ext cx="3521075" cy="41148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Izvirna zasedba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sl-SI" i="1" dirty="0" err="1"/>
              <a:t>Axl</a:t>
            </a:r>
            <a:r>
              <a:rPr lang="sl-SI" i="1" dirty="0"/>
              <a:t> Rose </a:t>
            </a:r>
            <a:r>
              <a:rPr lang="sl-SI" dirty="0"/>
              <a:t>(vokal)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sl-SI" i="1" dirty="0" err="1"/>
              <a:t>Slash</a:t>
            </a:r>
            <a:r>
              <a:rPr lang="sl-SI" dirty="0"/>
              <a:t> (kitara)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sl-SI" i="1" dirty="0" err="1"/>
              <a:t>Duff</a:t>
            </a:r>
            <a:r>
              <a:rPr lang="sl-SI" i="1" dirty="0"/>
              <a:t> </a:t>
            </a:r>
            <a:r>
              <a:rPr lang="sl-SI" i="1" dirty="0" err="1"/>
              <a:t>McKagan</a:t>
            </a:r>
            <a:r>
              <a:rPr lang="sl-SI" i="1" dirty="0"/>
              <a:t> </a:t>
            </a:r>
            <a:r>
              <a:rPr lang="sl-SI" dirty="0"/>
              <a:t>(bas)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sl-SI" i="1" dirty="0" err="1"/>
              <a:t>Izzy</a:t>
            </a:r>
            <a:r>
              <a:rPr lang="sl-SI" i="1" dirty="0"/>
              <a:t> </a:t>
            </a:r>
            <a:r>
              <a:rPr lang="sl-SI" i="1" dirty="0" err="1"/>
              <a:t>Stradlin</a:t>
            </a:r>
            <a:r>
              <a:rPr lang="sl-SI" i="1" dirty="0"/>
              <a:t> </a:t>
            </a:r>
            <a:r>
              <a:rPr lang="sl-SI" dirty="0"/>
              <a:t>(ritem kitara)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sl-SI" i="1" dirty="0" err="1"/>
              <a:t>Steven</a:t>
            </a:r>
            <a:r>
              <a:rPr lang="sl-SI" i="1" dirty="0"/>
              <a:t> Adler </a:t>
            </a:r>
            <a:r>
              <a:rPr lang="sl-SI" dirty="0"/>
              <a:t>(bobni)</a:t>
            </a: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26199CDF-80E6-408B-8F10-5DE352DCB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608388" cy="41148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Trenutna zasedba</a:t>
            </a:r>
          </a:p>
          <a:p>
            <a:pPr marL="274320" indent="-274320" fontAlgn="auto">
              <a:spcAft>
                <a:spcPts val="0"/>
              </a:spcAft>
              <a:buFont typeface="Franklin Gothic Medium" pitchFamily="34" charset="0"/>
              <a:buChar char="-"/>
              <a:defRPr/>
            </a:pPr>
            <a:r>
              <a:rPr lang="sl-SI" dirty="0" err="1"/>
              <a:t>Axl</a:t>
            </a:r>
            <a:r>
              <a:rPr lang="sl-SI" dirty="0"/>
              <a:t> Rose(vokal)</a:t>
            </a:r>
          </a:p>
          <a:p>
            <a:pPr marL="274320" indent="-274320" fontAlgn="auto">
              <a:spcAft>
                <a:spcPts val="0"/>
              </a:spcAft>
              <a:buFont typeface="Franklin Gothic Medium" pitchFamily="34" charset="0"/>
              <a:buChar char="-"/>
              <a:defRPr/>
            </a:pPr>
            <a:r>
              <a:rPr lang="sl-SI" dirty="0"/>
              <a:t>Tommy </a:t>
            </a:r>
            <a:r>
              <a:rPr lang="sl-SI" dirty="0" err="1"/>
              <a:t>Stinson</a:t>
            </a:r>
            <a:r>
              <a:rPr lang="sl-SI" dirty="0"/>
              <a:t> (bas)</a:t>
            </a:r>
          </a:p>
          <a:p>
            <a:pPr marL="274320" indent="-274320" fontAlgn="auto">
              <a:spcAft>
                <a:spcPts val="0"/>
              </a:spcAft>
              <a:buFont typeface="Franklin Gothic Medium" pitchFamily="34" charset="0"/>
              <a:buChar char="-"/>
              <a:defRPr/>
            </a:pPr>
            <a:r>
              <a:rPr lang="sl-SI" dirty="0"/>
              <a:t>Brian </a:t>
            </a:r>
            <a:r>
              <a:rPr lang="sl-SI" dirty="0" err="1"/>
              <a:t>Mantia</a:t>
            </a:r>
            <a:r>
              <a:rPr lang="sl-SI" dirty="0"/>
              <a:t> (bobni)</a:t>
            </a:r>
          </a:p>
          <a:p>
            <a:pPr marL="274320" indent="-274320" fontAlgn="auto">
              <a:spcAft>
                <a:spcPts val="0"/>
              </a:spcAft>
              <a:buFont typeface="Franklin Gothic Medium" pitchFamily="34" charset="0"/>
              <a:buChar char="-"/>
              <a:defRPr/>
            </a:pPr>
            <a:r>
              <a:rPr lang="sl-SI" dirty="0"/>
              <a:t>Frank </a:t>
            </a:r>
            <a:r>
              <a:rPr lang="sl-SI" dirty="0" err="1"/>
              <a:t>Ferrer</a:t>
            </a:r>
            <a:r>
              <a:rPr lang="sl-SI" dirty="0"/>
              <a:t> (bobni)</a:t>
            </a:r>
          </a:p>
          <a:p>
            <a:pPr marL="274320" indent="-274320" fontAlgn="auto">
              <a:spcAft>
                <a:spcPts val="0"/>
              </a:spcAft>
              <a:buFont typeface="Franklin Gothic Medium" pitchFamily="34" charset="0"/>
              <a:buChar char="-"/>
              <a:defRPr/>
            </a:pPr>
            <a:r>
              <a:rPr lang="sl-SI" dirty="0"/>
              <a:t>Richard </a:t>
            </a:r>
            <a:r>
              <a:rPr lang="sl-SI" dirty="0" err="1"/>
              <a:t>Fortus</a:t>
            </a:r>
            <a:r>
              <a:rPr lang="sl-SI" dirty="0"/>
              <a:t> (kitara)</a:t>
            </a:r>
          </a:p>
          <a:p>
            <a:pPr marL="274320" indent="-274320" fontAlgn="auto">
              <a:spcAft>
                <a:spcPts val="0"/>
              </a:spcAft>
              <a:buFont typeface="Franklin Gothic Medium" pitchFamily="34" charset="0"/>
              <a:buChar char="-"/>
              <a:defRPr/>
            </a:pPr>
            <a:r>
              <a:rPr lang="sl-SI" dirty="0"/>
              <a:t>DJ </a:t>
            </a:r>
            <a:r>
              <a:rPr lang="sl-SI" dirty="0" err="1"/>
              <a:t>Ashba</a:t>
            </a:r>
            <a:r>
              <a:rPr lang="sl-SI" dirty="0"/>
              <a:t> (kitara)</a:t>
            </a:r>
          </a:p>
          <a:p>
            <a:pPr marL="274320" indent="-274320" fontAlgn="auto">
              <a:spcAft>
                <a:spcPts val="0"/>
              </a:spcAft>
              <a:buFont typeface="Franklin Gothic Medium" pitchFamily="34" charset="0"/>
              <a:buChar char="-"/>
              <a:defRPr/>
            </a:pPr>
            <a:r>
              <a:rPr lang="sl-SI" dirty="0" err="1"/>
              <a:t>Dizzy</a:t>
            </a:r>
            <a:r>
              <a:rPr lang="sl-SI" dirty="0"/>
              <a:t> </a:t>
            </a:r>
            <a:r>
              <a:rPr lang="sl-SI" dirty="0" err="1"/>
              <a:t>Reed</a:t>
            </a:r>
            <a:r>
              <a:rPr lang="sl-SI" dirty="0"/>
              <a:t> (klaviature)</a:t>
            </a:r>
          </a:p>
          <a:p>
            <a:pPr marL="274320" indent="-274320" fontAlgn="auto">
              <a:spcAft>
                <a:spcPts val="0"/>
              </a:spcAft>
              <a:buFont typeface="Franklin Gothic Medium" pitchFamily="34" charset="0"/>
              <a:buChar char="-"/>
              <a:defRPr/>
            </a:pPr>
            <a:r>
              <a:rPr lang="sl-SI" dirty="0"/>
              <a:t>Chris </a:t>
            </a:r>
            <a:r>
              <a:rPr lang="sl-SI" dirty="0" err="1"/>
              <a:t>Pitman</a:t>
            </a:r>
            <a:r>
              <a:rPr lang="sl-SI" dirty="0"/>
              <a:t> (klaviature)</a:t>
            </a:r>
          </a:p>
          <a:p>
            <a:pPr marL="274320" indent="-274320" fontAlgn="auto">
              <a:spcAft>
                <a:spcPts val="0"/>
              </a:spcAft>
              <a:buFont typeface="Franklin Gothic Medium" pitchFamily="34" charset="0"/>
              <a:buChar char="-"/>
              <a:defRPr/>
            </a:pPr>
            <a:r>
              <a:rPr lang="sl-SI" dirty="0" err="1"/>
              <a:t>Ron</a:t>
            </a:r>
            <a:r>
              <a:rPr lang="sl-SI" dirty="0"/>
              <a:t> "</a:t>
            </a:r>
            <a:r>
              <a:rPr lang="sl-SI" dirty="0" err="1"/>
              <a:t>Bumblefoot</a:t>
            </a:r>
            <a:r>
              <a:rPr lang="sl-SI" dirty="0"/>
              <a:t>" </a:t>
            </a:r>
            <a:r>
              <a:rPr lang="sl-SI" dirty="0" err="1"/>
              <a:t>Thal</a:t>
            </a:r>
            <a:r>
              <a:rPr lang="sl-SI" dirty="0"/>
              <a:t> (kitara)</a:t>
            </a:r>
          </a:p>
          <a:p>
            <a:pPr marL="274320" indent="-274320" fontAlgn="auto">
              <a:spcAft>
                <a:spcPts val="0"/>
              </a:spcAft>
              <a:buFont typeface="Franklin Gothic Medium" pitchFamily="34" charset="0"/>
              <a:buChar char="-"/>
              <a:defRPr/>
            </a:pPr>
            <a:endParaRPr lang="sl-SI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va\Desktop\šola\glasba\GNR\untitled.bmp">
            <a:extLst>
              <a:ext uri="{FF2B5EF4-FFF2-40B4-BE49-F238E27FC236}">
                <a16:creationId xmlns:a16="http://schemas.microsoft.com/office/drawing/2014/main" id="{64D904E9-8BD3-477A-88D5-4AB08C4D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42875"/>
            <a:ext cx="89677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6743AD-8960-4629-B23C-29DDEF35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304323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/>
              <a:t>DOSEDANJI ALBUMI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73669B05-3B75-4215-BD98-406F8E3E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725"/>
            <a:ext cx="3757613" cy="4846638"/>
          </a:xfrm>
        </p:spPr>
        <p:txBody>
          <a:bodyPr/>
          <a:lstStyle/>
          <a:p>
            <a:r>
              <a:rPr lang="en-US" altLang="sl-SI"/>
              <a:t>Apetite for Destruction</a:t>
            </a:r>
          </a:p>
          <a:p>
            <a:r>
              <a:rPr lang="en-US" altLang="sl-SI"/>
              <a:t>G N’ R Lies</a:t>
            </a:r>
          </a:p>
          <a:p>
            <a:r>
              <a:rPr lang="en-US" altLang="sl-SI"/>
              <a:t>Use your illusion I.</a:t>
            </a:r>
          </a:p>
          <a:p>
            <a:r>
              <a:rPr lang="en-US" altLang="sl-SI"/>
              <a:t>Use your illusion II.</a:t>
            </a:r>
          </a:p>
          <a:p>
            <a:r>
              <a:rPr lang="en-US" altLang="sl-SI"/>
              <a:t>’’The spagheti incident?’’</a:t>
            </a:r>
          </a:p>
          <a:p>
            <a:r>
              <a:rPr lang="en-US" altLang="sl-SI"/>
              <a:t>Chinese democracy</a:t>
            </a:r>
          </a:p>
          <a:p>
            <a:r>
              <a:rPr lang="en-US" altLang="sl-SI"/>
              <a:t> </a:t>
            </a:r>
            <a:r>
              <a:rPr lang="sl-SI" altLang="sl-SI"/>
              <a:t>+ </a:t>
            </a:r>
            <a:r>
              <a:rPr lang="en-US" altLang="sl-SI"/>
              <a:t>Live era ‘87-’93</a:t>
            </a:r>
          </a:p>
          <a:p>
            <a:r>
              <a:rPr lang="en-US" altLang="sl-SI"/>
              <a:t> + Greatest hits</a:t>
            </a:r>
          </a:p>
        </p:txBody>
      </p:sp>
      <p:pic>
        <p:nvPicPr>
          <p:cNvPr id="11268" name="Picture 2" descr="File:GunsnRosesAppetiteforDestructionalbumcover.jpg">
            <a:hlinkClick r:id="rId2"/>
            <a:extLst>
              <a:ext uri="{FF2B5EF4-FFF2-40B4-BE49-F238E27FC236}">
                <a16:creationId xmlns:a16="http://schemas.microsoft.com/office/drawing/2014/main" id="{B6BF701A-C442-49BD-B58C-4EF98E90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85750"/>
            <a:ext cx="221456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File:Guns and Roses GNR Lies.jpg">
            <a:hlinkClick r:id="rId4"/>
            <a:extLst>
              <a:ext uri="{FF2B5EF4-FFF2-40B4-BE49-F238E27FC236}">
                <a16:creationId xmlns:a16="http://schemas.microsoft.com/office/drawing/2014/main" id="{E1C2153C-8B0E-42D0-B429-56B96D90B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5750"/>
            <a:ext cx="22860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File:GnR--UseYourIllusion1.jpg">
            <a:hlinkClick r:id="rId6"/>
            <a:extLst>
              <a:ext uri="{FF2B5EF4-FFF2-40B4-BE49-F238E27FC236}">
                <a16:creationId xmlns:a16="http://schemas.microsoft.com/office/drawing/2014/main" id="{81C6D8ED-93F5-4724-B3EA-B136D5F37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214563"/>
            <a:ext cx="22145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File:GunsnRosesUseYourIllusionII.jpg">
            <a:hlinkClick r:id="rId8"/>
            <a:extLst>
              <a:ext uri="{FF2B5EF4-FFF2-40B4-BE49-F238E27FC236}">
                <a16:creationId xmlns:a16="http://schemas.microsoft.com/office/drawing/2014/main" id="{3F2CE7C3-85B1-4551-B0AD-3B2E1043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214563"/>
            <a:ext cx="22860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File:Guns n' Roses; Spaghetti Incident? cover.jpg">
            <a:hlinkClick r:id="rId10"/>
            <a:extLst>
              <a:ext uri="{FF2B5EF4-FFF2-40B4-BE49-F238E27FC236}">
                <a16:creationId xmlns:a16="http://schemas.microsoft.com/office/drawing/2014/main" id="{8DDF1799-299C-4A63-B6FA-FEAFBC80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429125"/>
            <a:ext cx="22145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File:GNRchinesedemocracy.jpg">
            <a:hlinkClick r:id="rId12"/>
            <a:extLst>
              <a:ext uri="{FF2B5EF4-FFF2-40B4-BE49-F238E27FC236}">
                <a16:creationId xmlns:a16="http://schemas.microsoft.com/office/drawing/2014/main" id="{C7631C6C-17BA-43AD-8348-4368A66F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429125"/>
            <a:ext cx="2286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EC40CD1-B735-438B-9AF4-2CEAAC63A66F}"/>
              </a:ext>
            </a:extLst>
          </p:cNvPr>
          <p:cNvGraphicFramePr>
            <a:graphicFrameLocks noGrp="1"/>
          </p:cNvGraphicFramePr>
          <p:nvPr/>
        </p:nvGraphicFramePr>
        <p:xfrm>
          <a:off x="714348" y="642918"/>
          <a:ext cx="6997990" cy="573787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3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512">
                <a:tc gridSpan="3">
                  <a:txBody>
                    <a:bodyPr/>
                    <a:lstStyle/>
                    <a:p>
                      <a:pPr algn="ctr"/>
                      <a:r>
                        <a:rPr lang="sl-SI" sz="48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NAGRADE,</a:t>
                      </a:r>
                      <a:r>
                        <a:rPr lang="sl-SI" sz="4800" b="1" cap="all" spc="0" baseline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sl-SI" sz="48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PRIZNANJA IN KRITIKE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67">
                <a:tc>
                  <a:txBody>
                    <a:bodyPr/>
                    <a:lstStyle/>
                    <a:p>
                      <a:r>
                        <a:rPr lang="sl-SI" b="1" dirty="0"/>
                        <a:t>NAGRADE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PREJELI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b="1" dirty="0"/>
                        <a:t>NOMINIRANI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486">
                <a:tc>
                  <a:txBody>
                    <a:bodyPr/>
                    <a:lstStyle/>
                    <a:p>
                      <a:r>
                        <a:rPr lang="sl-SI" dirty="0" err="1"/>
                        <a:t>American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music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awards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67">
                <a:tc>
                  <a:txBody>
                    <a:bodyPr/>
                    <a:lstStyle/>
                    <a:p>
                      <a:r>
                        <a:rPr lang="sl-SI" dirty="0"/>
                        <a:t>Brit </a:t>
                      </a:r>
                      <a:r>
                        <a:rPr lang="sl-SI" dirty="0" err="1"/>
                        <a:t>awards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67">
                <a:tc>
                  <a:txBody>
                    <a:bodyPr/>
                    <a:lstStyle/>
                    <a:p>
                      <a:r>
                        <a:rPr lang="sl-SI" dirty="0" err="1"/>
                        <a:t>Grammy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awards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486">
                <a:tc>
                  <a:txBody>
                    <a:bodyPr/>
                    <a:lstStyle/>
                    <a:p>
                      <a:r>
                        <a:rPr lang="sl-SI" dirty="0"/>
                        <a:t>MTV video </a:t>
                      </a:r>
                      <a:r>
                        <a:rPr lang="sl-SI" dirty="0" err="1"/>
                        <a:t>music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awards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486">
                <a:tc>
                  <a:txBody>
                    <a:bodyPr/>
                    <a:lstStyle/>
                    <a:p>
                      <a:r>
                        <a:rPr lang="sl-SI" dirty="0" err="1"/>
                        <a:t>Worlds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music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awards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67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SKUPAJ:</a:t>
                      </a:r>
                    </a:p>
                    <a:p>
                      <a:endParaRPr lang="sl-SI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10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25</a:t>
                      </a:r>
                    </a:p>
                    <a:p>
                      <a:endParaRPr lang="sl-SI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nR01042.jpg">
            <a:extLst>
              <a:ext uri="{FF2B5EF4-FFF2-40B4-BE49-F238E27FC236}">
                <a16:creationId xmlns:a16="http://schemas.microsoft.com/office/drawing/2014/main" id="{67BB9F4D-8A30-4F9C-AC89-74B263D6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571500"/>
            <a:ext cx="430688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033A2C3C-40AE-4D50-BE45-C72F7704610C}"/>
              </a:ext>
            </a:extLst>
          </p:cNvPr>
          <p:cNvSpPr/>
          <p:nvPr/>
        </p:nvSpPr>
        <p:spPr>
          <a:xfrm>
            <a:off x="4429125" y="4071938"/>
            <a:ext cx="4000500" cy="1692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i="1" dirty="0"/>
              <a:t>Q</a:t>
            </a:r>
            <a:r>
              <a:rPr lang="en-US" sz="2600" dirty="0"/>
              <a:t> magazine </a:t>
            </a:r>
            <a:r>
              <a:rPr lang="sl-SI" sz="2600" dirty="0"/>
              <a:t>je uvrstila </a:t>
            </a:r>
            <a:r>
              <a:rPr lang="en-US" sz="2600" dirty="0"/>
              <a:t>Guns N' Roses </a:t>
            </a:r>
            <a:r>
              <a:rPr lang="sl-SI" sz="2600" dirty="0"/>
              <a:t>na seznam: </a:t>
            </a:r>
            <a:r>
              <a:rPr lang="en-US" sz="2600" dirty="0"/>
              <a:t>"50 Bands to See Before You Die "</a:t>
            </a:r>
            <a:endParaRPr lang="sl-SI" sz="2600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DE303946-2FA7-4A31-96F9-848CB70E9BC6}"/>
              </a:ext>
            </a:extLst>
          </p:cNvPr>
          <p:cNvSpPr/>
          <p:nvPr/>
        </p:nvSpPr>
        <p:spPr>
          <a:xfrm>
            <a:off x="357188" y="714375"/>
            <a:ext cx="3214687" cy="1970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/>
              <a:t>Revija </a:t>
            </a:r>
            <a:r>
              <a:rPr lang="sl-SI" sz="2400" dirty="0" err="1"/>
              <a:t>Rolling</a:t>
            </a:r>
            <a:r>
              <a:rPr lang="sl-SI" sz="2400" dirty="0"/>
              <a:t> </a:t>
            </a:r>
            <a:r>
              <a:rPr lang="sl-SI" sz="2400" dirty="0" err="1"/>
              <a:t>Stones</a:t>
            </a:r>
            <a:r>
              <a:rPr lang="sl-SI" sz="2400" dirty="0"/>
              <a:t> jih je uvrstila na lestvico </a:t>
            </a:r>
            <a:r>
              <a:rPr lang="en-US" sz="2400" dirty="0"/>
              <a:t>"</a:t>
            </a:r>
            <a:r>
              <a:rPr lang="sl-SI" sz="2400" dirty="0"/>
              <a:t>500 najboljših albumov vseh časov</a:t>
            </a:r>
            <a:r>
              <a:rPr lang="en-US" sz="2400" dirty="0"/>
              <a:t> "</a:t>
            </a:r>
            <a:endParaRPr lang="sl-SI" sz="2400" dirty="0"/>
          </a:p>
        </p:txBody>
      </p:sp>
      <p:pic>
        <p:nvPicPr>
          <p:cNvPr id="13317" name="Picture 3" descr="C:\Users\iva\Desktop\šola\glasba\GNR\tumblr_ldz5gv8YiK1qcrra7o1_400.jpg">
            <a:extLst>
              <a:ext uri="{FF2B5EF4-FFF2-40B4-BE49-F238E27FC236}">
                <a16:creationId xmlns:a16="http://schemas.microsoft.com/office/drawing/2014/main" id="{B55D562F-D809-43B8-A915-1A69735E2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00438"/>
            <a:ext cx="381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axlrosebw.jpg">
            <a:extLst>
              <a:ext uri="{FF2B5EF4-FFF2-40B4-BE49-F238E27FC236}">
                <a16:creationId xmlns:a16="http://schemas.microsoft.com/office/drawing/2014/main" id="{A5850AEE-9907-4E47-8B9D-347080B56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71500"/>
            <a:ext cx="298767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6303AAEA-5504-47AB-AF47-6F7DF6C38D53}"/>
              </a:ext>
            </a:extLst>
          </p:cNvPr>
          <p:cNvSpPr/>
          <p:nvPr/>
        </p:nvSpPr>
        <p:spPr>
          <a:xfrm>
            <a:off x="357188" y="571500"/>
            <a:ext cx="3929062" cy="2308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VH1</a:t>
            </a:r>
            <a:r>
              <a:rPr lang="sl-SI" sz="2400" dirty="0"/>
              <a:t> jih je uvrstila na deveto mesto</a:t>
            </a:r>
            <a:r>
              <a:rPr lang="en-US" sz="2400" dirty="0"/>
              <a:t> </a:t>
            </a:r>
            <a:r>
              <a:rPr lang="sl-SI" sz="2400" dirty="0"/>
              <a:t>na seznamu: </a:t>
            </a:r>
            <a:r>
              <a:rPr lang="en-US" sz="2400" dirty="0"/>
              <a:t>"100 Greatest Artists of Hard Rock", </a:t>
            </a:r>
            <a:endParaRPr lang="sl-SI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/>
              <a:t>in na 11 mesto na seznamu: </a:t>
            </a:r>
            <a:r>
              <a:rPr lang="en-US" sz="2400" dirty="0"/>
              <a:t>"Top 50 bands" </a:t>
            </a:r>
            <a:endParaRPr lang="sl-SI" sz="2400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374D0F51-9C5E-431B-AEA5-58263B5063CC}"/>
              </a:ext>
            </a:extLst>
          </p:cNvPr>
          <p:cNvSpPr/>
          <p:nvPr/>
        </p:nvSpPr>
        <p:spPr>
          <a:xfrm>
            <a:off x="285750" y="3143250"/>
            <a:ext cx="4071938" cy="15700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/>
              <a:t>Kritiki so nekatere člane obtoževali slabega ravnanja z alkoholom in nekaterimi prepovedanimi substancami</a:t>
            </a:r>
          </a:p>
        </p:txBody>
      </p:sp>
      <p:pic>
        <p:nvPicPr>
          <p:cNvPr id="31750" name="Picture 6" descr="http://static-l3.blogcritics.org/10/07/28/140011/Stevie-n-Slash.jpg">
            <a:extLst>
              <a:ext uri="{FF2B5EF4-FFF2-40B4-BE49-F238E27FC236}">
                <a16:creationId xmlns:a16="http://schemas.microsoft.com/office/drawing/2014/main" id="{E9D31984-A17F-4647-BE0C-48281455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7500"/>
            <a:ext cx="40481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5728E90-C15F-4F39-A22B-44D3B898F746}"/>
              </a:ext>
            </a:extLst>
          </p:cNvPr>
          <p:cNvSpPr txBox="1"/>
          <p:nvPr/>
        </p:nvSpPr>
        <p:spPr>
          <a:xfrm>
            <a:off x="357188" y="5000625"/>
            <a:ext cx="3643312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Axl</a:t>
            </a:r>
            <a:r>
              <a:rPr lang="sl-SI" sz="2400" dirty="0"/>
              <a:t>-a pa so kritizirali predvsem zaradi nošenja majic Charlesa Mansona</a:t>
            </a:r>
            <a:r>
              <a:rPr lang="en-US" sz="2400" dirty="0"/>
              <a:t> </a:t>
            </a: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košno">
  <a:themeElements>
    <a:clrScheme name="Po meri 1">
      <a:dk1>
        <a:srgbClr val="000000"/>
      </a:dk1>
      <a:lt1>
        <a:srgbClr val="FF0000"/>
      </a:lt1>
      <a:dk2>
        <a:srgbClr val="7F7F7F"/>
      </a:dk2>
      <a:lt2>
        <a:srgbClr val="946204"/>
      </a:lt2>
      <a:accent1>
        <a:srgbClr val="FF0000"/>
      </a:accent1>
      <a:accent2>
        <a:srgbClr val="FFCA0C"/>
      </a:accent2>
      <a:accent3>
        <a:srgbClr val="DE6C36"/>
      </a:accent3>
      <a:accent4>
        <a:srgbClr val="F9B639"/>
      </a:accent4>
      <a:accent5>
        <a:srgbClr val="595959"/>
      </a:accent5>
      <a:accent6>
        <a:srgbClr val="FA8D3D"/>
      </a:accent6>
      <a:hlink>
        <a:srgbClr val="FFDE66"/>
      </a:hlink>
      <a:folHlink>
        <a:srgbClr val="D490C5"/>
      </a:folHlink>
    </a:clrScheme>
    <a:fontScheme name="Razkošn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azkošn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 meri 1">
    <a:dk1>
      <a:srgbClr val="000000"/>
    </a:dk1>
    <a:lt1>
      <a:srgbClr val="FF0000"/>
    </a:lt1>
    <a:dk2>
      <a:srgbClr val="7F7F7F"/>
    </a:dk2>
    <a:lt2>
      <a:srgbClr val="946204"/>
    </a:lt2>
    <a:accent1>
      <a:srgbClr val="FF0000"/>
    </a:accent1>
    <a:accent2>
      <a:srgbClr val="FFCA0C"/>
    </a:accent2>
    <a:accent3>
      <a:srgbClr val="DE6C36"/>
    </a:accent3>
    <a:accent4>
      <a:srgbClr val="F9B639"/>
    </a:accent4>
    <a:accent5>
      <a:srgbClr val="595959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570</Words>
  <Application>Microsoft Office PowerPoint</Application>
  <PresentationFormat>On-screen Show (4:3)</PresentationFormat>
  <Paragraphs>158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Medium</vt:lpstr>
      <vt:lpstr>Trebuchet MS</vt:lpstr>
      <vt:lpstr>Wingdings</vt:lpstr>
      <vt:lpstr>Wingdings 2</vt:lpstr>
      <vt:lpstr>Razkošno</vt:lpstr>
      <vt:lpstr>GUNS N’ ROSES  - GN‘R</vt:lpstr>
      <vt:lpstr>OSNOVNo</vt:lpstr>
      <vt:lpstr>GLASBENI SLOG</vt:lpstr>
      <vt:lpstr>ČLANI</vt:lpstr>
      <vt:lpstr>PowerPoint Presentation</vt:lpstr>
      <vt:lpstr>DOSEDANJI ALBUMI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ZANIMIVOSTI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2019-05-31T08:42:06Z</dcterms:created>
  <dcterms:modified xsi:type="dcterms:W3CDTF">2019-05-31T08:42:07Z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