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4055B80-1624-41DC-A1DE-73F4A85B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9F27-F247-47C4-A757-05FA2623B38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278623D-6584-458F-B8F0-E42821DD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5967AFF-EAC3-4F5A-8FA4-D3C237BE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F3245-7062-4C82-AC2E-242039C9BD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3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D92D261-9D17-49AD-BD9A-62539101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1C74-74BE-41A1-8AE8-4EA16DD676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B8ABD79-DD3E-463F-AC83-CAE56D13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A36EB64-5837-442F-8E92-3DDB3221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0FAE5-0726-4F34-9A88-0A49B437DE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231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1130A8E-3C74-493B-A15E-E5E11089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6632-5446-48EE-83FC-9AA13C845DA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F210CFE-CCEB-4888-AE34-D33B1135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355E37E-CC33-4D63-A652-A4F77445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1C486-1C9E-45ED-AD04-97562ED956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051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ED4BAB8-3711-431C-9816-EC3A9BD2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C978-D3D0-455A-B7B4-D7BF29442AD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1318196-ADF6-45EC-910B-330E7481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1F4709A-3272-4FFA-95F0-4CE258E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B54F7-183A-43D9-8009-4DDC4421BE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571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F4F5E37-5346-4C40-B3EC-24479812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240C-3ADA-4D76-A0E8-D00FF890331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2462699-E4A9-4605-A1DE-EE41A636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D563E42-1BB1-4595-A79C-03D8B457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FCA7A-5DF4-463A-875D-145914FC72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129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B5F067F-98A6-479F-BE4D-A3F313A4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985D-80D6-4FE0-B3D9-3A2E41417BB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DB1BD97-4744-4CBA-83E0-EC3B5D8D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E416510-A6F9-41BD-8BC1-3C8D6594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8469-0522-4871-B966-A8214B5819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221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F022B576-A4F0-4588-A9E7-0A49FE91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49A2-CE0C-4777-BBD8-C263EF8582F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CE9956C3-C02D-48C5-A16C-3353D231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93C18817-66DB-4804-9B5B-64F7B125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44530-BF99-4D29-A899-CC340D9FA9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248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DD20B3E1-316B-4EA0-99DF-BF7B34B2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5B16-23E0-4D96-A679-A2C283CC9CC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970E795A-0110-4CC1-B2C6-0046308D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7F00124F-0CE6-46CD-AAED-351F80EC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F23D-6066-4548-BE67-D7F2E2946F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754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CAB526D1-534E-46E2-B498-2DA7ED80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CB25-B301-47F5-9B18-549933B360E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F410842-A82E-46B9-9D6B-CF88BE65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410A38D9-5496-4135-8479-3B03A4FD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981F-E7E7-4A57-8DAB-8C92CC397D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442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5BF5DD1-9F63-44B1-9519-DADEE256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6E3E-8A82-4582-9F65-E11610816D5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1A7A2C1-9ACC-4764-A571-0A49A0CE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A521344-CAF2-4232-A65E-452D604C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B3DE5-9F66-47BB-9158-5918A12263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883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DEDBAD6-D3D2-474F-82D6-341BC2CF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378C-9177-427A-8E3D-F9CB9FE008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18EEBAB-26E4-4FCD-BF04-8D1AE689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4EA3B38-1DD2-4B8E-B72E-2EEBE95B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C3DDC-69F0-44C3-A21E-23EC6F8D30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586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B6C8458-BA7C-4A45-8521-C5AB50C81C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9AEED74-69F9-4E98-9BAA-58199E6CE6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B1DF3FC-176B-491B-BBEA-BAC3BD45D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F1A4C-7B89-4978-AD89-90C63CC6E3F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B4455CE-765D-4DBE-9821-471B7FA09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38D17E0-EFB0-4CC5-86D0-6729F9557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C75D7F-6574-4911-AEA0-01EB2F066EC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IDIJA\Desktop\glasba\Joseph%20Haydn%20-%20Symphony%20No_%20100%20in%20G%20major,%20Hob_%20I100%20Military%20III_%20Menuet%20Moderato%20e%20Trio-%5bwww_flvto_com%5d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9PSIumklRO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IDIJA\Desktop\glasba\Murat&amp;Jose%20%20%20bli%20so%20muzi-arji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ndb.com/people/989/000091716/" TargetMode="External"/><Relationship Id="rId3" Type="http://schemas.openxmlformats.org/officeDocument/2006/relationships/hyperlink" Target="https://encrypted-tbn1.gstatic.com/images?q=tbn:ANd9GcRZ8mrCawjFhhEKyPSbtZifDSNxiJVwprEAaG0FyKatG2hTPzDfQA" TargetMode="External"/><Relationship Id="rId7" Type="http://schemas.openxmlformats.org/officeDocument/2006/relationships/hyperlink" Target="http://1.bp.blogspot.com/-PHfCk3MH-Dg/T4tfcJCLX2I/AAAAAAAAA2Y/1A-t7rNNHVY/s1600/haydn2.jpg" TargetMode="External"/><Relationship Id="rId12" Type="http://schemas.openxmlformats.org/officeDocument/2006/relationships/hyperlink" Target="http://www.classicalarchives.com/composer/2679.html" TargetMode="External"/><Relationship Id="rId2" Type="http://schemas.openxmlformats.org/officeDocument/2006/relationships/hyperlink" Target="http://www.youtube.com/watch?v=9PSIumklRO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0.gstatic.com/images?q=tbn:ANd9GcQEVaDZ3tPt1ELBqHS_k2f5kBg8FrSFSZi4qR9_KroSG56bKHwC" TargetMode="External"/><Relationship Id="rId11" Type="http://schemas.openxmlformats.org/officeDocument/2006/relationships/hyperlink" Target="http://www.allmusic.com/artist/franz-joseph-haydn-mn0000168380" TargetMode="External"/><Relationship Id="rId5" Type="http://schemas.openxmlformats.org/officeDocument/2006/relationships/hyperlink" Target="http://courses.wcupa.edu/frichmon/mue332/spring2002/anthonydilella/HAYDN4.JPG" TargetMode="External"/><Relationship Id="rId10" Type="http://schemas.openxmlformats.org/officeDocument/2006/relationships/hyperlink" Target="http://classicalmusic.about.com/od/classicalcomposers/p/haydnprofile.htm" TargetMode="External"/><Relationship Id="rId4" Type="http://schemas.openxmlformats.org/officeDocument/2006/relationships/hyperlink" Target="http://images.mylot.com/userImages/images/postphotos/572183.jpg" TargetMode="External"/><Relationship Id="rId9" Type="http://schemas.openxmlformats.org/officeDocument/2006/relationships/hyperlink" Target="http://en.wikipedia.org/wiki/Joseph_Hayd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15A17A-8E57-43B9-AE80-08951F2DF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400" y="476250"/>
            <a:ext cx="4824413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HAYDN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010E3B-3308-46F1-8ABC-6FB796657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238" y="3357563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Izdelala: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Mentorica: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</a:t>
            </a:r>
          </a:p>
        </p:txBody>
      </p:sp>
      <p:pic>
        <p:nvPicPr>
          <p:cNvPr id="2052" name="Picture 2" descr="http://us.123rf.com/400wm/400/400/nicku/nicku1111/nicku111100249/11305821-joseph-haydn--picture-from-meyers-lexicon-books-written-in-german-language-collection-of-21-volumes-.jpg">
            <a:extLst>
              <a:ext uri="{FF2B5EF4-FFF2-40B4-BE49-F238E27FC236}">
                <a16:creationId xmlns:a16="http://schemas.microsoft.com/office/drawing/2014/main" id="{E2087199-A24F-4186-91BF-CCFB81D2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ttp://heathersanimations.com/Music/notebars.gif">
            <a:extLst>
              <a:ext uri="{FF2B5EF4-FFF2-40B4-BE49-F238E27FC236}">
                <a16:creationId xmlns:a16="http://schemas.microsoft.com/office/drawing/2014/main" id="{ADFBD7F6-BDFF-4425-A3B1-34B4430FB4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84313"/>
            <a:ext cx="40481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heets of music   animation">
            <a:extLst>
              <a:ext uri="{FF2B5EF4-FFF2-40B4-BE49-F238E27FC236}">
                <a16:creationId xmlns:a16="http://schemas.microsoft.com/office/drawing/2014/main" id="{C06A54D6-A204-45CB-B9B3-A1FF55ED4A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704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iano keys   animation">
            <a:extLst>
              <a:ext uri="{FF2B5EF4-FFF2-40B4-BE49-F238E27FC236}">
                <a16:creationId xmlns:a16="http://schemas.microsoft.com/office/drawing/2014/main" id="{DD213321-F64E-413D-BAD9-8C876FBD3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13325"/>
            <a:ext cx="476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musical notes   animation">
            <a:extLst>
              <a:ext uri="{FF2B5EF4-FFF2-40B4-BE49-F238E27FC236}">
                <a16:creationId xmlns:a16="http://schemas.microsoft.com/office/drawing/2014/main" id="{626F044E-DEBB-4D62-B80A-6EA5427B5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876925"/>
            <a:ext cx="525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music notes   animation">
            <a:extLst>
              <a:ext uri="{FF2B5EF4-FFF2-40B4-BE49-F238E27FC236}">
                <a16:creationId xmlns:a16="http://schemas.microsoft.com/office/drawing/2014/main" id="{155AA403-7758-47D3-9ED7-C835651A91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01813"/>
            <a:ext cx="12176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 musical notes  animation">
            <a:extLst>
              <a:ext uri="{FF2B5EF4-FFF2-40B4-BE49-F238E27FC236}">
                <a16:creationId xmlns:a16="http://schemas.microsoft.com/office/drawing/2014/main" id="{56FA1112-8CCD-4AE3-9F67-DD258E75DA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120900"/>
            <a:ext cx="1816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0" descr="music notes   animation">
            <a:extLst>
              <a:ext uri="{FF2B5EF4-FFF2-40B4-BE49-F238E27FC236}">
                <a16:creationId xmlns:a16="http://schemas.microsoft.com/office/drawing/2014/main" id="{4866C375-D562-414F-B2C8-6F7202FF6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860800"/>
            <a:ext cx="16986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8" descr="quaver   animation">
            <a:extLst>
              <a:ext uri="{FF2B5EF4-FFF2-40B4-BE49-F238E27FC236}">
                <a16:creationId xmlns:a16="http://schemas.microsoft.com/office/drawing/2014/main" id="{69B1237B-7EE8-4AE9-ABBA-BF5BB65A7B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600700"/>
            <a:ext cx="819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0" descr=" music notes  animation">
            <a:extLst>
              <a:ext uri="{FF2B5EF4-FFF2-40B4-BE49-F238E27FC236}">
                <a16:creationId xmlns:a16="http://schemas.microsoft.com/office/drawing/2014/main" id="{9CB9903C-96F6-4007-A41A-7F97CBBFF4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688"/>
            <a:ext cx="18002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2" descr=" box of music  animation">
            <a:extLst>
              <a:ext uri="{FF2B5EF4-FFF2-40B4-BE49-F238E27FC236}">
                <a16:creationId xmlns:a16="http://schemas.microsoft.com/office/drawing/2014/main" id="{F80CB262-C8E1-4576-A910-7E4A80356A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92375"/>
            <a:ext cx="15811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4" descr=" piano player  animation">
            <a:extLst>
              <a:ext uri="{FF2B5EF4-FFF2-40B4-BE49-F238E27FC236}">
                <a16:creationId xmlns:a16="http://schemas.microsoft.com/office/drawing/2014/main" id="{4936AFBF-E3A6-4EC5-A7C2-0CFEEF94CD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428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grada vsebine 2">
            <a:extLst>
              <a:ext uri="{FF2B5EF4-FFF2-40B4-BE49-F238E27FC236}">
                <a16:creationId xmlns:a16="http://schemas.microsoft.com/office/drawing/2014/main" id="{35211897-EAA3-4D3E-AF55-0C2CF468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852738"/>
            <a:ext cx="8229600" cy="2808287"/>
          </a:xfrm>
        </p:spPr>
        <p:txBody>
          <a:bodyPr/>
          <a:lstStyle/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Življenje</a:t>
            </a:r>
          </a:p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Delo</a:t>
            </a:r>
          </a:p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Anekdote</a:t>
            </a:r>
          </a:p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Priznanja</a:t>
            </a:r>
          </a:p>
        </p:txBody>
      </p:sp>
      <p:pic>
        <p:nvPicPr>
          <p:cNvPr id="3075" name="Picture 2" descr="Hardyjev portret Josepha Haydna, 1792">
            <a:extLst>
              <a:ext uri="{FF2B5EF4-FFF2-40B4-BE49-F238E27FC236}">
                <a16:creationId xmlns:a16="http://schemas.microsoft.com/office/drawing/2014/main" id="{1EAE3965-5D2D-4C2F-83E8-2DE79298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20478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courses.wcupa.edu/frichmon/mue332/spring2002/anthonydilella/HAYDN4.JPG">
            <a:extLst>
              <a:ext uri="{FF2B5EF4-FFF2-40B4-BE49-F238E27FC236}">
                <a16:creationId xmlns:a16="http://schemas.microsoft.com/office/drawing/2014/main" id="{ECC07199-127A-4A96-BE4E-3B0D2168F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33432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sl/timeline/6698267ae8b81471c5e414f71fd9eb8e.png">
            <a:extLst>
              <a:ext uri="{FF2B5EF4-FFF2-40B4-BE49-F238E27FC236}">
                <a16:creationId xmlns:a16="http://schemas.microsoft.com/office/drawing/2014/main" id="{B64451D1-22E4-45CB-A6D7-872BE8A6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88913"/>
            <a:ext cx="7392987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>
            <a:extLst>
              <a:ext uri="{FF2B5EF4-FFF2-40B4-BE49-F238E27FC236}">
                <a16:creationId xmlns:a16="http://schemas.microsoft.com/office/drawing/2014/main" id="{75B414F6-B289-4462-AD94-854661F9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3375"/>
            <a:ext cx="5148263" cy="5472113"/>
          </a:xfrm>
        </p:spPr>
        <p:txBody>
          <a:bodyPr/>
          <a:lstStyle/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Rojstvo: 31.3.1732 (Avstrija)</a:t>
            </a:r>
          </a:p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Skladatelj klasicističnega obdobja</a:t>
            </a:r>
          </a:p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”oče” simfonije in godalnega kvarteta</a:t>
            </a:r>
          </a:p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Steber zlatega obdobja glasbe</a:t>
            </a:r>
          </a:p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Dunajska klasika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5123" name="Picture 2" descr="http://projekti.gimvic.org/2009/2e/glasba/infa/slike/haydn.jpg">
            <a:extLst>
              <a:ext uri="{FF2B5EF4-FFF2-40B4-BE49-F238E27FC236}">
                <a16:creationId xmlns:a16="http://schemas.microsoft.com/office/drawing/2014/main" id="{3F69E3F6-38B9-4DDC-BBBA-61ED1026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77983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userserve-ak.last.fm/serve/500/35940883/Franz+Joseph+Haydn+haydn.png">
            <a:extLst>
              <a:ext uri="{FF2B5EF4-FFF2-40B4-BE49-F238E27FC236}">
                <a16:creationId xmlns:a16="http://schemas.microsoft.com/office/drawing/2014/main" id="{E01E9BA2-9A6B-4D01-A627-280138A8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24250"/>
            <a:ext cx="4762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oseph Haydn - Symphony No_ 100 in G major, Hob_ I100 Military III_ Menuet Moderato e Trio-[www_flvto_com].mp3">
            <a:hlinkClick r:id="" action="ppaction://media"/>
            <a:extLst>
              <a:ext uri="{FF2B5EF4-FFF2-40B4-BE49-F238E27FC236}">
                <a16:creationId xmlns:a16="http://schemas.microsoft.com/office/drawing/2014/main" id="{F9AE6CBD-EE4A-45E5-BCDE-8DBE880BE91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485E1F4F-EB7E-4054-AD49-08659DF2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34925"/>
            <a:ext cx="8229600" cy="1143000"/>
          </a:xfrm>
        </p:spPr>
        <p:txBody>
          <a:bodyPr/>
          <a:lstStyle/>
          <a:p>
            <a:r>
              <a:rPr lang="sl-SI" altLang="sl-SI"/>
              <a:t>DELO </a:t>
            </a:r>
            <a:r>
              <a:rPr lang="sl-SI" altLang="sl-SI" sz="1300">
                <a:hlinkClick r:id="rId2"/>
              </a:rPr>
              <a:t>http://www.youtube.com/watch?v=9PSIumklRO8</a:t>
            </a:r>
            <a:endParaRPr lang="sl-SI" altLang="sl-SI" sz="130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5D5351C-C5D9-4598-8B51-84A5DEAF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1847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104 simfonije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Rekorder med simfoničnimi skladatelji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Presenetljivi naslovi: </a:t>
            </a:r>
            <a:r>
              <a:rPr lang="sl-SI" dirty="0">
                <a:latin typeface="Times New Roman" pitchFamily="18" charset="0"/>
                <a:cs typeface="Times New Roman" pitchFamily="18" charset="0"/>
              </a:rPr>
              <a:t>Vojaška simfonija, Simfonija z udarcem na pavke, Simfonija presenečenja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 godalnih kvartetov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klavirskih sonat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Maše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Oratoriji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Pesmi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Koncerti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Opere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userserve-ak.last.fm/serve/_/38761905/Franz+Joseph+Haydn.jpg">
            <a:extLst>
              <a:ext uri="{FF2B5EF4-FFF2-40B4-BE49-F238E27FC236}">
                <a16:creationId xmlns:a16="http://schemas.microsoft.com/office/drawing/2014/main" id="{BE4CFC6D-C8A7-4584-AB8B-171D3F34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71775"/>
            <a:ext cx="348138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img301.imageshack.us/img301/7962/57362200.jpg">
            <a:extLst>
              <a:ext uri="{FF2B5EF4-FFF2-40B4-BE49-F238E27FC236}">
                <a16:creationId xmlns:a16="http://schemas.microsoft.com/office/drawing/2014/main" id="{DEDEAD2D-D7A1-424A-B352-F69D61D06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16338"/>
            <a:ext cx="27527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2">
            <a:extLst>
              <a:ext uri="{FF2B5EF4-FFF2-40B4-BE49-F238E27FC236}">
                <a16:creationId xmlns:a16="http://schemas.microsoft.com/office/drawing/2014/main" id="{3A64BA4F-1D38-4593-B497-F885EF80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častni član Filharmonične družbe v Ljubljani.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Smrt:  31. 5.1809 Dunaj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latin typeface="Andalus" pitchFamily="18" charset="0"/>
                <a:cs typeface="Andalus" pitchFamily="18" charset="0"/>
              </a:rPr>
              <a:t>Haydnu kasnej se je to zdel hudo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latin typeface="Andalus" pitchFamily="18" charset="0"/>
                <a:cs typeface="Andalus" pitchFamily="18" charset="0"/>
              </a:rPr>
              <a:t>In on je res znal vse zašpilat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b="1">
                <a:latin typeface="Andalus" pitchFamily="18" charset="0"/>
                <a:cs typeface="Andalus" pitchFamily="18" charset="0"/>
              </a:rPr>
              <a:t>razn tist k bi mogu z nosom zafilat.</a:t>
            </a:r>
          </a:p>
        </p:txBody>
      </p:sp>
      <p:pic>
        <p:nvPicPr>
          <p:cNvPr id="7171" name="Picture 2" descr="http://www.nndb.com/people/989/000091716/joseph-haydn-3-sized.jpg">
            <a:extLst>
              <a:ext uri="{FF2B5EF4-FFF2-40B4-BE49-F238E27FC236}">
                <a16:creationId xmlns:a16="http://schemas.microsoft.com/office/drawing/2014/main" id="{EC37C79A-DA97-4303-8ADF-88F3C987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25538"/>
            <a:ext cx="2286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medias.medici.tv/artist/joseph-haydn_c_jpg_681x349_crop_upscale_q95.jpg">
            <a:extLst>
              <a:ext uri="{FF2B5EF4-FFF2-40B4-BE49-F238E27FC236}">
                <a16:creationId xmlns:a16="http://schemas.microsoft.com/office/drawing/2014/main" id="{3A03C88F-3215-476F-B719-A3497026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3775"/>
            <a:ext cx="64865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urat&amp;Jose   bli so muzi-arji.mp3">
            <a:hlinkClick r:id="" action="ppaction://media"/>
            <a:extLst>
              <a:ext uri="{FF2B5EF4-FFF2-40B4-BE49-F238E27FC236}">
                <a16:creationId xmlns:a16="http://schemas.microsoft.com/office/drawing/2014/main" id="{B360CF07-5AC5-4668-BBB1-67E92E283CE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57788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8F934BEB-F55F-47F4-B9E6-5EAE6DA9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0DA04A9A-6695-4798-8A32-64AEEFAB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600">
                <a:hlinkClick r:id="rId2"/>
              </a:rPr>
              <a:t>http://www.youtube.com/watch?v=9PSIumklRO8</a:t>
            </a:r>
          </a:p>
          <a:p>
            <a:r>
              <a:rPr lang="sl-SI" altLang="sl-SI" sz="1600">
                <a:hlinkClick r:id="rId3"/>
              </a:rPr>
              <a:t>https://encrypted-tbn1.gstatic.com/images?q=tbn:ANd9GcRZ8mrCawjFhhEKyPSbtZifDSNxiJVwprEAaG0FyKatG2hTPzDfQA</a:t>
            </a:r>
            <a:endParaRPr lang="sl-SI" altLang="sl-SI" sz="1600"/>
          </a:p>
          <a:p>
            <a:r>
              <a:rPr lang="sl-SI" altLang="sl-SI" sz="1600">
                <a:hlinkClick r:id="rId4"/>
              </a:rPr>
              <a:t>http://images.mylot.com/userImages/images/postphotos/572183.jpg</a:t>
            </a:r>
            <a:endParaRPr lang="sl-SI" altLang="sl-SI" sz="1600"/>
          </a:p>
          <a:p>
            <a:r>
              <a:rPr lang="sl-SI" altLang="sl-SI" sz="1600">
                <a:hlinkClick r:id="rId5"/>
              </a:rPr>
              <a:t>http://courses.wcupa.edu/frichmon/mue332/spring2002/anthonydilella/HAYDN4.JPG</a:t>
            </a:r>
            <a:endParaRPr lang="sl-SI" altLang="sl-SI" sz="1600"/>
          </a:p>
          <a:p>
            <a:r>
              <a:rPr lang="sl-SI" altLang="sl-SI" sz="1600">
                <a:hlinkClick r:id="rId6"/>
              </a:rPr>
              <a:t>https://encrypted-tbn0.gstatic.com/images?q=tbn:ANd9GcQEVaDZ3tPt1ELBqHS_k2f5kBg8FrSFSZi4qR9_KroSG56bKHwC</a:t>
            </a:r>
            <a:endParaRPr lang="sl-SI" altLang="sl-SI" sz="1600"/>
          </a:p>
          <a:p>
            <a:r>
              <a:rPr lang="sl-SI" altLang="sl-SI" sz="1600">
                <a:hlinkClick r:id="rId7"/>
              </a:rPr>
              <a:t>http://1.bp.blogspot.com/-PHfCk3MH-Dg/T4tfcJCLX2I/AAAAAAAAA2Y/1A-t7rNNHVY/s1600/haydn2.jpg</a:t>
            </a:r>
            <a:endParaRPr lang="sl-SI" altLang="sl-SI" sz="1600"/>
          </a:p>
          <a:p>
            <a:r>
              <a:rPr lang="sl-SI" altLang="sl-SI" sz="1600">
                <a:hlinkClick r:id="rId8"/>
              </a:rPr>
              <a:t>http://www.nndb.com/people/989/000091716/</a:t>
            </a:r>
            <a:endParaRPr lang="sl-SI" altLang="sl-SI" sz="1600"/>
          </a:p>
          <a:p>
            <a:r>
              <a:rPr lang="sl-SI" altLang="sl-SI" sz="1600">
                <a:hlinkClick r:id="rId9"/>
              </a:rPr>
              <a:t>http://en.wikipedia.org/wiki/Joseph_Haydn</a:t>
            </a:r>
            <a:endParaRPr lang="sl-SI" altLang="sl-SI" sz="1600"/>
          </a:p>
          <a:p>
            <a:r>
              <a:rPr lang="sl-SI" altLang="sl-SI" sz="1600">
                <a:hlinkClick r:id="rId10"/>
              </a:rPr>
              <a:t>http://classicalmusic.about.com/od/classicalcomposers/p/haydnprofile.htm</a:t>
            </a:r>
            <a:endParaRPr lang="sl-SI" altLang="sl-SI" sz="1600"/>
          </a:p>
          <a:p>
            <a:r>
              <a:rPr lang="sl-SI" altLang="sl-SI" sz="1600">
                <a:hlinkClick r:id="rId11"/>
              </a:rPr>
              <a:t>http://www.allmusic.com/artist/franz-joseph-haydn-mn0000168380</a:t>
            </a:r>
            <a:endParaRPr lang="sl-SI" altLang="sl-SI" sz="1600"/>
          </a:p>
          <a:p>
            <a:r>
              <a:rPr lang="sl-SI" altLang="sl-SI" sz="1600">
                <a:hlinkClick r:id="rId12"/>
              </a:rPr>
              <a:t>http://www.classicalarchives.com/composer/2679.html</a:t>
            </a:r>
            <a:endParaRPr lang="sl-SI" altLang="sl-SI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</Words>
  <Application>Microsoft Office PowerPoint</Application>
  <PresentationFormat>On-screen Show (4:3)</PresentationFormat>
  <Paragraphs>43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Andalus</vt:lpstr>
      <vt:lpstr>Arial</vt:lpstr>
      <vt:lpstr>Calibri</vt:lpstr>
      <vt:lpstr>Times New Roman</vt:lpstr>
      <vt:lpstr>Officeova tema</vt:lpstr>
      <vt:lpstr>JOSEPH HAYDN</vt:lpstr>
      <vt:lpstr>PowerPoint Presentation</vt:lpstr>
      <vt:lpstr>PowerPoint Presentation</vt:lpstr>
      <vt:lpstr>PowerPoint Presentation</vt:lpstr>
      <vt:lpstr>DELO http://www.youtube.com/watch?v=9PSIumklRO8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2019-05-31T08:42:07Z</dcterms:created>
  <dcterms:modified xsi:type="dcterms:W3CDTF">2019-05-31T08:42:07Z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