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8D445BA-CAC0-4FA3-AE35-55BDC4F3D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125E821-10BD-4722-B530-3B02B105F1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6B5AAB-5991-4527-9C06-58AA89FD8285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15E2C249-B94E-4C45-B79B-1637D2200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FD45D48-1C58-477C-88F4-1A4A56F08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de-DE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36E7647-EF27-46E4-B767-AA36F4D852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99971AF-7EA7-4458-975B-98325114A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24171A-ADFF-42CD-AB97-126EB00C48C8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>
            <a:extLst>
              <a:ext uri="{FF2B5EF4-FFF2-40B4-BE49-F238E27FC236}">
                <a16:creationId xmlns:a16="http://schemas.microsoft.com/office/drawing/2014/main" id="{DEA1AB96-B035-429F-8BFD-CCD5AF5F7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>
            <a:extLst>
              <a:ext uri="{FF2B5EF4-FFF2-40B4-BE49-F238E27FC236}">
                <a16:creationId xmlns:a16="http://schemas.microsoft.com/office/drawing/2014/main" id="{8862FECF-0737-4B3B-8D8C-0D15A8D5F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sl-SI"/>
          </a:p>
        </p:txBody>
      </p:sp>
      <p:sp>
        <p:nvSpPr>
          <p:cNvPr id="23556" name="Ograda številke diapozitiva 3">
            <a:extLst>
              <a:ext uri="{FF2B5EF4-FFF2-40B4-BE49-F238E27FC236}">
                <a16:creationId xmlns:a16="http://schemas.microsoft.com/office/drawing/2014/main" id="{D4CDFF12-8589-44B7-8CF4-4187025E9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E607AB7-2FAF-494B-85CA-12DC4F95A5D7}" type="slidenum">
              <a:rPr lang="de-DE" altLang="sl-SI">
                <a:latin typeface="Calibri" panose="020F0502020204030204" pitchFamily="34" charset="0"/>
              </a:rPr>
              <a:pPr/>
              <a:t>3</a:t>
            </a:fld>
            <a:endParaRPr lang="de-DE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6">
            <a:extLst>
              <a:ext uri="{FF2B5EF4-FFF2-40B4-BE49-F238E27FC236}">
                <a16:creationId xmlns:a16="http://schemas.microsoft.com/office/drawing/2014/main" id="{E8E4A6C3-5B17-4224-8302-A57F0E54ACD0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0B3F64BB-A897-4E74-AF3E-7F01AB9E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C2077750-0FA2-4AB0-AFCF-2996C1C45FEE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A1B5E940-DF38-47BF-AFB4-812972AA2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78BCA60E-2147-417D-81EE-87A7560AB75A}" type="slidenum">
              <a:rPr lang="de-DE" altLang="sl-SI"/>
              <a:pPr/>
              <a:t>‹#›</a:t>
            </a:fld>
            <a:endParaRPr lang="de-DE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61B98766-5F39-4A25-8FD6-64FC5BFEEA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69114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0B81E0E7-70FE-419D-A462-DA52E917E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B966087-CF73-4E32-9976-27531AD14D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EE0E-06D5-41E1-9B34-9F76DF6BCF63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326CE48-71D1-4D50-B453-4DCE2844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DC7F9-F63D-4ABB-A11E-6C8E146B18D6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70967894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40FED8EE-F921-47D2-8E17-FF75EA70B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479FF3DC-E45C-4B44-B691-3725EC9A5B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A13A-6A61-49BD-ADEE-313ED08419EF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2E4A2992-25FF-4923-BEE5-5EDC01AB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6ABD-A67B-445F-B942-2CF0E02D9F9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1820659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1F15A106-D069-47AF-A76C-5CC0C609144B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CC9B4B7-83DB-412C-B33F-3993EE00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0492-33DD-4526-A21D-F44BB2852EE5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39DBAAA-E4E3-4EF9-A31B-93CA1722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61211F8-2D86-4E14-9E60-1221A200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43C9-5438-48D2-BAB2-828F99805C8E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5641620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EDDA4A09-1795-4CC1-93BF-60A4BABC93EE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4BB05FCA-255E-46B2-B690-F89C192C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4045E180-49A5-401E-8C97-61F22D9917E7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82CE4953-4AF3-4FC6-9F5F-7447EF141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C28BB81E-0AF5-47CF-8338-1AF5595A6AA0}" type="slidenum">
              <a:rPr lang="de-DE" altLang="sl-SI"/>
              <a:pPr/>
              <a:t>‹#›</a:t>
            </a:fld>
            <a:endParaRPr lang="de-DE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8BD77B8A-D657-4A8A-B794-B9B4AE9C35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13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0763E29E-0B72-434D-89A1-5A582EABEEB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7A309056-0633-484B-844C-E068A0A7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1765-8FA5-4E05-86D6-386CEB0C0203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C9230929-A88D-42BC-9619-385E9FC2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CB35F4AD-DEF0-4164-BDAE-973CA6E0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FCDA0138-6EB3-41D3-9C55-EDB40E6334A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19087575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9">
            <a:extLst>
              <a:ext uri="{FF2B5EF4-FFF2-40B4-BE49-F238E27FC236}">
                <a16:creationId xmlns:a16="http://schemas.microsoft.com/office/drawing/2014/main" id="{AD55965C-D319-44C5-B00F-22F6A730C14B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39C8DD0C-3C63-4569-B5A8-803D947127C6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DDA3994C-17D1-41A5-A69B-60838C49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0E45-D1E2-4BC2-8FCF-A323B169C898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1BEDD28C-F55C-4435-96E1-FCDF0224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208FC9D8-DD51-4050-B815-32B13C9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C7D07621-DDCF-4B03-989F-7348C366798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39373659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6">
            <a:extLst>
              <a:ext uri="{FF2B5EF4-FFF2-40B4-BE49-F238E27FC236}">
                <a16:creationId xmlns:a16="http://schemas.microsoft.com/office/drawing/2014/main" id="{CF88B3B3-F241-46D2-BEB1-7235E3C62192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0BEB715D-1FA6-4341-A679-181D2805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EE83-6BCD-457B-A455-8C5A0FB68766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C9F848BB-FACC-49BE-A09F-95EE6DF7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B95DD719-AFEA-4FEA-AFB8-4AE4C475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2077A-75BC-47D2-8D0A-F346A4011626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98187760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E0D9F027-4DE8-44F6-B3FF-D1C43317C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56F4936A-071D-455E-9E20-32EC0C85AF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438B-2924-49C8-B71B-BB3545F78773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6829A6E2-7152-4B56-9458-353A8D8D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B534-436C-4A13-A3AE-D4F4ECF3DEA5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6962669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A4E5204C-6631-4E06-8FC9-ACFF0D363992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306B0CD4-62D3-4FD1-BA42-3905869C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4694BBD1-B6E8-4646-8375-A23687ED6CF9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D1DCF6FE-1CB7-4DE1-BCFA-FCB7CE012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795D3D20-6A52-4ECE-9E12-33EBEF5B891F}" type="slidenum">
              <a:rPr lang="de-DE" altLang="sl-SI"/>
              <a:pPr/>
              <a:t>‹#›</a:t>
            </a:fld>
            <a:endParaRPr lang="de-DE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EDF648D1-315D-4145-9A6E-F33FCF5105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5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56EA0106-8D55-4A8C-9D60-7DB7B27F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A4B968E7-3476-4AD2-8815-34A2313DAAAD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E1EF05A-77AE-44BC-86F2-383384B7A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BD3D0D35-DBB4-4878-8883-939020F9CE2A}" type="slidenum">
              <a:rPr lang="de-DE" altLang="sl-SI"/>
              <a:pPr/>
              <a:t>‹#›</a:t>
            </a:fld>
            <a:endParaRPr lang="de-DE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E929DB69-62DB-4FF1-8D36-082B79F791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55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A614D287-73F3-4E82-8C98-36CC9DB3C666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2273BE3-CEFD-4398-92B9-AD0F21E01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D01DCA71-73B4-4E8F-9B95-93921D1A7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2D500BE-4AC9-4F42-AD22-DD4C700C5B2D}" type="datetimeFigureOut">
              <a:rPr lang="de-DE"/>
              <a:pPr>
                <a:defRPr/>
              </a:pPr>
              <a:t>31.05.2019</a:t>
            </a:fld>
            <a:endParaRPr lang="de-DE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FBAD5934-2F0A-4284-B7D1-16F23DEA7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339AD227-98C0-4AF4-8941-188AEF7F62CB}" type="slidenum">
              <a:rPr lang="de-DE" altLang="sl-SI"/>
              <a:pPr/>
              <a:t>‹#›</a:t>
            </a:fld>
            <a:endParaRPr lang="de-DE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3FBCAC64-29CC-4D5A-A2F9-D8A00435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1C703A74-B86A-4E48-8C2D-FF57812D3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</p:sldLayoutIdLst>
  <p:transition>
    <p:fade thruBlk="1"/>
  </p:transition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ppmcMiLn_I" TargetMode="External"/><Relationship Id="rId2" Type="http://schemas.openxmlformats.org/officeDocument/2006/relationships/hyperlink" Target="http://www.youtube.com/watch?v=Z4QghNBwyt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QK1tQWqdh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imi_Hendrix" TargetMode="External"/><Relationship Id="rId2" Type="http://schemas.openxmlformats.org/officeDocument/2006/relationships/hyperlink" Target="http://www.cosmopolitan.si/zvezde/jimmy-hendrix-70-let-od-rojstva-mozarta-elektricne-kita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lo.si/druzba/kult/jimi-hendrix-27-za-vedno.html" TargetMode="External"/><Relationship Id="rId4" Type="http://schemas.openxmlformats.org/officeDocument/2006/relationships/hyperlink" Target="http://prezi.com/mb0y8yy0bclk/jimmy-hendrix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4FDD3E-C511-4532-BDCE-EEFB2DCE9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Jimi Hendrix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13235ECE-6AFA-4788-B984-B73796809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dirty="0"/>
              <a:t> </a:t>
            </a:r>
            <a:endParaRPr lang="de-DE" altLang="sl-SI" dirty="0"/>
          </a:p>
        </p:txBody>
      </p:sp>
      <p:pic>
        <p:nvPicPr>
          <p:cNvPr id="24578" name="Picture 2" descr="http://www.radiostudent.si/sites/default/files/slike/2013-03-13-izven-zakona-jimi-hendrix-12927.jpg">
            <a:extLst>
              <a:ext uri="{FF2B5EF4-FFF2-40B4-BE49-F238E27FC236}">
                <a16:creationId xmlns:a16="http://schemas.microsoft.com/office/drawing/2014/main" id="{87D02FBA-856E-4858-971B-0F14A7EE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932040" cy="369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E6061-F627-425A-B304-A0D03AD1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l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Videji</a:t>
            </a: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CB863BF3-2A18-4917-99A8-2AE9DC19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Jimmi zažge svojo kitaro: </a:t>
            </a:r>
            <a:r>
              <a:rPr lang="sl-SI" altLang="sl-SI">
                <a:hlinkClick r:id="rId2"/>
              </a:rPr>
              <a:t>http://www.youtube.com/watch?v=Z4QghNBwyt8</a:t>
            </a:r>
            <a:endParaRPr lang="sl-SI" altLang="sl-SI"/>
          </a:p>
          <a:p>
            <a:r>
              <a:rPr lang="sl-SI" altLang="sl-SI"/>
              <a:t>Jimi igra kitaro s svojimi zobmi:</a:t>
            </a:r>
          </a:p>
          <a:p>
            <a:r>
              <a:rPr lang="sl-SI" altLang="sl-SI">
                <a:hlinkClick r:id="rId3"/>
              </a:rPr>
              <a:t>http://www.youtube.com/watch?v=9ppmcMiLn_I</a:t>
            </a:r>
            <a:endParaRPr lang="sl-SI" altLang="sl-SI"/>
          </a:p>
          <a:p>
            <a:r>
              <a:rPr lang="sl-SI" altLang="sl-SI"/>
              <a:t>Njegova prva uspešnica:</a:t>
            </a:r>
          </a:p>
          <a:p>
            <a:r>
              <a:rPr lang="sl-SI" altLang="sl-SI">
                <a:hlinkClick r:id="rId4"/>
              </a:rPr>
              <a:t>http://www.youtube.com/watch?v=LQK1tQWqdhQ</a:t>
            </a:r>
            <a:endParaRPr lang="sl-SI" altLang="sl-SI"/>
          </a:p>
          <a:p>
            <a:endParaRPr lang="de-DE" altLang="sl-SI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537EE-E331-4ECE-9515-C6B4C0D7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l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Viri:</a:t>
            </a: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8F28849-7BD2-4683-8D63-F12C1686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Google,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Google slike,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hlinkClick r:id="rId2"/>
              </a:rPr>
              <a:t>http://www.cosmopolitan.si/zvezde/jimmy-hendrix-70-let-od-rojstva-mozarta-elektricne-kitare/</a:t>
            </a:r>
            <a:r>
              <a:rPr lang="sl-SI" sz="2800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hlinkClick r:id="rId3"/>
              </a:rPr>
              <a:t>http://sl.wikipedia.org/wiki/Jimi_Hendrix</a:t>
            </a:r>
            <a:r>
              <a:rPr lang="sl-SI" sz="2800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Youtube</a:t>
            </a:r>
            <a:r>
              <a:rPr lang="sl-SI" sz="2800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hlinkClick r:id="rId4"/>
              </a:rPr>
              <a:t>http://prezi.com/mb0y8yy0bclk/jimmy-hendrix/</a:t>
            </a:r>
            <a:r>
              <a:rPr lang="sl-SI" sz="2800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>
                <a:hlinkClick r:id="rId5"/>
              </a:rPr>
              <a:t>http://www.delo.si/druzba/kult/jimi-hendrix-27-za-vedno.html</a:t>
            </a:r>
            <a:r>
              <a:rPr lang="sl-SI" sz="2800" dirty="0"/>
              <a:t>, …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tumblr.com/e1d229b9d0b46cc9dc761c119cbfc3c0/yenzfx4/nIJmk0t53/tumblr_static_jimi_hendrix_by_under18carbon-d2yyksn.png">
            <a:extLst>
              <a:ext uri="{FF2B5EF4-FFF2-40B4-BE49-F238E27FC236}">
                <a16:creationId xmlns:a16="http://schemas.microsoft.com/office/drawing/2014/main" id="{0E189F83-1F5A-40BD-AD4F-1D2DF0AC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E8161AA-6CF3-465C-9D40-A2FE7B90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00B050"/>
                </a:solidFill>
              </a:rPr>
              <a:t>Hendrix je bil heroj svojega časa, bog kitare, pesnik, skladatelj in pevec. Za mnoge je še vedno največji kitarist vseh časov!</a:t>
            </a:r>
            <a:endParaRPr lang="de-DE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A2D378-3BC4-4E49-A535-B2A07006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0A9A770-2811-40CE-BE9D-342C82158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Rodil se je 27. novembra 1942 v Seattlu.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Leta 1959 se je e pridružil prvi skupini z imenom </a:t>
            </a:r>
            <a:r>
              <a:rPr lang="sl-SI" dirty="0" err="1"/>
              <a:t>Rocking</a:t>
            </a:r>
            <a:r>
              <a:rPr lang="sl-SI" dirty="0"/>
              <a:t> </a:t>
            </a:r>
            <a:r>
              <a:rPr lang="sl-SI" dirty="0" err="1"/>
              <a:t>Kings</a:t>
            </a:r>
            <a:r>
              <a:rPr lang="sl-SI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Igrati kitaro se je naučil sam!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de-DE" dirty="0"/>
          </a:p>
        </p:txBody>
      </p:sp>
      <p:pic>
        <p:nvPicPr>
          <p:cNvPr id="27650" name="Picture 2" descr="http://i.telegraph.co.uk/multimedia/archive/01711/C-Jimi-Ladyland-po_1711987i.jpg">
            <a:extLst>
              <a:ext uri="{FF2B5EF4-FFF2-40B4-BE49-F238E27FC236}">
                <a16:creationId xmlns:a16="http://schemas.microsoft.com/office/drawing/2014/main" id="{C90AB555-B2AD-47AA-8649-F8915536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429000" cy="428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BC4E66-55B0-4FBF-8733-0128D620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C305E548-403A-472D-A2BA-112B5C17D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sl-SI" altLang="sl-SI"/>
              <a:t>V vojski je bil kot padalec do leta 1962.</a:t>
            </a:r>
          </a:p>
          <a:p>
            <a:endParaRPr lang="sl-SI" altLang="sl-SI"/>
          </a:p>
          <a:p>
            <a:r>
              <a:rPr lang="sl-SI" altLang="sl-SI"/>
              <a:t>Nato je zapustil vojsko zaradi poškodbe.</a:t>
            </a:r>
          </a:p>
          <a:p>
            <a:endParaRPr lang="sl-SI" altLang="sl-SI"/>
          </a:p>
          <a:p>
            <a:r>
              <a:rPr lang="sl-SI" altLang="sl-SI"/>
              <a:t>Čas je spet začel posvečati glasbi.</a:t>
            </a:r>
          </a:p>
        </p:txBody>
      </p:sp>
      <p:pic>
        <p:nvPicPr>
          <p:cNvPr id="31746" name="Picture 2" descr="http://cdn.pigeonsandplanes.com/wp-content/uploads/2012/06/jimi-army.jpg">
            <a:extLst>
              <a:ext uri="{FF2B5EF4-FFF2-40B4-BE49-F238E27FC236}">
                <a16:creationId xmlns:a16="http://schemas.microsoft.com/office/drawing/2014/main" id="{6C037FE2-62C5-487B-A54F-79CBBB10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PoljeZBesedilom 5">
            <a:extLst>
              <a:ext uri="{FF2B5EF4-FFF2-40B4-BE49-F238E27FC236}">
                <a16:creationId xmlns:a16="http://schemas.microsoft.com/office/drawing/2014/main" id="{CADD5312-44C9-4E96-8FD8-A27B0183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6610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sl-SI" altLang="sl-SI" b="1"/>
              <a:t>Jimi v vojski.</a:t>
            </a:r>
            <a:endParaRPr lang="de-DE" altLang="sl-SI" b="1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C7F78-3E31-45C3-85B0-91F70EF8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4FCC8E77-466F-4C82-90B1-90F3B53DD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sl-SI" altLang="sl-SI"/>
              <a:t>S svojo skupino </a:t>
            </a:r>
            <a:r>
              <a:rPr lang="en-US" altLang="sl-SI"/>
              <a:t>Jimmy James And The Blue Flame</a:t>
            </a:r>
            <a:r>
              <a:rPr lang="sl-SI" altLang="sl-SI"/>
              <a:t> je igral v Cafe Wha, tam ga je slišal Chas Chandler član skupine Animals.</a:t>
            </a:r>
          </a:p>
          <a:p>
            <a:endParaRPr lang="sl-SI" altLang="sl-SI"/>
          </a:p>
          <a:p>
            <a:r>
              <a:rPr lang="sl-SI" altLang="sl-SI"/>
              <a:t>Chas ga je prepričal naj pride v Anglijo.</a:t>
            </a:r>
          </a:p>
        </p:txBody>
      </p:sp>
      <p:pic>
        <p:nvPicPr>
          <p:cNvPr id="32770" name="Picture 2" descr="http://hdwpapers.com/walls/jimi_hendrix_wallpaper_9-other.jpg">
            <a:extLst>
              <a:ext uri="{FF2B5EF4-FFF2-40B4-BE49-F238E27FC236}">
                <a16:creationId xmlns:a16="http://schemas.microsoft.com/office/drawing/2014/main" id="{7A3FA9AE-7B66-4488-88D1-F7C19BDA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104456" cy="531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3A78C-11F6-49F1-A4E6-B8F17309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B1D7C67-63B0-4AF6-9333-5D04980C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 Angliji je ustvaril band Jimmy Hendrix </a:t>
            </a:r>
            <a:r>
              <a:rPr lang="sl-SI" dirty="0" err="1"/>
              <a:t>Experience</a:t>
            </a:r>
            <a:r>
              <a:rPr lang="sl-SI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Njih prvi </a:t>
            </a:r>
            <a:r>
              <a:rPr lang="sl-SI" dirty="0" err="1"/>
              <a:t>single</a:t>
            </a:r>
            <a:r>
              <a:rPr lang="sl-SI" dirty="0"/>
              <a:t> </a:t>
            </a:r>
            <a:r>
              <a:rPr lang="sl-SI" dirty="0" err="1"/>
              <a:t>Hey</a:t>
            </a:r>
            <a:r>
              <a:rPr lang="sl-SI" dirty="0"/>
              <a:t> Joe je v Angliji dosegel velik uspeh.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Decembra leta 1966 so izdali tudi prvi album z naslovom 'Are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Experienced</a:t>
            </a:r>
            <a:r>
              <a:rPr lang="sl-SI" dirty="0"/>
              <a:t>? </a:t>
            </a:r>
            <a:endParaRPr lang="de-DE" dirty="0"/>
          </a:p>
        </p:txBody>
      </p:sp>
      <p:pic>
        <p:nvPicPr>
          <p:cNvPr id="35842" name="Picture 2" descr="http://userserve-ak.last.fm/serve/_/4124249/The+Jimi+Hendrix+Experience.jpg">
            <a:extLst>
              <a:ext uri="{FF2B5EF4-FFF2-40B4-BE49-F238E27FC236}">
                <a16:creationId xmlns:a16="http://schemas.microsoft.com/office/drawing/2014/main" id="{1B83972B-C2AB-4C7B-9710-EAC33B57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71601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1" name="PoljeZBesedilom 5">
            <a:extLst>
              <a:ext uri="{FF2B5EF4-FFF2-40B4-BE49-F238E27FC236}">
                <a16:creationId xmlns:a16="http://schemas.microsoft.com/office/drawing/2014/main" id="{120AB87C-FF90-440A-AB41-09BB1422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32463"/>
            <a:ext cx="3960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sl-SI" altLang="sl-SI"/>
              <a:t>Jimmy Hendrix Experience band. </a:t>
            </a:r>
            <a:endParaRPr lang="de-DE" altLang="sl-SI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F4D5B0-4E31-44D2-BCD8-F874B2D1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EB748E1C-CBE0-4C91-92E2-6760FA24F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sl-SI" altLang="sl-SI"/>
              <a:t>Junija 1967 je Jimmy uprizoril legendarno zažiganje kitare.</a:t>
            </a:r>
          </a:p>
          <a:p>
            <a:endParaRPr lang="sl-SI" altLang="sl-SI"/>
          </a:p>
          <a:p>
            <a:r>
              <a:rPr lang="pl-PL" altLang="sl-SI"/>
              <a:t>Po tem nastopu je čez noč postal mednarodni zvezdnik in ena od največjih koncertnih atrakcij</a:t>
            </a:r>
          </a:p>
          <a:p>
            <a:endParaRPr lang="pl-PL" altLang="sl-SI"/>
          </a:p>
          <a:p>
            <a:endParaRPr lang="de-DE" altLang="sl-SI"/>
          </a:p>
        </p:txBody>
      </p:sp>
      <p:pic>
        <p:nvPicPr>
          <p:cNvPr id="36866" name="Picture 2" descr="http://2.bp.blogspot.com/-wdWRXKEn1_8/T4Q6LO71rtI/AAAAAAAADfI/H2Q5VkDbOMU/s1600/Jimi+Hendrix+burns+the+guitar.jpg">
            <a:extLst>
              <a:ext uri="{FF2B5EF4-FFF2-40B4-BE49-F238E27FC236}">
                <a16:creationId xmlns:a16="http://schemas.microsoft.com/office/drawing/2014/main" id="{317E5DEB-BEEF-40A0-BC59-88696226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27209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PoljeZBesedilom 5">
            <a:extLst>
              <a:ext uri="{FF2B5EF4-FFF2-40B4-BE49-F238E27FC236}">
                <a16:creationId xmlns:a16="http://schemas.microsoft.com/office/drawing/2014/main" id="{C0298C5E-0AD4-460A-BB43-E70904D3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381750"/>
            <a:ext cx="388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sl-SI" altLang="sl-SI"/>
              <a:t>Jimmy pri zažiganju kitare.</a:t>
            </a:r>
            <a:endParaRPr lang="de-DE" altLang="sl-SI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82399-00B9-4D43-9605-CB15BC4B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495A095-61DB-45CC-B07E-0303D0D28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 New Yorku je ustvaril svoj studio(</a:t>
            </a:r>
            <a:r>
              <a:rPr lang="sl-SI" dirty="0" err="1"/>
              <a:t>Electric</a:t>
            </a:r>
            <a:r>
              <a:rPr lang="sl-SI" dirty="0"/>
              <a:t> </a:t>
            </a:r>
            <a:r>
              <a:rPr lang="sl-SI" dirty="0" err="1"/>
              <a:t>Ladyland</a:t>
            </a:r>
            <a:r>
              <a:rPr lang="sl-SI" dirty="0"/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Leta 1969 je skupina </a:t>
            </a:r>
            <a:r>
              <a:rPr lang="sl-SI" dirty="0" err="1"/>
              <a:t>Experience</a:t>
            </a:r>
            <a:r>
              <a:rPr lang="sl-SI" dirty="0"/>
              <a:t> razpadla.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Istega leta je ustvaril novo skupino </a:t>
            </a:r>
            <a:r>
              <a:rPr lang="sl-SI" dirty="0" err="1"/>
              <a:t>Gypsy</a:t>
            </a:r>
            <a:r>
              <a:rPr lang="sl-SI" dirty="0"/>
              <a:t> </a:t>
            </a:r>
            <a:r>
              <a:rPr lang="sl-SI" dirty="0" err="1"/>
              <a:t>Sun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Rainbows</a:t>
            </a:r>
            <a:r>
              <a:rPr lang="sl-SI" dirty="0"/>
              <a:t>.</a:t>
            </a:r>
            <a:endParaRPr lang="de-DE" dirty="0"/>
          </a:p>
        </p:txBody>
      </p:sp>
      <p:pic>
        <p:nvPicPr>
          <p:cNvPr id="37890" name="Picture 2" descr="http://1.bp.blogspot.com/-DGy9aKJS_bQ/T7DV_AQrWkI/AAAAAAAABc0/JsXv-sRBy0I/s1600/Jimi+Hendrix+1969.jpg">
            <a:extLst>
              <a:ext uri="{FF2B5EF4-FFF2-40B4-BE49-F238E27FC236}">
                <a16:creationId xmlns:a16="http://schemas.microsoft.com/office/drawing/2014/main" id="{53AC82B7-AC3E-4941-9351-D1321FFD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286250" cy="427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BB9C1-37B9-41E1-8759-15B800F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32800A-224C-4C22-8633-1C5CF5FC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Skupina je spet razpadla in Jimmy je spet ustvaril novo z imenom Band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Gypsys</a:t>
            </a:r>
            <a:r>
              <a:rPr lang="sl-SI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Leta 1970 se je zasedba ponovno spremenila, skupino pa je Hendrix že spet preimenoval v Jimi Hendrix </a:t>
            </a:r>
            <a:r>
              <a:rPr lang="sl-SI" dirty="0" err="1"/>
              <a:t>Experience</a:t>
            </a:r>
            <a:r>
              <a:rPr lang="sl-SI" dirty="0"/>
              <a:t>.</a:t>
            </a:r>
            <a:endParaRPr lang="de-DE" dirty="0"/>
          </a:p>
        </p:txBody>
      </p:sp>
      <p:pic>
        <p:nvPicPr>
          <p:cNvPr id="38914" name="Picture 2" descr="http://3.bp.blogspot.com/_8OE9yr2EPsk/TBPqlR68ZgI/AAAAAAAABdI/SUSL1NjNgr8/s400/band.jpg">
            <a:extLst>
              <a:ext uri="{FF2B5EF4-FFF2-40B4-BE49-F238E27FC236}">
                <a16:creationId xmlns:a16="http://schemas.microsoft.com/office/drawing/2014/main" id="{29A5E947-9F2C-4535-B9F0-57D652D4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4765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D85DE-B0CB-4CA1-92EE-C3B277EB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de-D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DCAFED96-8845-4A57-8BE5-AC04EF015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sl-SI" altLang="sl-SI"/>
              <a:t>Jimiju Hendrixu ni bilo usojeno, da bi svojo glasbeno vizijo izživel do konca, prehitela ga je smrt 17. septembra 1970 </a:t>
            </a:r>
            <a:r>
              <a:rPr lang="sl-SI" altLang="sl-SI">
                <a:sym typeface="Wingdings" panose="05000000000000000000" pitchFamily="2" charset="2"/>
              </a:rPr>
              <a:t></a:t>
            </a:r>
            <a:endParaRPr lang="de-DE" altLang="sl-SI"/>
          </a:p>
        </p:txBody>
      </p:sp>
      <p:pic>
        <p:nvPicPr>
          <p:cNvPr id="40962" name="Picture 2" descr="http://www.sugarbuzzmagazine.com/bands/jimihendrix/jimi33.jpg">
            <a:extLst>
              <a:ext uri="{FF2B5EF4-FFF2-40B4-BE49-F238E27FC236}">
                <a16:creationId xmlns:a16="http://schemas.microsoft.com/office/drawing/2014/main" id="{B1F47E3C-8517-4064-894B-0322E34E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618074" cy="339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PoljeZBesedilom 5">
            <a:extLst>
              <a:ext uri="{FF2B5EF4-FFF2-40B4-BE49-F238E27FC236}">
                <a16:creationId xmlns:a16="http://schemas.microsoft.com/office/drawing/2014/main" id="{0F94C58C-7E7B-4FC3-85F3-46803F8C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00663"/>
            <a:ext cx="4103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sl-SI" altLang="sl-SI"/>
              <a:t>Njegov grob na katerem piše Zavedno v naših srceh!</a:t>
            </a:r>
            <a:endParaRPr lang="de-DE" altLang="sl-SI"/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384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Rockwell</vt:lpstr>
      <vt:lpstr>Wingdings 2</vt:lpstr>
      <vt:lpstr>Livarna</vt:lpstr>
      <vt:lpstr>Jimi Hendrix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Videji:</vt:lpstr>
      <vt:lpstr>Viri:</vt:lpstr>
      <vt:lpstr>Hendrix je bil heroj svojega časa, bog kitare, pesnik, skladatelj in pevec. Za mnoge je še vedno največji kitarist vseh časov!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2019-05-31T08:42:08Z</dcterms:created>
  <dcterms:modified xsi:type="dcterms:W3CDTF">2019-05-31T08:42:08Z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