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sldIdLst>
    <p:sldId id="264" r:id="rId2"/>
    <p:sldId id="256" r:id="rId3"/>
    <p:sldId id="257" r:id="rId4"/>
    <p:sldId id="258" r:id="rId5"/>
    <p:sldId id="259" r:id="rId6"/>
    <p:sldId id="260" r:id="rId7"/>
    <p:sldId id="261" r:id="rId8"/>
    <p:sldId id="262" r:id="rId9"/>
    <p:sldId id="263" r:id="rId10"/>
    <p:sldId id="265" r:id="rId11"/>
    <p:sldId id="266" r:id="rId12"/>
    <p:sldId id="267" r:id="rId13"/>
  </p:sldIdLst>
  <p:sldSz cx="9144000" cy="6858000" type="screen4x3"/>
  <p:notesSz cx="6858000" cy="9144000"/>
  <p:defaultTextStyle>
    <a:defPPr>
      <a:defRPr lang="sl-SI"/>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653F9F4-635E-40EF-A78C-2E93660F286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16387" name="Rectangle 3">
            <a:extLst>
              <a:ext uri="{FF2B5EF4-FFF2-40B4-BE49-F238E27FC236}">
                <a16:creationId xmlns:a16="http://schemas.microsoft.com/office/drawing/2014/main" id="{532FF251-DF18-4047-9878-2F55ABA783B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16388" name="Rectangle 4">
            <a:extLst>
              <a:ext uri="{FF2B5EF4-FFF2-40B4-BE49-F238E27FC236}">
                <a16:creationId xmlns:a16="http://schemas.microsoft.com/office/drawing/2014/main" id="{E7C9C557-E468-4EA4-9F1E-970E95115D5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a:extLst>
              <a:ext uri="{FF2B5EF4-FFF2-40B4-BE49-F238E27FC236}">
                <a16:creationId xmlns:a16="http://schemas.microsoft.com/office/drawing/2014/main" id="{AB27AF52-7B09-4C23-A81C-771CB74E864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6390" name="Rectangle 6">
            <a:extLst>
              <a:ext uri="{FF2B5EF4-FFF2-40B4-BE49-F238E27FC236}">
                <a16:creationId xmlns:a16="http://schemas.microsoft.com/office/drawing/2014/main" id="{C3BD0C33-6DA4-43EC-9CEC-DE57E88BC08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16391" name="Rectangle 7">
            <a:extLst>
              <a:ext uri="{FF2B5EF4-FFF2-40B4-BE49-F238E27FC236}">
                <a16:creationId xmlns:a16="http://schemas.microsoft.com/office/drawing/2014/main" id="{16690586-51B0-4EE3-9619-4A7D9E69EE8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69EE3D1-F669-4A82-AC22-297ED2AEBC08}"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3EB4907-A75D-47A9-90EC-3877065088B7}"/>
              </a:ext>
            </a:extLst>
          </p:cNvPr>
          <p:cNvSpPr>
            <a:spLocks noGrp="1" noChangeArrowheads="1"/>
          </p:cNvSpPr>
          <p:nvPr>
            <p:ph type="sldNum" sz="quarter" idx="5"/>
          </p:nvPr>
        </p:nvSpPr>
        <p:spPr>
          <a:ln/>
        </p:spPr>
        <p:txBody>
          <a:bodyPr/>
          <a:lstStyle/>
          <a:p>
            <a:fld id="{0895E03E-D1F2-4465-8B4E-50429E13F510}" type="slidenum">
              <a:rPr lang="sl-SI" altLang="sl-SI"/>
              <a:pPr/>
              <a:t>1</a:t>
            </a:fld>
            <a:endParaRPr lang="sl-SI" altLang="sl-SI"/>
          </a:p>
        </p:txBody>
      </p:sp>
      <p:sp>
        <p:nvSpPr>
          <p:cNvPr id="17410" name="Rectangle 2">
            <a:extLst>
              <a:ext uri="{FF2B5EF4-FFF2-40B4-BE49-F238E27FC236}">
                <a16:creationId xmlns:a16="http://schemas.microsoft.com/office/drawing/2014/main" id="{DA91CBFA-2724-4272-8640-8DCD3AEB9A6F}"/>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0CA3C4F9-9832-4FF3-A266-F5DA78FD430F}"/>
              </a:ext>
            </a:extLst>
          </p:cNvPr>
          <p:cNvSpPr>
            <a:spLocks noGrp="1" noChangeArrowheads="1"/>
          </p:cNvSpPr>
          <p:nvPr>
            <p:ph type="body" idx="1"/>
          </p:nvPr>
        </p:nvSpPr>
        <p:spPr/>
        <p:txBody>
          <a:bodyPr/>
          <a:lstStyle/>
          <a:p>
            <a:r>
              <a:rPr lang="sl-SI" altLang="sl-SI"/>
              <a:t>Vse slike so iz tekmovanja IBE.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7094EB-9183-45FA-87AC-FD651EA1D202}"/>
              </a:ext>
            </a:extLst>
          </p:cNvPr>
          <p:cNvSpPr>
            <a:spLocks noGrp="1" noChangeArrowheads="1"/>
          </p:cNvSpPr>
          <p:nvPr>
            <p:ph type="sldNum" sz="quarter" idx="5"/>
          </p:nvPr>
        </p:nvSpPr>
        <p:spPr>
          <a:ln/>
        </p:spPr>
        <p:txBody>
          <a:bodyPr/>
          <a:lstStyle/>
          <a:p>
            <a:fld id="{EC0AFC5B-0625-445F-A41C-A68C5B345571}" type="slidenum">
              <a:rPr lang="sl-SI" altLang="sl-SI"/>
              <a:pPr/>
              <a:t>10</a:t>
            </a:fld>
            <a:endParaRPr lang="sl-SI" altLang="sl-SI"/>
          </a:p>
        </p:txBody>
      </p:sp>
      <p:sp>
        <p:nvSpPr>
          <p:cNvPr id="26626" name="Rectangle 2">
            <a:extLst>
              <a:ext uri="{FF2B5EF4-FFF2-40B4-BE49-F238E27FC236}">
                <a16:creationId xmlns:a16="http://schemas.microsoft.com/office/drawing/2014/main" id="{35269D77-01E9-4021-9531-3306473169A7}"/>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CE5768C2-54AF-4CC7-88E3-753D4FA2E769}"/>
              </a:ext>
            </a:extLst>
          </p:cNvPr>
          <p:cNvSpPr>
            <a:spLocks noGrp="1" noChangeArrowheads="1"/>
          </p:cNvSpPr>
          <p:nvPr>
            <p:ph type="body" idx="1"/>
          </p:nvPr>
        </p:nvSpPr>
        <p:spPr/>
        <p:txBody>
          <a:bodyPr/>
          <a:lstStyle/>
          <a:p>
            <a:r>
              <a:rPr lang="sl-SI" altLang="sl-SI"/>
              <a:t>Flare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F20898-CB24-4A22-B6BF-42E93C316946}"/>
              </a:ext>
            </a:extLst>
          </p:cNvPr>
          <p:cNvSpPr>
            <a:spLocks noGrp="1" noChangeArrowheads="1"/>
          </p:cNvSpPr>
          <p:nvPr>
            <p:ph type="sldNum" sz="quarter" idx="5"/>
          </p:nvPr>
        </p:nvSpPr>
        <p:spPr>
          <a:ln/>
        </p:spPr>
        <p:txBody>
          <a:bodyPr/>
          <a:lstStyle/>
          <a:p>
            <a:fld id="{47519952-858B-4DAE-8425-97FDE70C48FA}" type="slidenum">
              <a:rPr lang="sl-SI" altLang="sl-SI"/>
              <a:pPr/>
              <a:t>11</a:t>
            </a:fld>
            <a:endParaRPr lang="sl-SI" altLang="sl-SI"/>
          </a:p>
        </p:txBody>
      </p:sp>
      <p:sp>
        <p:nvSpPr>
          <p:cNvPr id="27650" name="Rectangle 2">
            <a:extLst>
              <a:ext uri="{FF2B5EF4-FFF2-40B4-BE49-F238E27FC236}">
                <a16:creationId xmlns:a16="http://schemas.microsoft.com/office/drawing/2014/main" id="{7BA8B8B1-DC6C-4C3C-AB58-4D908404D601}"/>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52AA56D7-54F1-45CA-90ED-067D54A71C1E}"/>
              </a:ext>
            </a:extLst>
          </p:cNvPr>
          <p:cNvSpPr>
            <a:spLocks noGrp="1" noChangeArrowheads="1"/>
          </p:cNvSpPr>
          <p:nvPr>
            <p:ph type="body" idx="1"/>
          </p:nvPr>
        </p:nvSpPr>
        <p:spPr/>
        <p:txBody>
          <a:bodyPr/>
          <a:lstStyle/>
          <a:p>
            <a:r>
              <a:rPr lang="sl-SI" altLang="sl-SI"/>
              <a:t>Škorpijon 2</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0132A13-9A5D-4014-8EC4-9CF1D5AC1E58}"/>
              </a:ext>
            </a:extLst>
          </p:cNvPr>
          <p:cNvSpPr>
            <a:spLocks noGrp="1" noChangeArrowheads="1"/>
          </p:cNvSpPr>
          <p:nvPr>
            <p:ph type="sldNum" sz="quarter" idx="5"/>
          </p:nvPr>
        </p:nvSpPr>
        <p:spPr>
          <a:ln/>
        </p:spPr>
        <p:txBody>
          <a:bodyPr/>
          <a:lstStyle/>
          <a:p>
            <a:fld id="{64B8CB58-6981-4E17-88E2-2A8ABCBE23B4}" type="slidenum">
              <a:rPr lang="sl-SI" altLang="sl-SI"/>
              <a:pPr/>
              <a:t>12</a:t>
            </a:fld>
            <a:endParaRPr lang="sl-SI" altLang="sl-SI"/>
          </a:p>
        </p:txBody>
      </p:sp>
      <p:sp>
        <p:nvSpPr>
          <p:cNvPr id="28674" name="Rectangle 2">
            <a:extLst>
              <a:ext uri="{FF2B5EF4-FFF2-40B4-BE49-F238E27FC236}">
                <a16:creationId xmlns:a16="http://schemas.microsoft.com/office/drawing/2014/main" id="{F20FDF59-4065-4BC3-AF18-DF2FE86807DD}"/>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84F43CB3-2968-426F-935E-29B544F07751}"/>
              </a:ext>
            </a:extLst>
          </p:cNvPr>
          <p:cNvSpPr>
            <a:spLocks noGrp="1" noChangeArrowheads="1"/>
          </p:cNvSpPr>
          <p:nvPr>
            <p:ph type="body" idx="1"/>
          </p:nvPr>
        </p:nvSpPr>
        <p:spPr/>
        <p:txBody>
          <a:bodyPr/>
          <a:lstStyle/>
          <a:p>
            <a:r>
              <a:rPr lang="sl-SI" altLang="sl-SI"/>
              <a:t>Škorpijon 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728FCC-1350-4BE9-812B-9A47E7F633F3}"/>
              </a:ext>
            </a:extLst>
          </p:cNvPr>
          <p:cNvSpPr>
            <a:spLocks noGrp="1" noChangeArrowheads="1"/>
          </p:cNvSpPr>
          <p:nvPr>
            <p:ph type="sldNum" sz="quarter" idx="5"/>
          </p:nvPr>
        </p:nvSpPr>
        <p:spPr>
          <a:ln/>
        </p:spPr>
        <p:txBody>
          <a:bodyPr/>
          <a:lstStyle/>
          <a:p>
            <a:fld id="{B83912D6-22C6-4F5B-BBF3-51FBBB9DAF44}" type="slidenum">
              <a:rPr lang="sl-SI" altLang="sl-SI"/>
              <a:pPr/>
              <a:t>2</a:t>
            </a:fld>
            <a:endParaRPr lang="sl-SI" altLang="sl-SI"/>
          </a:p>
        </p:txBody>
      </p:sp>
      <p:sp>
        <p:nvSpPr>
          <p:cNvPr id="18434" name="Rectangle 2">
            <a:extLst>
              <a:ext uri="{FF2B5EF4-FFF2-40B4-BE49-F238E27FC236}">
                <a16:creationId xmlns:a16="http://schemas.microsoft.com/office/drawing/2014/main" id="{9F011E92-FFA8-434C-938B-ECAB4F6FBC2B}"/>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3D294D34-BCFF-49DE-89B6-04EEF5B7A08E}"/>
              </a:ext>
            </a:extLst>
          </p:cNvPr>
          <p:cNvSpPr>
            <a:spLocks noGrp="1" noChangeArrowheads="1"/>
          </p:cNvSpPr>
          <p:nvPr>
            <p:ph type="body" idx="1"/>
          </p:nvPr>
        </p:nvSpPr>
        <p:spPr/>
        <p:txBody>
          <a:bodyPr/>
          <a:lstStyle/>
          <a:p>
            <a:r>
              <a:rPr lang="sl-SI" altLang="sl-SI"/>
              <a:t>Airtrack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5C2535-9CB9-4EAB-85AA-2BE3C1562573}"/>
              </a:ext>
            </a:extLst>
          </p:cNvPr>
          <p:cNvSpPr>
            <a:spLocks noGrp="1" noChangeArrowheads="1"/>
          </p:cNvSpPr>
          <p:nvPr>
            <p:ph type="sldNum" sz="quarter" idx="5"/>
          </p:nvPr>
        </p:nvSpPr>
        <p:spPr>
          <a:ln/>
        </p:spPr>
        <p:txBody>
          <a:bodyPr/>
          <a:lstStyle/>
          <a:p>
            <a:fld id="{F1EEA242-9593-49FB-92A9-4FD5CD3FF8BC}" type="slidenum">
              <a:rPr lang="sl-SI" altLang="sl-SI"/>
              <a:pPr/>
              <a:t>3</a:t>
            </a:fld>
            <a:endParaRPr lang="sl-SI" altLang="sl-SI"/>
          </a:p>
        </p:txBody>
      </p:sp>
      <p:sp>
        <p:nvSpPr>
          <p:cNvPr id="19458" name="Rectangle 2">
            <a:extLst>
              <a:ext uri="{FF2B5EF4-FFF2-40B4-BE49-F238E27FC236}">
                <a16:creationId xmlns:a16="http://schemas.microsoft.com/office/drawing/2014/main" id="{4A5B4DED-B08B-40E5-A551-0D22000EC7F8}"/>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7DA7B3AE-E31A-46D5-B715-8A88DD86DB10}"/>
              </a:ext>
            </a:extLst>
          </p:cNvPr>
          <p:cNvSpPr>
            <a:spLocks noGrp="1" noChangeArrowheads="1"/>
          </p:cNvSpPr>
          <p:nvPr>
            <p:ph type="body" idx="1"/>
          </p:nvPr>
        </p:nvSpPr>
        <p:spPr/>
        <p:txBody>
          <a:bodyPr/>
          <a:lstStyle/>
          <a:p>
            <a:r>
              <a:rPr lang="sl-SI" altLang="sl-SI"/>
              <a:t>Cannonball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77454F-E207-40D3-AD5A-E6ECE6F90611}"/>
              </a:ext>
            </a:extLst>
          </p:cNvPr>
          <p:cNvSpPr>
            <a:spLocks noGrp="1" noChangeArrowheads="1"/>
          </p:cNvSpPr>
          <p:nvPr>
            <p:ph type="sldNum" sz="quarter" idx="5"/>
          </p:nvPr>
        </p:nvSpPr>
        <p:spPr>
          <a:ln/>
        </p:spPr>
        <p:txBody>
          <a:bodyPr/>
          <a:lstStyle/>
          <a:p>
            <a:fld id="{2BC45DC2-3A4E-4C82-B454-1C5460325913}" type="slidenum">
              <a:rPr lang="sl-SI" altLang="sl-SI"/>
              <a:pPr/>
              <a:t>4</a:t>
            </a:fld>
            <a:endParaRPr lang="sl-SI" altLang="sl-SI"/>
          </a:p>
        </p:txBody>
      </p:sp>
      <p:sp>
        <p:nvSpPr>
          <p:cNvPr id="20482" name="Rectangle 2">
            <a:extLst>
              <a:ext uri="{FF2B5EF4-FFF2-40B4-BE49-F238E27FC236}">
                <a16:creationId xmlns:a16="http://schemas.microsoft.com/office/drawing/2014/main" id="{797AC242-7CB3-4C99-B398-88C51A00037D}"/>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A947AFEC-7BF7-4126-A3BC-53216109F46F}"/>
              </a:ext>
            </a:extLst>
          </p:cNvPr>
          <p:cNvSpPr>
            <a:spLocks noGrp="1" noChangeArrowheads="1"/>
          </p:cNvSpPr>
          <p:nvPr>
            <p:ph type="body" idx="1"/>
          </p:nvPr>
        </p:nvSpPr>
        <p:spPr/>
        <p:txBody>
          <a:bodyPr/>
          <a:lstStyle/>
          <a:p>
            <a:r>
              <a:rPr lang="sl-SI" altLang="sl-SI"/>
              <a:t>Helikopter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D7A580-53A2-4B5A-9A68-633208931A4B}"/>
              </a:ext>
            </a:extLst>
          </p:cNvPr>
          <p:cNvSpPr>
            <a:spLocks noGrp="1" noChangeArrowheads="1"/>
          </p:cNvSpPr>
          <p:nvPr>
            <p:ph type="sldNum" sz="quarter" idx="5"/>
          </p:nvPr>
        </p:nvSpPr>
        <p:spPr>
          <a:ln/>
        </p:spPr>
        <p:txBody>
          <a:bodyPr/>
          <a:lstStyle/>
          <a:p>
            <a:fld id="{147B1178-B9F8-424A-871A-484137DA499D}" type="slidenum">
              <a:rPr lang="sl-SI" altLang="sl-SI"/>
              <a:pPr/>
              <a:t>5</a:t>
            </a:fld>
            <a:endParaRPr lang="sl-SI" altLang="sl-SI"/>
          </a:p>
        </p:txBody>
      </p:sp>
      <p:sp>
        <p:nvSpPr>
          <p:cNvPr id="21506" name="Rectangle 2">
            <a:extLst>
              <a:ext uri="{FF2B5EF4-FFF2-40B4-BE49-F238E27FC236}">
                <a16:creationId xmlns:a16="http://schemas.microsoft.com/office/drawing/2014/main" id="{14B350CB-CCCF-4E75-91C4-7066D164BC19}"/>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24F9EF37-3518-453C-8371-02E261C06284}"/>
              </a:ext>
            </a:extLst>
          </p:cNvPr>
          <p:cNvSpPr>
            <a:spLocks noGrp="1" noChangeArrowheads="1"/>
          </p:cNvSpPr>
          <p:nvPr>
            <p:ph type="body" idx="1"/>
          </p:nvPr>
        </p:nvSpPr>
        <p:spPr/>
        <p:txBody>
          <a:bodyPr/>
          <a:lstStyle/>
          <a:p>
            <a:r>
              <a:rPr lang="sl-SI" altLang="sl-SI"/>
              <a:t>1990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A063BE8-2382-4BBD-B022-8BB5A1B2D95E}"/>
              </a:ext>
            </a:extLst>
          </p:cNvPr>
          <p:cNvSpPr>
            <a:spLocks noGrp="1" noChangeArrowheads="1"/>
          </p:cNvSpPr>
          <p:nvPr>
            <p:ph type="sldNum" sz="quarter" idx="5"/>
          </p:nvPr>
        </p:nvSpPr>
        <p:spPr>
          <a:ln/>
        </p:spPr>
        <p:txBody>
          <a:bodyPr/>
          <a:lstStyle/>
          <a:p>
            <a:fld id="{65CFA939-589A-4732-8121-8C4FFDD4351F}" type="slidenum">
              <a:rPr lang="sl-SI" altLang="sl-SI"/>
              <a:pPr/>
              <a:t>6</a:t>
            </a:fld>
            <a:endParaRPr lang="sl-SI" altLang="sl-SI"/>
          </a:p>
        </p:txBody>
      </p:sp>
      <p:sp>
        <p:nvSpPr>
          <p:cNvPr id="22530" name="Rectangle 2">
            <a:extLst>
              <a:ext uri="{FF2B5EF4-FFF2-40B4-BE49-F238E27FC236}">
                <a16:creationId xmlns:a16="http://schemas.microsoft.com/office/drawing/2014/main" id="{4A48C93C-FA86-44C8-BAA0-3F7369C8B988}"/>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505FA23B-3048-470A-936A-AC50347A6778}"/>
              </a:ext>
            </a:extLst>
          </p:cNvPr>
          <p:cNvSpPr>
            <a:spLocks noGrp="1" noChangeArrowheads="1"/>
          </p:cNvSpPr>
          <p:nvPr>
            <p:ph type="body" idx="1"/>
          </p:nvPr>
        </p:nvSpPr>
        <p:spPr/>
        <p:txBody>
          <a:bodyPr/>
          <a:lstStyle/>
          <a:p>
            <a:r>
              <a:rPr lang="sl-SI" altLang="sl-SI"/>
              <a:t>Freeze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22EAA2-7CEB-40FD-8A4A-9948678957DC}"/>
              </a:ext>
            </a:extLst>
          </p:cNvPr>
          <p:cNvSpPr>
            <a:spLocks noGrp="1" noChangeArrowheads="1"/>
          </p:cNvSpPr>
          <p:nvPr>
            <p:ph type="sldNum" sz="quarter" idx="5"/>
          </p:nvPr>
        </p:nvSpPr>
        <p:spPr>
          <a:ln/>
        </p:spPr>
        <p:txBody>
          <a:bodyPr/>
          <a:lstStyle/>
          <a:p>
            <a:fld id="{05A50175-998A-4B2D-97D0-AE2C226D3E77}" type="slidenum">
              <a:rPr lang="sl-SI" altLang="sl-SI"/>
              <a:pPr/>
              <a:t>7</a:t>
            </a:fld>
            <a:endParaRPr lang="sl-SI" altLang="sl-SI"/>
          </a:p>
        </p:txBody>
      </p:sp>
      <p:sp>
        <p:nvSpPr>
          <p:cNvPr id="23554" name="Rectangle 2">
            <a:extLst>
              <a:ext uri="{FF2B5EF4-FFF2-40B4-BE49-F238E27FC236}">
                <a16:creationId xmlns:a16="http://schemas.microsoft.com/office/drawing/2014/main" id="{5ECD8E0A-F588-40DD-BEB1-40797CE967C6}"/>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A2D94730-3252-4C46-B511-562C69693F10}"/>
              </a:ext>
            </a:extLst>
          </p:cNvPr>
          <p:cNvSpPr>
            <a:spLocks noGrp="1" noChangeArrowheads="1"/>
          </p:cNvSpPr>
          <p:nvPr>
            <p:ph type="body" idx="1"/>
          </p:nvPr>
        </p:nvSpPr>
        <p:spPr/>
        <p:txBody>
          <a:bodyPr/>
          <a:lstStyle/>
          <a:p>
            <a:r>
              <a:rPr lang="sl-SI" altLang="sl-SI"/>
              <a:t>Pokončni freeze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5CB9B1-2DAC-46BA-91A9-750CE47D157D}"/>
              </a:ext>
            </a:extLst>
          </p:cNvPr>
          <p:cNvSpPr>
            <a:spLocks noGrp="1" noChangeArrowheads="1"/>
          </p:cNvSpPr>
          <p:nvPr>
            <p:ph type="sldNum" sz="quarter" idx="5"/>
          </p:nvPr>
        </p:nvSpPr>
        <p:spPr>
          <a:ln/>
        </p:spPr>
        <p:txBody>
          <a:bodyPr/>
          <a:lstStyle/>
          <a:p>
            <a:fld id="{9EA4FA37-E72B-4526-8390-CE7245455089}" type="slidenum">
              <a:rPr lang="sl-SI" altLang="sl-SI"/>
              <a:pPr/>
              <a:t>8</a:t>
            </a:fld>
            <a:endParaRPr lang="sl-SI" altLang="sl-SI"/>
          </a:p>
        </p:txBody>
      </p:sp>
      <p:sp>
        <p:nvSpPr>
          <p:cNvPr id="24578" name="Rectangle 2">
            <a:extLst>
              <a:ext uri="{FF2B5EF4-FFF2-40B4-BE49-F238E27FC236}">
                <a16:creationId xmlns:a16="http://schemas.microsoft.com/office/drawing/2014/main" id="{C0BDAF08-DBC0-410D-AF95-F9B6E0B8031C}"/>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C8C1DDA4-F60B-400E-957B-73F3F31C90AB}"/>
              </a:ext>
            </a:extLst>
          </p:cNvPr>
          <p:cNvSpPr>
            <a:spLocks noGrp="1" noChangeArrowheads="1"/>
          </p:cNvSpPr>
          <p:nvPr>
            <p:ph type="body" idx="1"/>
          </p:nvPr>
        </p:nvSpPr>
        <p:spPr/>
        <p:txBody>
          <a:bodyPr/>
          <a:lstStyle/>
          <a:p>
            <a:r>
              <a:rPr lang="sl-SI" altLang="sl-SI"/>
              <a:t>Headspin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D626C7-4BB5-400A-8433-F118515380F4}"/>
              </a:ext>
            </a:extLst>
          </p:cNvPr>
          <p:cNvSpPr>
            <a:spLocks noGrp="1" noChangeArrowheads="1"/>
          </p:cNvSpPr>
          <p:nvPr>
            <p:ph type="sldNum" sz="quarter" idx="5"/>
          </p:nvPr>
        </p:nvSpPr>
        <p:spPr>
          <a:ln/>
        </p:spPr>
        <p:txBody>
          <a:bodyPr/>
          <a:lstStyle/>
          <a:p>
            <a:fld id="{0102E715-1503-4997-B489-5FFD5F5AA963}" type="slidenum">
              <a:rPr lang="sl-SI" altLang="sl-SI"/>
              <a:pPr/>
              <a:t>9</a:t>
            </a:fld>
            <a:endParaRPr lang="sl-SI" altLang="sl-SI"/>
          </a:p>
        </p:txBody>
      </p:sp>
      <p:sp>
        <p:nvSpPr>
          <p:cNvPr id="25602" name="Rectangle 2">
            <a:extLst>
              <a:ext uri="{FF2B5EF4-FFF2-40B4-BE49-F238E27FC236}">
                <a16:creationId xmlns:a16="http://schemas.microsoft.com/office/drawing/2014/main" id="{084DDF76-CCC2-49DE-A6CB-FDFC92EB7204}"/>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7DA8A416-6BDE-4046-AE7D-5143483B1F51}"/>
              </a:ext>
            </a:extLst>
          </p:cNvPr>
          <p:cNvSpPr>
            <a:spLocks noGrp="1" noChangeArrowheads="1"/>
          </p:cNvSpPr>
          <p:nvPr>
            <p:ph type="body" idx="1"/>
          </p:nvPr>
        </p:nvSpPr>
        <p:spPr/>
        <p:txBody>
          <a:bodyPr/>
          <a:lstStyle/>
          <a:p>
            <a:r>
              <a:rPr lang="sl-SI" altLang="sl-SI"/>
              <a:t>Škorpijon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A349-1303-458E-8844-075DB343DD5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16A5F8EF-88DB-4E62-8F8B-1B179807E94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00BE343-6360-4D5E-96AD-96476ADC492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E0E744B-EEA3-4521-BEFF-8F15BCC72825}"/>
              </a:ext>
            </a:extLst>
          </p:cNvPr>
          <p:cNvSpPr>
            <a:spLocks noGrp="1"/>
          </p:cNvSpPr>
          <p:nvPr>
            <p:ph type="ftr" sz="quarter" idx="11"/>
          </p:nvPr>
        </p:nvSpPr>
        <p:spPr/>
        <p:txBody>
          <a:bodyPr/>
          <a:lstStyle>
            <a:lvl1pPr>
              <a:defRPr/>
            </a:lvl1pPr>
          </a:lstStyle>
          <a:p>
            <a:r>
              <a:rPr lang="sl-SI" altLang="sl-SI"/>
              <a:t>HIP HOP kultura</a:t>
            </a:r>
          </a:p>
        </p:txBody>
      </p:sp>
      <p:sp>
        <p:nvSpPr>
          <p:cNvPr id="6" name="Slide Number Placeholder 5">
            <a:extLst>
              <a:ext uri="{FF2B5EF4-FFF2-40B4-BE49-F238E27FC236}">
                <a16:creationId xmlns:a16="http://schemas.microsoft.com/office/drawing/2014/main" id="{F25EF8C8-136F-4E75-AE96-41069DE34C91}"/>
              </a:ext>
            </a:extLst>
          </p:cNvPr>
          <p:cNvSpPr>
            <a:spLocks noGrp="1"/>
          </p:cNvSpPr>
          <p:nvPr>
            <p:ph type="sldNum" sz="quarter" idx="12"/>
          </p:nvPr>
        </p:nvSpPr>
        <p:spPr/>
        <p:txBody>
          <a:bodyPr/>
          <a:lstStyle>
            <a:lvl1pPr>
              <a:defRPr/>
            </a:lvl1pPr>
          </a:lstStyle>
          <a:p>
            <a:fld id="{337CD867-F2DA-4297-9CA6-A49090876B25}" type="slidenum">
              <a:rPr lang="sl-SI" altLang="sl-SI"/>
              <a:pPr/>
              <a:t>‹#›</a:t>
            </a:fld>
            <a:endParaRPr lang="sl-SI" altLang="sl-SI"/>
          </a:p>
        </p:txBody>
      </p:sp>
    </p:spTree>
    <p:extLst>
      <p:ext uri="{BB962C8B-B14F-4D97-AF65-F5344CB8AC3E}">
        <p14:creationId xmlns:p14="http://schemas.microsoft.com/office/powerpoint/2010/main" val="172827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AEF7-89C1-4381-AB9B-BBD6A8FB28F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8EE9DB7-7C75-42C1-8BD2-6C42FFA916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49A4AEE-1F20-4F20-808D-C329F21341C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BD40BFB-4809-4B93-820B-4A219B00A00B}"/>
              </a:ext>
            </a:extLst>
          </p:cNvPr>
          <p:cNvSpPr>
            <a:spLocks noGrp="1"/>
          </p:cNvSpPr>
          <p:nvPr>
            <p:ph type="ftr" sz="quarter" idx="11"/>
          </p:nvPr>
        </p:nvSpPr>
        <p:spPr/>
        <p:txBody>
          <a:bodyPr/>
          <a:lstStyle>
            <a:lvl1pPr>
              <a:defRPr/>
            </a:lvl1pPr>
          </a:lstStyle>
          <a:p>
            <a:r>
              <a:rPr lang="sl-SI" altLang="sl-SI"/>
              <a:t>HIP HOP kultura</a:t>
            </a:r>
          </a:p>
        </p:txBody>
      </p:sp>
      <p:sp>
        <p:nvSpPr>
          <p:cNvPr id="6" name="Slide Number Placeholder 5">
            <a:extLst>
              <a:ext uri="{FF2B5EF4-FFF2-40B4-BE49-F238E27FC236}">
                <a16:creationId xmlns:a16="http://schemas.microsoft.com/office/drawing/2014/main" id="{FDE7F419-E5E9-487F-839B-E8921032EAA6}"/>
              </a:ext>
            </a:extLst>
          </p:cNvPr>
          <p:cNvSpPr>
            <a:spLocks noGrp="1"/>
          </p:cNvSpPr>
          <p:nvPr>
            <p:ph type="sldNum" sz="quarter" idx="12"/>
          </p:nvPr>
        </p:nvSpPr>
        <p:spPr/>
        <p:txBody>
          <a:bodyPr/>
          <a:lstStyle>
            <a:lvl1pPr>
              <a:defRPr/>
            </a:lvl1pPr>
          </a:lstStyle>
          <a:p>
            <a:fld id="{D2A7836B-5BF5-4431-A273-731318EA0B4E}" type="slidenum">
              <a:rPr lang="sl-SI" altLang="sl-SI"/>
              <a:pPr/>
              <a:t>‹#›</a:t>
            </a:fld>
            <a:endParaRPr lang="sl-SI" altLang="sl-SI"/>
          </a:p>
        </p:txBody>
      </p:sp>
    </p:spTree>
    <p:extLst>
      <p:ext uri="{BB962C8B-B14F-4D97-AF65-F5344CB8AC3E}">
        <p14:creationId xmlns:p14="http://schemas.microsoft.com/office/powerpoint/2010/main" val="381297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1E33D-0FD4-45F4-9B9C-48C6D1A691FC}"/>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D1F0FA1-94C0-4EDF-9E09-F6B7C717791B}"/>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270060A-2D16-4093-85E2-432135FA84D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E3C6197-0B08-411C-91AD-D6B06116CD12}"/>
              </a:ext>
            </a:extLst>
          </p:cNvPr>
          <p:cNvSpPr>
            <a:spLocks noGrp="1"/>
          </p:cNvSpPr>
          <p:nvPr>
            <p:ph type="ftr" sz="quarter" idx="11"/>
          </p:nvPr>
        </p:nvSpPr>
        <p:spPr/>
        <p:txBody>
          <a:bodyPr/>
          <a:lstStyle>
            <a:lvl1pPr>
              <a:defRPr/>
            </a:lvl1pPr>
          </a:lstStyle>
          <a:p>
            <a:r>
              <a:rPr lang="sl-SI" altLang="sl-SI"/>
              <a:t>HIP HOP kultura</a:t>
            </a:r>
          </a:p>
        </p:txBody>
      </p:sp>
      <p:sp>
        <p:nvSpPr>
          <p:cNvPr id="6" name="Slide Number Placeholder 5">
            <a:extLst>
              <a:ext uri="{FF2B5EF4-FFF2-40B4-BE49-F238E27FC236}">
                <a16:creationId xmlns:a16="http://schemas.microsoft.com/office/drawing/2014/main" id="{C61A2FCF-FE5D-4523-9EEA-AD1DC283FFA7}"/>
              </a:ext>
            </a:extLst>
          </p:cNvPr>
          <p:cNvSpPr>
            <a:spLocks noGrp="1"/>
          </p:cNvSpPr>
          <p:nvPr>
            <p:ph type="sldNum" sz="quarter" idx="12"/>
          </p:nvPr>
        </p:nvSpPr>
        <p:spPr/>
        <p:txBody>
          <a:bodyPr/>
          <a:lstStyle>
            <a:lvl1pPr>
              <a:defRPr/>
            </a:lvl1pPr>
          </a:lstStyle>
          <a:p>
            <a:fld id="{2C2067BD-189D-47DC-906B-4EE188256B81}" type="slidenum">
              <a:rPr lang="sl-SI" altLang="sl-SI"/>
              <a:pPr/>
              <a:t>‹#›</a:t>
            </a:fld>
            <a:endParaRPr lang="sl-SI" altLang="sl-SI"/>
          </a:p>
        </p:txBody>
      </p:sp>
    </p:spTree>
    <p:extLst>
      <p:ext uri="{BB962C8B-B14F-4D97-AF65-F5344CB8AC3E}">
        <p14:creationId xmlns:p14="http://schemas.microsoft.com/office/powerpoint/2010/main" val="2989128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62FB-36DF-476D-9B3D-ABB9FEEAB5BE}"/>
              </a:ext>
            </a:extLst>
          </p:cNvPr>
          <p:cNvSpPr>
            <a:spLocks noGrp="1"/>
          </p:cNvSpPr>
          <p:nvPr>
            <p:ph type="title"/>
          </p:nvPr>
        </p:nvSpPr>
        <p:spPr>
          <a:xfrm>
            <a:off x="685800" y="609600"/>
            <a:ext cx="77724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DDCC429-D3D5-42E1-BF3D-AE722E6BD54F}"/>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A5B6798-B78B-40DA-BA36-3B3DBF50C90E}"/>
              </a:ext>
            </a:extLst>
          </p:cNvPr>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5D7B18BD-8020-466C-834B-0DFB3D861BC4}"/>
              </a:ext>
            </a:extLst>
          </p:cNvPr>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5020C25B-A856-428E-9269-8208CA44DD46}"/>
              </a:ext>
            </a:extLst>
          </p:cNvPr>
          <p:cNvSpPr>
            <a:spLocks noGrp="1"/>
          </p:cNvSpPr>
          <p:nvPr>
            <p:ph type="dt" sz="half" idx="10"/>
          </p:nvPr>
        </p:nvSpPr>
        <p:spPr>
          <a:xfrm>
            <a:off x="685800" y="6248400"/>
            <a:ext cx="19050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5C311464-CC12-40CA-BC1F-284397E7DF11}"/>
              </a:ext>
            </a:extLst>
          </p:cNvPr>
          <p:cNvSpPr>
            <a:spLocks noGrp="1"/>
          </p:cNvSpPr>
          <p:nvPr>
            <p:ph type="ftr" sz="quarter" idx="11"/>
          </p:nvPr>
        </p:nvSpPr>
        <p:spPr>
          <a:xfrm>
            <a:off x="3124200" y="6248400"/>
            <a:ext cx="2895600" cy="457200"/>
          </a:xfrm>
        </p:spPr>
        <p:txBody>
          <a:bodyPr/>
          <a:lstStyle>
            <a:lvl1pPr>
              <a:defRPr/>
            </a:lvl1pPr>
          </a:lstStyle>
          <a:p>
            <a:r>
              <a:rPr lang="sl-SI" altLang="sl-SI"/>
              <a:t>HIP HOP kultura</a:t>
            </a:r>
          </a:p>
        </p:txBody>
      </p:sp>
      <p:sp>
        <p:nvSpPr>
          <p:cNvPr id="8" name="Slide Number Placeholder 7">
            <a:extLst>
              <a:ext uri="{FF2B5EF4-FFF2-40B4-BE49-F238E27FC236}">
                <a16:creationId xmlns:a16="http://schemas.microsoft.com/office/drawing/2014/main" id="{4B7D8FD4-2674-4FCB-87B0-A8D91296A43B}"/>
              </a:ext>
            </a:extLst>
          </p:cNvPr>
          <p:cNvSpPr>
            <a:spLocks noGrp="1"/>
          </p:cNvSpPr>
          <p:nvPr>
            <p:ph type="sldNum" sz="quarter" idx="12"/>
          </p:nvPr>
        </p:nvSpPr>
        <p:spPr>
          <a:xfrm>
            <a:off x="6553200" y="6248400"/>
            <a:ext cx="1905000" cy="457200"/>
          </a:xfrm>
        </p:spPr>
        <p:txBody>
          <a:bodyPr/>
          <a:lstStyle>
            <a:lvl1pPr>
              <a:defRPr/>
            </a:lvl1pPr>
          </a:lstStyle>
          <a:p>
            <a:fld id="{D57974BE-4F36-4BDA-87CF-4FD78B52AFD8}" type="slidenum">
              <a:rPr lang="sl-SI" altLang="sl-SI"/>
              <a:pPr/>
              <a:t>‹#›</a:t>
            </a:fld>
            <a:endParaRPr lang="sl-SI" altLang="sl-SI"/>
          </a:p>
        </p:txBody>
      </p:sp>
    </p:spTree>
    <p:extLst>
      <p:ext uri="{BB962C8B-B14F-4D97-AF65-F5344CB8AC3E}">
        <p14:creationId xmlns:p14="http://schemas.microsoft.com/office/powerpoint/2010/main" val="80120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C3794-454E-441C-B015-72337EFD355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F4B89D1-3B3E-404F-85CC-23ADFD6875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0FDCCB9-DCFA-4B3A-9A30-046DAC9FFAA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76D964C-3BE6-46B8-A97A-3DFB90D4AF3F}"/>
              </a:ext>
            </a:extLst>
          </p:cNvPr>
          <p:cNvSpPr>
            <a:spLocks noGrp="1"/>
          </p:cNvSpPr>
          <p:nvPr>
            <p:ph type="ftr" sz="quarter" idx="11"/>
          </p:nvPr>
        </p:nvSpPr>
        <p:spPr/>
        <p:txBody>
          <a:bodyPr/>
          <a:lstStyle>
            <a:lvl1pPr>
              <a:defRPr/>
            </a:lvl1pPr>
          </a:lstStyle>
          <a:p>
            <a:r>
              <a:rPr lang="sl-SI" altLang="sl-SI"/>
              <a:t>HIP HOP kultura</a:t>
            </a:r>
          </a:p>
        </p:txBody>
      </p:sp>
      <p:sp>
        <p:nvSpPr>
          <p:cNvPr id="6" name="Slide Number Placeholder 5">
            <a:extLst>
              <a:ext uri="{FF2B5EF4-FFF2-40B4-BE49-F238E27FC236}">
                <a16:creationId xmlns:a16="http://schemas.microsoft.com/office/drawing/2014/main" id="{6E2EFE01-FFBF-4B78-9E1E-FC5CABA41D55}"/>
              </a:ext>
            </a:extLst>
          </p:cNvPr>
          <p:cNvSpPr>
            <a:spLocks noGrp="1"/>
          </p:cNvSpPr>
          <p:nvPr>
            <p:ph type="sldNum" sz="quarter" idx="12"/>
          </p:nvPr>
        </p:nvSpPr>
        <p:spPr/>
        <p:txBody>
          <a:bodyPr/>
          <a:lstStyle>
            <a:lvl1pPr>
              <a:defRPr/>
            </a:lvl1pPr>
          </a:lstStyle>
          <a:p>
            <a:fld id="{CF093334-A582-4B86-8AEC-B71E4EB11470}" type="slidenum">
              <a:rPr lang="sl-SI" altLang="sl-SI"/>
              <a:pPr/>
              <a:t>‹#›</a:t>
            </a:fld>
            <a:endParaRPr lang="sl-SI" altLang="sl-SI"/>
          </a:p>
        </p:txBody>
      </p:sp>
    </p:spTree>
    <p:extLst>
      <p:ext uri="{BB962C8B-B14F-4D97-AF65-F5344CB8AC3E}">
        <p14:creationId xmlns:p14="http://schemas.microsoft.com/office/powerpoint/2010/main" val="169367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24F9-C246-4BE1-8DEE-42D977B60B4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155D007-0C7F-4314-9432-F0158352CAE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10D0A69-C84A-4926-A1D7-A0FF6C1D24B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6DCD587-BA05-42AF-81A8-83C7F064D6AF}"/>
              </a:ext>
            </a:extLst>
          </p:cNvPr>
          <p:cNvSpPr>
            <a:spLocks noGrp="1"/>
          </p:cNvSpPr>
          <p:nvPr>
            <p:ph type="ftr" sz="quarter" idx="11"/>
          </p:nvPr>
        </p:nvSpPr>
        <p:spPr/>
        <p:txBody>
          <a:bodyPr/>
          <a:lstStyle>
            <a:lvl1pPr>
              <a:defRPr/>
            </a:lvl1pPr>
          </a:lstStyle>
          <a:p>
            <a:r>
              <a:rPr lang="sl-SI" altLang="sl-SI"/>
              <a:t>HIP HOP kultura</a:t>
            </a:r>
          </a:p>
        </p:txBody>
      </p:sp>
      <p:sp>
        <p:nvSpPr>
          <p:cNvPr id="6" name="Slide Number Placeholder 5">
            <a:extLst>
              <a:ext uri="{FF2B5EF4-FFF2-40B4-BE49-F238E27FC236}">
                <a16:creationId xmlns:a16="http://schemas.microsoft.com/office/drawing/2014/main" id="{E49B33E9-A419-4962-B796-35EEE516AD17}"/>
              </a:ext>
            </a:extLst>
          </p:cNvPr>
          <p:cNvSpPr>
            <a:spLocks noGrp="1"/>
          </p:cNvSpPr>
          <p:nvPr>
            <p:ph type="sldNum" sz="quarter" idx="12"/>
          </p:nvPr>
        </p:nvSpPr>
        <p:spPr/>
        <p:txBody>
          <a:bodyPr/>
          <a:lstStyle>
            <a:lvl1pPr>
              <a:defRPr/>
            </a:lvl1pPr>
          </a:lstStyle>
          <a:p>
            <a:fld id="{5EF703C4-4AC9-46CB-A44D-A8B6F12A3522}" type="slidenum">
              <a:rPr lang="sl-SI" altLang="sl-SI"/>
              <a:pPr/>
              <a:t>‹#›</a:t>
            </a:fld>
            <a:endParaRPr lang="sl-SI" altLang="sl-SI"/>
          </a:p>
        </p:txBody>
      </p:sp>
    </p:spTree>
    <p:extLst>
      <p:ext uri="{BB962C8B-B14F-4D97-AF65-F5344CB8AC3E}">
        <p14:creationId xmlns:p14="http://schemas.microsoft.com/office/powerpoint/2010/main" val="3852998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9194-89C6-4DB1-983F-F8602C51056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A559FB5-9495-4EC6-B12B-58D876C710A7}"/>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85F6867-F402-4A4F-B6B4-73AC161FC8B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43514E6-EC54-4F4F-845E-C5DBEFC6DE5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E725DD2-F73D-4F40-875C-C008CFC4A06D}"/>
              </a:ext>
            </a:extLst>
          </p:cNvPr>
          <p:cNvSpPr>
            <a:spLocks noGrp="1"/>
          </p:cNvSpPr>
          <p:nvPr>
            <p:ph type="ftr" sz="quarter" idx="11"/>
          </p:nvPr>
        </p:nvSpPr>
        <p:spPr/>
        <p:txBody>
          <a:bodyPr/>
          <a:lstStyle>
            <a:lvl1pPr>
              <a:defRPr/>
            </a:lvl1pPr>
          </a:lstStyle>
          <a:p>
            <a:r>
              <a:rPr lang="sl-SI" altLang="sl-SI"/>
              <a:t>HIP HOP kultura</a:t>
            </a:r>
          </a:p>
        </p:txBody>
      </p:sp>
      <p:sp>
        <p:nvSpPr>
          <p:cNvPr id="7" name="Slide Number Placeholder 6">
            <a:extLst>
              <a:ext uri="{FF2B5EF4-FFF2-40B4-BE49-F238E27FC236}">
                <a16:creationId xmlns:a16="http://schemas.microsoft.com/office/drawing/2014/main" id="{C0467F87-A6FE-4506-B2F4-F607CB39CBA5}"/>
              </a:ext>
            </a:extLst>
          </p:cNvPr>
          <p:cNvSpPr>
            <a:spLocks noGrp="1"/>
          </p:cNvSpPr>
          <p:nvPr>
            <p:ph type="sldNum" sz="quarter" idx="12"/>
          </p:nvPr>
        </p:nvSpPr>
        <p:spPr/>
        <p:txBody>
          <a:bodyPr/>
          <a:lstStyle>
            <a:lvl1pPr>
              <a:defRPr/>
            </a:lvl1pPr>
          </a:lstStyle>
          <a:p>
            <a:fld id="{F142A352-E8BE-43AE-92CF-63859EA92A91}" type="slidenum">
              <a:rPr lang="sl-SI" altLang="sl-SI"/>
              <a:pPr/>
              <a:t>‹#›</a:t>
            </a:fld>
            <a:endParaRPr lang="sl-SI" altLang="sl-SI"/>
          </a:p>
        </p:txBody>
      </p:sp>
    </p:spTree>
    <p:extLst>
      <p:ext uri="{BB962C8B-B14F-4D97-AF65-F5344CB8AC3E}">
        <p14:creationId xmlns:p14="http://schemas.microsoft.com/office/powerpoint/2010/main" val="301635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42FE-8695-41C3-A30F-333DB5F0868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42196F6-A702-43B2-B64E-A242FC42C40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43FA49-58C2-4946-88EA-0F1FFA06F26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9764827-61F0-4518-AE1A-AE977C29836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727C10-2EF5-457B-B834-0F8BB46A177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350BF4C-9569-4472-90B6-2048A476CA3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100D399-B65B-495C-B458-382760E233B1}"/>
              </a:ext>
            </a:extLst>
          </p:cNvPr>
          <p:cNvSpPr>
            <a:spLocks noGrp="1"/>
          </p:cNvSpPr>
          <p:nvPr>
            <p:ph type="ftr" sz="quarter" idx="11"/>
          </p:nvPr>
        </p:nvSpPr>
        <p:spPr/>
        <p:txBody>
          <a:bodyPr/>
          <a:lstStyle>
            <a:lvl1pPr>
              <a:defRPr/>
            </a:lvl1pPr>
          </a:lstStyle>
          <a:p>
            <a:r>
              <a:rPr lang="sl-SI" altLang="sl-SI"/>
              <a:t>HIP HOP kultura</a:t>
            </a:r>
          </a:p>
        </p:txBody>
      </p:sp>
      <p:sp>
        <p:nvSpPr>
          <p:cNvPr id="9" name="Slide Number Placeholder 8">
            <a:extLst>
              <a:ext uri="{FF2B5EF4-FFF2-40B4-BE49-F238E27FC236}">
                <a16:creationId xmlns:a16="http://schemas.microsoft.com/office/drawing/2014/main" id="{A036F24E-9E0D-4419-A91F-703E0FF0A645}"/>
              </a:ext>
            </a:extLst>
          </p:cNvPr>
          <p:cNvSpPr>
            <a:spLocks noGrp="1"/>
          </p:cNvSpPr>
          <p:nvPr>
            <p:ph type="sldNum" sz="quarter" idx="12"/>
          </p:nvPr>
        </p:nvSpPr>
        <p:spPr/>
        <p:txBody>
          <a:bodyPr/>
          <a:lstStyle>
            <a:lvl1pPr>
              <a:defRPr/>
            </a:lvl1pPr>
          </a:lstStyle>
          <a:p>
            <a:fld id="{AFCB018C-E33A-46FA-ACF4-07E8B95292C7}" type="slidenum">
              <a:rPr lang="sl-SI" altLang="sl-SI"/>
              <a:pPr/>
              <a:t>‹#›</a:t>
            </a:fld>
            <a:endParaRPr lang="sl-SI" altLang="sl-SI"/>
          </a:p>
        </p:txBody>
      </p:sp>
    </p:spTree>
    <p:extLst>
      <p:ext uri="{BB962C8B-B14F-4D97-AF65-F5344CB8AC3E}">
        <p14:creationId xmlns:p14="http://schemas.microsoft.com/office/powerpoint/2010/main" val="15200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4BE8-DA30-469B-921E-9F94C1CE0FE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672E1FD-CC35-4431-8312-DD2F00DDF3A3}"/>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DB1DFF77-A996-44D3-8FD6-048B7768CDC0}"/>
              </a:ext>
            </a:extLst>
          </p:cNvPr>
          <p:cNvSpPr>
            <a:spLocks noGrp="1"/>
          </p:cNvSpPr>
          <p:nvPr>
            <p:ph type="ftr" sz="quarter" idx="11"/>
          </p:nvPr>
        </p:nvSpPr>
        <p:spPr/>
        <p:txBody>
          <a:bodyPr/>
          <a:lstStyle>
            <a:lvl1pPr>
              <a:defRPr/>
            </a:lvl1pPr>
          </a:lstStyle>
          <a:p>
            <a:r>
              <a:rPr lang="sl-SI" altLang="sl-SI"/>
              <a:t>HIP HOP kultura</a:t>
            </a:r>
          </a:p>
        </p:txBody>
      </p:sp>
      <p:sp>
        <p:nvSpPr>
          <p:cNvPr id="5" name="Slide Number Placeholder 4">
            <a:extLst>
              <a:ext uri="{FF2B5EF4-FFF2-40B4-BE49-F238E27FC236}">
                <a16:creationId xmlns:a16="http://schemas.microsoft.com/office/drawing/2014/main" id="{DF736E24-1BF2-495E-8C58-BFB72A7B86D5}"/>
              </a:ext>
            </a:extLst>
          </p:cNvPr>
          <p:cNvSpPr>
            <a:spLocks noGrp="1"/>
          </p:cNvSpPr>
          <p:nvPr>
            <p:ph type="sldNum" sz="quarter" idx="12"/>
          </p:nvPr>
        </p:nvSpPr>
        <p:spPr/>
        <p:txBody>
          <a:bodyPr/>
          <a:lstStyle>
            <a:lvl1pPr>
              <a:defRPr/>
            </a:lvl1pPr>
          </a:lstStyle>
          <a:p>
            <a:fld id="{19F93362-B33F-434A-8DBB-1921B4224E6D}" type="slidenum">
              <a:rPr lang="sl-SI" altLang="sl-SI"/>
              <a:pPr/>
              <a:t>‹#›</a:t>
            </a:fld>
            <a:endParaRPr lang="sl-SI" altLang="sl-SI"/>
          </a:p>
        </p:txBody>
      </p:sp>
    </p:spTree>
    <p:extLst>
      <p:ext uri="{BB962C8B-B14F-4D97-AF65-F5344CB8AC3E}">
        <p14:creationId xmlns:p14="http://schemas.microsoft.com/office/powerpoint/2010/main" val="334104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70C7D1-5F7D-486F-9383-ACF13D3E54E1}"/>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F192490-C31F-4EA4-8E63-325200F22F97}"/>
              </a:ext>
            </a:extLst>
          </p:cNvPr>
          <p:cNvSpPr>
            <a:spLocks noGrp="1"/>
          </p:cNvSpPr>
          <p:nvPr>
            <p:ph type="ftr" sz="quarter" idx="11"/>
          </p:nvPr>
        </p:nvSpPr>
        <p:spPr/>
        <p:txBody>
          <a:bodyPr/>
          <a:lstStyle>
            <a:lvl1pPr>
              <a:defRPr/>
            </a:lvl1pPr>
          </a:lstStyle>
          <a:p>
            <a:r>
              <a:rPr lang="sl-SI" altLang="sl-SI"/>
              <a:t>HIP HOP kultura</a:t>
            </a:r>
          </a:p>
        </p:txBody>
      </p:sp>
      <p:sp>
        <p:nvSpPr>
          <p:cNvPr id="4" name="Slide Number Placeholder 3">
            <a:extLst>
              <a:ext uri="{FF2B5EF4-FFF2-40B4-BE49-F238E27FC236}">
                <a16:creationId xmlns:a16="http://schemas.microsoft.com/office/drawing/2014/main" id="{D605131A-8B06-43C0-8BCF-9F014AB264B7}"/>
              </a:ext>
            </a:extLst>
          </p:cNvPr>
          <p:cNvSpPr>
            <a:spLocks noGrp="1"/>
          </p:cNvSpPr>
          <p:nvPr>
            <p:ph type="sldNum" sz="quarter" idx="12"/>
          </p:nvPr>
        </p:nvSpPr>
        <p:spPr/>
        <p:txBody>
          <a:bodyPr/>
          <a:lstStyle>
            <a:lvl1pPr>
              <a:defRPr/>
            </a:lvl1pPr>
          </a:lstStyle>
          <a:p>
            <a:fld id="{FB7E7377-BF24-4873-BBCB-D68757E5F7B9}" type="slidenum">
              <a:rPr lang="sl-SI" altLang="sl-SI"/>
              <a:pPr/>
              <a:t>‹#›</a:t>
            </a:fld>
            <a:endParaRPr lang="sl-SI" altLang="sl-SI"/>
          </a:p>
        </p:txBody>
      </p:sp>
    </p:spTree>
    <p:extLst>
      <p:ext uri="{BB962C8B-B14F-4D97-AF65-F5344CB8AC3E}">
        <p14:creationId xmlns:p14="http://schemas.microsoft.com/office/powerpoint/2010/main" val="326118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57C04-980B-4CD6-AC72-0E3141783BE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10FB787-F2CF-4640-A814-1F27A3E073A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E34BE43-73F7-4109-8F69-2C17CA5303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7FAF2-8752-4E2D-9589-CD8590E5C1E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F2F2589-433D-4C44-9219-BF558AF7C111}"/>
              </a:ext>
            </a:extLst>
          </p:cNvPr>
          <p:cNvSpPr>
            <a:spLocks noGrp="1"/>
          </p:cNvSpPr>
          <p:nvPr>
            <p:ph type="ftr" sz="quarter" idx="11"/>
          </p:nvPr>
        </p:nvSpPr>
        <p:spPr/>
        <p:txBody>
          <a:bodyPr/>
          <a:lstStyle>
            <a:lvl1pPr>
              <a:defRPr/>
            </a:lvl1pPr>
          </a:lstStyle>
          <a:p>
            <a:r>
              <a:rPr lang="sl-SI" altLang="sl-SI"/>
              <a:t>HIP HOP kultura</a:t>
            </a:r>
          </a:p>
        </p:txBody>
      </p:sp>
      <p:sp>
        <p:nvSpPr>
          <p:cNvPr id="7" name="Slide Number Placeholder 6">
            <a:extLst>
              <a:ext uri="{FF2B5EF4-FFF2-40B4-BE49-F238E27FC236}">
                <a16:creationId xmlns:a16="http://schemas.microsoft.com/office/drawing/2014/main" id="{15DA71A4-F6FB-4346-86FB-42DE5B54DCAE}"/>
              </a:ext>
            </a:extLst>
          </p:cNvPr>
          <p:cNvSpPr>
            <a:spLocks noGrp="1"/>
          </p:cNvSpPr>
          <p:nvPr>
            <p:ph type="sldNum" sz="quarter" idx="12"/>
          </p:nvPr>
        </p:nvSpPr>
        <p:spPr/>
        <p:txBody>
          <a:bodyPr/>
          <a:lstStyle>
            <a:lvl1pPr>
              <a:defRPr/>
            </a:lvl1pPr>
          </a:lstStyle>
          <a:p>
            <a:fld id="{A21E558A-B671-4B47-BD97-DE6F0EBB5770}" type="slidenum">
              <a:rPr lang="sl-SI" altLang="sl-SI"/>
              <a:pPr/>
              <a:t>‹#›</a:t>
            </a:fld>
            <a:endParaRPr lang="sl-SI" altLang="sl-SI"/>
          </a:p>
        </p:txBody>
      </p:sp>
    </p:spTree>
    <p:extLst>
      <p:ext uri="{BB962C8B-B14F-4D97-AF65-F5344CB8AC3E}">
        <p14:creationId xmlns:p14="http://schemas.microsoft.com/office/powerpoint/2010/main" val="4237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A587-00BA-4067-87B8-7282C3AB7E2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3FFBB6B-EB78-4947-9EF9-D1FBFA11670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A164E8A-6E6A-41E0-8EEB-F44AB5BFBC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3F195A-3869-4262-A7F7-897F5B35D95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5C47B5B-E4C1-463D-92E5-3782843A3677}"/>
              </a:ext>
            </a:extLst>
          </p:cNvPr>
          <p:cNvSpPr>
            <a:spLocks noGrp="1"/>
          </p:cNvSpPr>
          <p:nvPr>
            <p:ph type="ftr" sz="quarter" idx="11"/>
          </p:nvPr>
        </p:nvSpPr>
        <p:spPr/>
        <p:txBody>
          <a:bodyPr/>
          <a:lstStyle>
            <a:lvl1pPr>
              <a:defRPr/>
            </a:lvl1pPr>
          </a:lstStyle>
          <a:p>
            <a:r>
              <a:rPr lang="sl-SI" altLang="sl-SI"/>
              <a:t>HIP HOP kultura</a:t>
            </a:r>
          </a:p>
        </p:txBody>
      </p:sp>
      <p:sp>
        <p:nvSpPr>
          <p:cNvPr id="7" name="Slide Number Placeholder 6">
            <a:extLst>
              <a:ext uri="{FF2B5EF4-FFF2-40B4-BE49-F238E27FC236}">
                <a16:creationId xmlns:a16="http://schemas.microsoft.com/office/drawing/2014/main" id="{A4361B2B-014A-4249-85FD-8A0202D70248}"/>
              </a:ext>
            </a:extLst>
          </p:cNvPr>
          <p:cNvSpPr>
            <a:spLocks noGrp="1"/>
          </p:cNvSpPr>
          <p:nvPr>
            <p:ph type="sldNum" sz="quarter" idx="12"/>
          </p:nvPr>
        </p:nvSpPr>
        <p:spPr/>
        <p:txBody>
          <a:bodyPr/>
          <a:lstStyle>
            <a:lvl1pPr>
              <a:defRPr/>
            </a:lvl1pPr>
          </a:lstStyle>
          <a:p>
            <a:fld id="{519B9418-43B6-40F6-93CA-E991B86FEC32}" type="slidenum">
              <a:rPr lang="sl-SI" altLang="sl-SI"/>
              <a:pPr/>
              <a:t>‹#›</a:t>
            </a:fld>
            <a:endParaRPr lang="sl-SI" altLang="sl-SI"/>
          </a:p>
        </p:txBody>
      </p:sp>
    </p:spTree>
    <p:extLst>
      <p:ext uri="{BB962C8B-B14F-4D97-AF65-F5344CB8AC3E}">
        <p14:creationId xmlns:p14="http://schemas.microsoft.com/office/powerpoint/2010/main" val="11037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1B69AF6-5A1E-41F3-A2CA-296AD86B6112}"/>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FC5E0DC8-64B2-4296-AE14-B60B83329D4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11C12ED6-D8A8-4B96-9F1E-88A7CA56D15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251645F3-A20C-4BF7-81E7-F80B329C1AE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sl-SI" altLang="sl-SI"/>
              <a:t>HIP HOP kultura</a:t>
            </a:r>
          </a:p>
        </p:txBody>
      </p:sp>
      <p:sp>
        <p:nvSpPr>
          <p:cNvPr id="1030" name="Rectangle 6">
            <a:extLst>
              <a:ext uri="{FF2B5EF4-FFF2-40B4-BE49-F238E27FC236}">
                <a16:creationId xmlns:a16="http://schemas.microsoft.com/office/drawing/2014/main" id="{CED4F001-63E5-43B3-982A-62324F694C1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65A5E18-3C4C-44FE-B836-0C187F668EEE}"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audio" Target="file:///D:\ibe%202005%20trailer\ibe%202005%20trailer%202nd%20song.wav" TargetMode="External"/><Relationship Id="rId7" Type="http://schemas.openxmlformats.org/officeDocument/2006/relationships/image" Target="../media/image13.png"/><Relationship Id="rId2" Type="http://schemas.openxmlformats.org/officeDocument/2006/relationships/video" Target="file:///I:\Video%20Breakdance%20-%20Battle%20Of%20The%20Year%202000.mpeg" TargetMode="External"/><Relationship Id="rId1" Type="http://schemas.openxmlformats.org/officeDocument/2006/relationships/video" Target="file:///I:\Battle%20Of%20The%20Year%202000(Flying%20Steps%20vs%20Waseda%20Breakers).mpeg" TargetMode="External"/><Relationship Id="rId6" Type="http://schemas.openxmlformats.org/officeDocument/2006/relationships/image" Target="../media/image12.jpeg"/><Relationship Id="rId5" Type="http://schemas.openxmlformats.org/officeDocument/2006/relationships/notesSlide" Target="../notesSlides/notesSlide11.xml"/><Relationship Id="rId4" Type="http://schemas.openxmlformats.org/officeDocument/2006/relationships/slideLayout" Target="../slideLayouts/slideLayout12.xml"/><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mok.olsztyn.pl/turniej_break.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C11C9B75-7AEE-4740-8500-3A8C8C965ED7}"/>
              </a:ext>
            </a:extLst>
          </p:cNvPr>
          <p:cNvSpPr>
            <a:spLocks noGrp="1"/>
          </p:cNvSpPr>
          <p:nvPr>
            <p:ph type="ftr" sz="quarter" idx="11"/>
          </p:nvPr>
        </p:nvSpPr>
        <p:spPr/>
        <p:txBody>
          <a:bodyPr/>
          <a:lstStyle/>
          <a:p>
            <a:r>
              <a:rPr lang="sl-SI" altLang="sl-SI"/>
              <a:t>HIP HOP kultura</a:t>
            </a:r>
          </a:p>
        </p:txBody>
      </p:sp>
      <p:sp>
        <p:nvSpPr>
          <p:cNvPr id="7" name="Slide Number Placeholder 5">
            <a:extLst>
              <a:ext uri="{FF2B5EF4-FFF2-40B4-BE49-F238E27FC236}">
                <a16:creationId xmlns:a16="http://schemas.microsoft.com/office/drawing/2014/main" id="{3FEF3737-F078-4A48-BAF3-723433E6EDF4}"/>
              </a:ext>
            </a:extLst>
          </p:cNvPr>
          <p:cNvSpPr>
            <a:spLocks noGrp="1"/>
          </p:cNvSpPr>
          <p:nvPr>
            <p:ph type="sldNum" sz="quarter" idx="12"/>
          </p:nvPr>
        </p:nvSpPr>
        <p:spPr/>
        <p:txBody>
          <a:bodyPr/>
          <a:lstStyle/>
          <a:p>
            <a:fld id="{73AC9B40-7C8A-4AB7-B15D-1174D2D32440}" type="slidenum">
              <a:rPr lang="sl-SI" altLang="sl-SI"/>
              <a:pPr/>
              <a:t>1</a:t>
            </a:fld>
            <a:endParaRPr lang="sl-SI" altLang="sl-SI"/>
          </a:p>
        </p:txBody>
      </p:sp>
      <p:sp>
        <p:nvSpPr>
          <p:cNvPr id="12290" name="Rectangle 2">
            <a:extLst>
              <a:ext uri="{FF2B5EF4-FFF2-40B4-BE49-F238E27FC236}">
                <a16:creationId xmlns:a16="http://schemas.microsoft.com/office/drawing/2014/main" id="{52E1ACBB-364C-42F0-A0A1-177DAB003081}"/>
              </a:ext>
            </a:extLst>
          </p:cNvPr>
          <p:cNvSpPr>
            <a:spLocks noGrp="1" noChangeArrowheads="1"/>
          </p:cNvSpPr>
          <p:nvPr>
            <p:ph type="title"/>
          </p:nvPr>
        </p:nvSpPr>
        <p:spPr/>
        <p:txBody>
          <a:bodyPr/>
          <a:lstStyle/>
          <a:p>
            <a:endParaRPr lang="sl-SI" altLang="sl-SI"/>
          </a:p>
        </p:txBody>
      </p:sp>
      <p:sp>
        <p:nvSpPr>
          <p:cNvPr id="12291" name="Rectangle 3">
            <a:extLst>
              <a:ext uri="{FF2B5EF4-FFF2-40B4-BE49-F238E27FC236}">
                <a16:creationId xmlns:a16="http://schemas.microsoft.com/office/drawing/2014/main" id="{8D6722A4-627F-4DAA-87DF-CE10F35C6752}"/>
              </a:ext>
            </a:extLst>
          </p:cNvPr>
          <p:cNvSpPr>
            <a:spLocks noGrp="1" noChangeArrowheads="1"/>
          </p:cNvSpPr>
          <p:nvPr>
            <p:ph type="body" idx="1"/>
          </p:nvPr>
        </p:nvSpPr>
        <p:spPr/>
        <p:txBody>
          <a:bodyPr/>
          <a:lstStyle/>
          <a:p>
            <a:endParaRPr lang="sl-SI" altLang="sl-SI"/>
          </a:p>
        </p:txBody>
      </p:sp>
      <p:sp>
        <p:nvSpPr>
          <p:cNvPr id="12292" name="WordArt 4">
            <a:extLst>
              <a:ext uri="{FF2B5EF4-FFF2-40B4-BE49-F238E27FC236}">
                <a16:creationId xmlns:a16="http://schemas.microsoft.com/office/drawing/2014/main" id="{A5EDC366-1A56-46C4-A99A-FBD53ED1786C}"/>
              </a:ext>
            </a:extLst>
          </p:cNvPr>
          <p:cNvSpPr>
            <a:spLocks noChangeArrowheads="1" noChangeShapeType="1" noTextEdit="1"/>
          </p:cNvSpPr>
          <p:nvPr/>
        </p:nvSpPr>
        <p:spPr bwMode="auto">
          <a:xfrm>
            <a:off x="304800" y="152400"/>
            <a:ext cx="8458200" cy="6477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sl-SI" sz="7200" b="1" i="1" kern="10">
                <a:ln w="9525">
                  <a:round/>
                  <a:headEnd/>
                  <a:tailEnd/>
                </a:ln>
                <a:gradFill rotWithShape="0">
                  <a:gsLst>
                    <a:gs pos="0">
                      <a:srgbClr val="FFE701"/>
                    </a:gs>
                    <a:gs pos="100000">
                      <a:srgbClr val="FE3E02"/>
                    </a:gs>
                  </a:gsLst>
                  <a:lin ang="5400000" scaled="1"/>
                </a:gradFill>
                <a:latin typeface="FranklinGotTDemCon"/>
              </a:rPr>
              <a:t>Hip hop kultura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3EB4A95-3B91-4619-9C99-828C031B7183}"/>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093B093F-D0A7-4D1F-9A7B-DAE3C228E222}"/>
              </a:ext>
            </a:extLst>
          </p:cNvPr>
          <p:cNvSpPr>
            <a:spLocks noGrp="1"/>
          </p:cNvSpPr>
          <p:nvPr>
            <p:ph type="sldNum" sz="quarter" idx="12"/>
          </p:nvPr>
        </p:nvSpPr>
        <p:spPr/>
        <p:txBody>
          <a:bodyPr/>
          <a:lstStyle/>
          <a:p>
            <a:fld id="{EA058637-FC73-4A1C-842A-EFDCA77D4D6F}" type="slidenum">
              <a:rPr lang="sl-SI" altLang="sl-SI"/>
              <a:pPr/>
              <a:t>10</a:t>
            </a:fld>
            <a:endParaRPr lang="sl-SI" altLang="sl-SI"/>
          </a:p>
        </p:txBody>
      </p:sp>
      <p:sp>
        <p:nvSpPr>
          <p:cNvPr id="13314" name="Rectangle 2">
            <a:extLst>
              <a:ext uri="{FF2B5EF4-FFF2-40B4-BE49-F238E27FC236}">
                <a16:creationId xmlns:a16="http://schemas.microsoft.com/office/drawing/2014/main" id="{A93729F2-131E-460B-B24D-1F5BE0CC8D4D}"/>
              </a:ext>
            </a:extLst>
          </p:cNvPr>
          <p:cNvSpPr>
            <a:spLocks noGrp="1" noChangeArrowheads="1"/>
          </p:cNvSpPr>
          <p:nvPr>
            <p:ph type="title"/>
          </p:nvPr>
        </p:nvSpPr>
        <p:spPr/>
        <p:txBody>
          <a:bodyPr/>
          <a:lstStyle/>
          <a:p>
            <a:r>
              <a:rPr lang="sl-SI" altLang="sl-SI">
                <a:solidFill>
                  <a:schemeClr val="accent1"/>
                </a:solidFill>
              </a:rPr>
              <a:t>Oprema</a:t>
            </a:r>
            <a:endParaRPr lang="sl-SI" altLang="sl-SI"/>
          </a:p>
        </p:txBody>
      </p:sp>
      <p:sp>
        <p:nvSpPr>
          <p:cNvPr id="13315" name="Rectangle 3">
            <a:extLst>
              <a:ext uri="{FF2B5EF4-FFF2-40B4-BE49-F238E27FC236}">
                <a16:creationId xmlns:a16="http://schemas.microsoft.com/office/drawing/2014/main" id="{D26F7E4A-EFA0-44D8-A1C4-77A952608FEE}"/>
              </a:ext>
            </a:extLst>
          </p:cNvPr>
          <p:cNvSpPr>
            <a:spLocks noGrp="1" noChangeArrowheads="1"/>
          </p:cNvSpPr>
          <p:nvPr>
            <p:ph type="body" idx="1"/>
          </p:nvPr>
        </p:nvSpPr>
        <p:spPr/>
        <p:txBody>
          <a:bodyPr/>
          <a:lstStyle/>
          <a:p>
            <a:r>
              <a:rPr lang="sl-SI" altLang="sl-SI" dirty="0">
                <a:solidFill>
                  <a:srgbClr val="FF3300"/>
                </a:solidFill>
              </a:rPr>
              <a:t>Obvezna oprema je v </a:t>
            </a:r>
            <a:r>
              <a:rPr lang="sl-SI" altLang="sl-SI" dirty="0" err="1">
                <a:solidFill>
                  <a:srgbClr val="FF3300"/>
                </a:solidFill>
              </a:rPr>
              <a:t>break</a:t>
            </a:r>
            <a:r>
              <a:rPr lang="sl-SI" altLang="sl-SI" dirty="0">
                <a:solidFill>
                  <a:srgbClr val="FF3300"/>
                </a:solidFill>
              </a:rPr>
              <a:t> </a:t>
            </a:r>
            <a:r>
              <a:rPr lang="sl-SI" altLang="sl-SI" dirty="0" err="1">
                <a:solidFill>
                  <a:srgbClr val="FF3300"/>
                </a:solidFill>
              </a:rPr>
              <a:t>danceo</a:t>
            </a:r>
            <a:r>
              <a:rPr lang="sl-SI" altLang="sl-SI" dirty="0">
                <a:solidFill>
                  <a:srgbClr val="FF3300"/>
                </a:solidFill>
              </a:rPr>
              <a:t> zmeraj bila firma </a:t>
            </a:r>
            <a:r>
              <a:rPr lang="sl-SI" altLang="sl-SI" dirty="0" err="1">
                <a:solidFill>
                  <a:srgbClr val="FF3300"/>
                </a:solidFill>
              </a:rPr>
              <a:t>adidas</a:t>
            </a:r>
            <a:r>
              <a:rPr lang="sl-SI" altLang="sl-SI">
                <a:solidFill>
                  <a:srgbClr val="FF3300"/>
                </a:solidFill>
              </a:rPr>
              <a:t>:</a:t>
            </a:r>
          </a:p>
          <a:p>
            <a:r>
              <a:rPr lang="sl-SI" altLang="sl-SI" dirty="0">
                <a:solidFill>
                  <a:srgbClr val="FF3300"/>
                </a:solidFill>
              </a:rPr>
              <a:t>trenerka</a:t>
            </a:r>
          </a:p>
          <a:p>
            <a:r>
              <a:rPr lang="sl-SI" altLang="sl-SI" dirty="0">
                <a:solidFill>
                  <a:srgbClr val="FF3300"/>
                </a:solidFill>
              </a:rPr>
              <a:t>čevlji</a:t>
            </a:r>
          </a:p>
          <a:p>
            <a:r>
              <a:rPr lang="sl-SI" altLang="sl-SI" dirty="0">
                <a:solidFill>
                  <a:srgbClr val="FF3300"/>
                </a:solidFill>
              </a:rPr>
              <a:t>kapa </a:t>
            </a:r>
          </a:p>
          <a:p>
            <a:r>
              <a:rPr lang="sl-SI" altLang="sl-SI" dirty="0">
                <a:solidFill>
                  <a:srgbClr val="FF3300"/>
                </a:solidFill>
              </a:rPr>
              <a:t>celo očala</a:t>
            </a:r>
          </a:p>
          <a:p>
            <a:r>
              <a:rPr lang="sl-SI" altLang="sl-SI" dirty="0">
                <a:solidFill>
                  <a:srgbClr val="FF3300"/>
                </a:solidFill>
              </a:rPr>
              <a:t>Celo v eni izmed pesmi jih je opeval Run </a:t>
            </a:r>
            <a:r>
              <a:rPr lang="sl-SI" altLang="sl-SI" dirty="0" err="1">
                <a:solidFill>
                  <a:srgbClr val="FF3300"/>
                </a:solidFill>
              </a:rPr>
              <a:t>dmc</a:t>
            </a:r>
            <a:endParaRPr lang="sl-SI" altLang="sl-SI" dirty="0">
              <a:solidFill>
                <a:srgbClr val="FF33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8" name="Footer Placeholder 6">
            <a:extLst>
              <a:ext uri="{FF2B5EF4-FFF2-40B4-BE49-F238E27FC236}">
                <a16:creationId xmlns:a16="http://schemas.microsoft.com/office/drawing/2014/main" id="{C65C2C3D-6BD2-4A76-AFC8-7E590C397445}"/>
              </a:ext>
            </a:extLst>
          </p:cNvPr>
          <p:cNvSpPr>
            <a:spLocks noGrp="1"/>
          </p:cNvSpPr>
          <p:nvPr>
            <p:ph type="ftr" sz="quarter" idx="11"/>
          </p:nvPr>
        </p:nvSpPr>
        <p:spPr/>
        <p:txBody>
          <a:bodyPr/>
          <a:lstStyle/>
          <a:p>
            <a:r>
              <a:rPr lang="sl-SI" altLang="sl-SI"/>
              <a:t>HIP HOP kultura</a:t>
            </a:r>
          </a:p>
        </p:txBody>
      </p:sp>
      <p:sp>
        <p:nvSpPr>
          <p:cNvPr id="9" name="Slide Number Placeholder 7">
            <a:extLst>
              <a:ext uri="{FF2B5EF4-FFF2-40B4-BE49-F238E27FC236}">
                <a16:creationId xmlns:a16="http://schemas.microsoft.com/office/drawing/2014/main" id="{8D5BA1D5-D4FF-44C7-8F5B-F1AC0C84192F}"/>
              </a:ext>
            </a:extLst>
          </p:cNvPr>
          <p:cNvSpPr>
            <a:spLocks noGrp="1"/>
          </p:cNvSpPr>
          <p:nvPr>
            <p:ph type="sldNum" sz="quarter" idx="12"/>
          </p:nvPr>
        </p:nvSpPr>
        <p:spPr/>
        <p:txBody>
          <a:bodyPr/>
          <a:lstStyle/>
          <a:p>
            <a:fld id="{88324CFB-EF5A-475D-B9AD-38B866CBA28B}" type="slidenum">
              <a:rPr lang="sl-SI" altLang="sl-SI"/>
              <a:pPr/>
              <a:t>11</a:t>
            </a:fld>
            <a:endParaRPr lang="sl-SI" altLang="sl-SI"/>
          </a:p>
        </p:txBody>
      </p:sp>
      <p:sp>
        <p:nvSpPr>
          <p:cNvPr id="14338" name="Rectangle 2">
            <a:extLst>
              <a:ext uri="{FF2B5EF4-FFF2-40B4-BE49-F238E27FC236}">
                <a16:creationId xmlns:a16="http://schemas.microsoft.com/office/drawing/2014/main" id="{2ED1DEF8-E814-42FA-9FB8-842AD5BC8E3A}"/>
              </a:ext>
            </a:extLst>
          </p:cNvPr>
          <p:cNvSpPr>
            <a:spLocks noGrp="1" noChangeArrowheads="1"/>
          </p:cNvSpPr>
          <p:nvPr>
            <p:ph type="title"/>
          </p:nvPr>
        </p:nvSpPr>
        <p:spPr/>
        <p:txBody>
          <a:bodyPr/>
          <a:lstStyle/>
          <a:p>
            <a:endParaRPr lang="sl-SI" altLang="sl-SI" sz="3200">
              <a:solidFill>
                <a:schemeClr val="accent1"/>
              </a:solidFill>
            </a:endParaRPr>
          </a:p>
        </p:txBody>
      </p:sp>
      <p:sp>
        <p:nvSpPr>
          <p:cNvPr id="14339" name="Rectangle 3">
            <a:extLst>
              <a:ext uri="{FF2B5EF4-FFF2-40B4-BE49-F238E27FC236}">
                <a16:creationId xmlns:a16="http://schemas.microsoft.com/office/drawing/2014/main" id="{7117671A-6073-4112-8E12-8CC126C1AEE8}"/>
              </a:ext>
            </a:extLst>
          </p:cNvPr>
          <p:cNvSpPr>
            <a:spLocks noGrp="1" noChangeArrowheads="1"/>
          </p:cNvSpPr>
          <p:nvPr>
            <p:ph type="body" sz="half" idx="1"/>
          </p:nvPr>
        </p:nvSpPr>
        <p:spPr/>
        <p:txBody>
          <a:bodyPr/>
          <a:lstStyle/>
          <a:p>
            <a:r>
              <a:rPr lang="en-US" altLang="sl-SI" sz="2800">
                <a:solidFill>
                  <a:schemeClr val="accent1"/>
                </a:solidFill>
              </a:rPr>
              <a:t>VIDEO &amp; GLASBA</a:t>
            </a:r>
          </a:p>
          <a:p>
            <a:r>
              <a:rPr lang="sl-SI" altLang="sl-SI" sz="2800">
                <a:solidFill>
                  <a:srgbClr val="FF3300"/>
                </a:solidFill>
              </a:rPr>
              <a:t>Break dance video: </a:t>
            </a:r>
          </a:p>
          <a:p>
            <a:r>
              <a:rPr lang="sl-SI" altLang="sl-SI" sz="2800">
                <a:solidFill>
                  <a:srgbClr val="FF3300"/>
                </a:solidFill>
              </a:rPr>
              <a:t>To sta primera tekmovanja iz Battle of the year 2000, skupinski in samostojni</a:t>
            </a:r>
            <a:endParaRPr lang="en-US" altLang="sl-SI" sz="2800">
              <a:solidFill>
                <a:srgbClr val="FF3300"/>
              </a:solidFill>
            </a:endParaRPr>
          </a:p>
          <a:p>
            <a:r>
              <a:rPr lang="en-US" altLang="sl-SI" sz="2800">
                <a:solidFill>
                  <a:srgbClr val="FF3300"/>
                </a:solidFill>
              </a:rPr>
              <a:t>Primer glasbe </a:t>
            </a:r>
            <a:endParaRPr lang="sl-SI" altLang="sl-SI" sz="2800">
              <a:solidFill>
                <a:srgbClr val="FF3300"/>
              </a:solidFill>
            </a:endParaRPr>
          </a:p>
        </p:txBody>
      </p:sp>
      <p:pic>
        <p:nvPicPr>
          <p:cNvPr id="14340" name="Battle Of The Year 2000(Flying Steps vs Waseda Breakers).mpeg">
            <a:hlinkClick r:id="" action="ppaction://media"/>
            <a:extLst>
              <a:ext uri="{FF2B5EF4-FFF2-40B4-BE49-F238E27FC236}">
                <a16:creationId xmlns:a16="http://schemas.microsoft.com/office/drawing/2014/main" id="{51B9C18F-E2E8-43FD-AE2F-EB4B55CC0E99}"/>
              </a:ext>
            </a:extLst>
          </p:cNvPr>
          <p:cNvPicPr>
            <a:picLocks noGrp="1" noRot="1" noChangeAspect="1" noChangeArrowheads="1"/>
          </p:cNvPicPr>
          <p:nvPr>
            <p:ph sz="quarter" idx="2"/>
            <a:videoFile r:link="rId1"/>
          </p:nvPr>
        </p:nvPicPr>
        <p:blipFill>
          <a:blip r:embed="rId7">
            <a:extLst>
              <a:ext uri="{28A0092B-C50C-407E-A947-70E740481C1C}">
                <a14:useLocalDpi xmlns:a14="http://schemas.microsoft.com/office/drawing/2010/main" val="0"/>
              </a:ext>
            </a:extLst>
          </a:blip>
          <a:srcRect/>
          <a:stretch>
            <a:fillRect/>
          </a:stretch>
        </p:blipFill>
        <p:spPr>
          <a:xfrm>
            <a:off x="4222750" y="0"/>
            <a:ext cx="4921250" cy="32845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2" name="Video Breakdance - Battle Of The Year 2000.mpeg">
            <a:hlinkClick r:id="" action="ppaction://media"/>
            <a:extLst>
              <a:ext uri="{FF2B5EF4-FFF2-40B4-BE49-F238E27FC236}">
                <a16:creationId xmlns:a16="http://schemas.microsoft.com/office/drawing/2014/main" id="{DD432F67-7E27-4DF4-A5D2-7D619DC63794}"/>
              </a:ext>
            </a:extLst>
          </p:cNvPr>
          <p:cNvPicPr>
            <a:picLocks noGrp="1" noRot="1" noChangeAspect="1" noChangeArrowheads="1"/>
          </p:cNvPicPr>
          <p:nvPr>
            <p:ph sz="quarter" idx="3"/>
            <a:videoFile r:link="rId2"/>
          </p:nvPr>
        </p:nvPicPr>
        <p:blipFill>
          <a:blip r:embed="rId8">
            <a:extLst>
              <a:ext uri="{28A0092B-C50C-407E-A947-70E740481C1C}">
                <a14:useLocalDpi xmlns:a14="http://schemas.microsoft.com/office/drawing/2010/main" val="0"/>
              </a:ext>
            </a:extLst>
          </a:blip>
          <a:srcRect/>
          <a:stretch>
            <a:fillRect/>
          </a:stretch>
        </p:blipFill>
        <p:spPr>
          <a:xfrm>
            <a:off x="4067175" y="3395663"/>
            <a:ext cx="5076825" cy="346233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4" name="ibe 2005 trailer 2nd song.wav">
            <a:hlinkClick r:id="" action="ppaction://media"/>
            <a:extLst>
              <a:ext uri="{FF2B5EF4-FFF2-40B4-BE49-F238E27FC236}">
                <a16:creationId xmlns:a16="http://schemas.microsoft.com/office/drawing/2014/main" id="{0B8559D5-930F-4F88-9404-17954A6493A2}"/>
              </a:ext>
            </a:extLst>
          </p:cNvPr>
          <p:cNvPicPr>
            <a:picLocks noRot="1" noChangeAspect="1" noChangeArrowheads="1"/>
          </p:cNvPicPr>
          <p:nvPr>
            <a:audioFile r:link="rId3"/>
          </p:nvPr>
        </p:nvPicPr>
        <p:blipFill>
          <a:blip r:embed="rId9">
            <a:extLst>
              <a:ext uri="{28A0092B-C50C-407E-A947-70E740481C1C}">
                <a14:useLocalDpi xmlns:a14="http://schemas.microsoft.com/office/drawing/2010/main" val="0"/>
              </a:ext>
            </a:extLst>
          </a:blip>
          <a:srcRect/>
          <a:stretch>
            <a:fillRect/>
          </a:stretch>
        </p:blipFill>
        <p:spPr bwMode="auto">
          <a:xfrm>
            <a:off x="1908175" y="573405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340"/>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14340"/>
                                        </p:tgtEl>
                                      </p:cBhvr>
                                    </p:cmd>
                                  </p:childTnLst>
                                </p:cTn>
                              </p:par>
                            </p:childTnLst>
                          </p:cTn>
                        </p:par>
                      </p:childTnLst>
                    </p:cTn>
                  </p:par>
                </p:childTnLst>
              </p:cTn>
              <p:nextCondLst>
                <p:cond evt="onClick" delay="0">
                  <p:tgtEl>
                    <p:spTgt spid="14340"/>
                  </p:tgtEl>
                </p:cond>
              </p:nextCondLst>
            </p:seq>
            <p:video>
              <p:cMediaNode>
                <p:cTn id="7" fill="hold" display="0">
                  <p:stCondLst>
                    <p:cond delay="indefinite"/>
                  </p:stCondLst>
                  <p:endCondLst>
                    <p:cond evt="onNext" delay="0">
                      <p:tgtEl>
                        <p:sldTgt/>
                      </p:tgtEl>
                    </p:cond>
                    <p:cond evt="onPrev" delay="0">
                      <p:tgtEl>
                        <p:sldTgt/>
                      </p:tgtEl>
                    </p:cond>
                  </p:endCondLst>
                </p:cTn>
                <p:tgtEl>
                  <p:spTgt spid="14340"/>
                </p:tgtEl>
              </p:cMediaNode>
            </p:video>
            <p:seq concurrent="1" nextAc="seek">
              <p:cTn id="8" restart="whenNotActive" fill="hold" evtFilter="cancelBubble" nodeType="interactiveSeq">
                <p:stCondLst>
                  <p:cond evt="onClick" delay="0">
                    <p:tgtEl>
                      <p:spTgt spid="1434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14342"/>
                                        </p:tgtEl>
                                      </p:cBhvr>
                                    </p:cmd>
                                  </p:childTnLst>
                                </p:cTn>
                              </p:par>
                            </p:childTnLst>
                          </p:cTn>
                        </p:par>
                      </p:childTnLst>
                    </p:cTn>
                  </p:par>
                </p:childTnLst>
              </p:cTn>
              <p:nextCondLst>
                <p:cond evt="onClick" delay="0">
                  <p:tgtEl>
                    <p:spTgt spid="14342"/>
                  </p:tgtEl>
                </p:cond>
              </p:nextCondLst>
            </p:seq>
            <p:video>
              <p:cMediaNode>
                <p:cTn id="13" fill="hold" display="0">
                  <p:stCondLst>
                    <p:cond delay="indefinite"/>
                  </p:stCondLst>
                  <p:endCondLst>
                    <p:cond evt="onNext" delay="0">
                      <p:tgtEl>
                        <p:sldTgt/>
                      </p:tgtEl>
                    </p:cond>
                    <p:cond evt="onPrev" delay="0">
                      <p:tgtEl>
                        <p:sldTgt/>
                      </p:tgtEl>
                    </p:cond>
                  </p:endCondLst>
                </p:cTn>
                <p:tgtEl>
                  <p:spTgt spid="14342"/>
                </p:tgtEl>
              </p:cMediaNode>
            </p:video>
            <p:seq concurrent="1" nextAc="seek">
              <p:cTn id="14" restart="whenNotActive" fill="hold" evtFilter="cancelBubble" nodeType="interactiveSeq">
                <p:stCondLst>
                  <p:cond evt="onClick" delay="0">
                    <p:tgtEl>
                      <p:spTgt spid="14344"/>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1" presetClass="mediacall" presetSubtype="0" fill="hold" nodeType="clickEffect">
                                  <p:stCondLst>
                                    <p:cond delay="0"/>
                                  </p:stCondLst>
                                  <p:childTnLst>
                                    <p:cmd type="call" cmd="playFrom(0.0)">
                                      <p:cBhvr>
                                        <p:cTn id="18" dur="210304" fill="hold"/>
                                        <p:tgtEl>
                                          <p:spTgt spid="14344"/>
                                        </p:tgtEl>
                                      </p:cBhvr>
                                    </p:cmd>
                                  </p:childTnLst>
                                </p:cTn>
                              </p:par>
                            </p:childTnLst>
                          </p:cTn>
                        </p:par>
                      </p:childTnLst>
                    </p:cTn>
                  </p:par>
                </p:childTnLst>
              </p:cTn>
              <p:nextCondLst>
                <p:cond evt="onClick" delay="0">
                  <p:tgtEl>
                    <p:spTgt spid="14344"/>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4344"/>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A25E602-1B44-411E-8B9A-38D9224613E9}"/>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84533FE5-4A97-480D-8617-C258F24C539A}"/>
              </a:ext>
            </a:extLst>
          </p:cNvPr>
          <p:cNvSpPr>
            <a:spLocks noGrp="1"/>
          </p:cNvSpPr>
          <p:nvPr>
            <p:ph type="sldNum" sz="quarter" idx="12"/>
          </p:nvPr>
        </p:nvSpPr>
        <p:spPr/>
        <p:txBody>
          <a:bodyPr/>
          <a:lstStyle/>
          <a:p>
            <a:fld id="{70F5DC75-A90C-4EF7-97BE-DB5F1CF193AF}" type="slidenum">
              <a:rPr lang="sl-SI" altLang="sl-SI"/>
              <a:pPr/>
              <a:t>12</a:t>
            </a:fld>
            <a:endParaRPr lang="sl-SI" altLang="sl-SI"/>
          </a:p>
        </p:txBody>
      </p:sp>
      <p:sp>
        <p:nvSpPr>
          <p:cNvPr id="15362" name="Rectangle 2">
            <a:extLst>
              <a:ext uri="{FF2B5EF4-FFF2-40B4-BE49-F238E27FC236}">
                <a16:creationId xmlns:a16="http://schemas.microsoft.com/office/drawing/2014/main" id="{7CC98F27-A29D-48D7-A8F3-9AB3166698FF}"/>
              </a:ext>
            </a:extLst>
          </p:cNvPr>
          <p:cNvSpPr>
            <a:spLocks noGrp="1" noChangeArrowheads="1"/>
          </p:cNvSpPr>
          <p:nvPr>
            <p:ph type="title"/>
          </p:nvPr>
        </p:nvSpPr>
        <p:spPr/>
        <p:txBody>
          <a:bodyPr/>
          <a:lstStyle/>
          <a:p>
            <a:r>
              <a:rPr lang="sl-SI" altLang="sl-SI">
                <a:solidFill>
                  <a:schemeClr val="accent1"/>
                </a:solidFill>
              </a:rPr>
              <a:t>Viri</a:t>
            </a:r>
            <a:endParaRPr lang="sl-SI" altLang="sl-SI"/>
          </a:p>
        </p:txBody>
      </p:sp>
      <p:sp>
        <p:nvSpPr>
          <p:cNvPr id="15363" name="Rectangle 3">
            <a:extLst>
              <a:ext uri="{FF2B5EF4-FFF2-40B4-BE49-F238E27FC236}">
                <a16:creationId xmlns:a16="http://schemas.microsoft.com/office/drawing/2014/main" id="{9FC4D0EF-942F-470B-8A1D-F144CCA7F9FC}"/>
              </a:ext>
            </a:extLst>
          </p:cNvPr>
          <p:cNvSpPr>
            <a:spLocks noGrp="1" noChangeArrowheads="1"/>
          </p:cNvSpPr>
          <p:nvPr>
            <p:ph type="body" idx="1"/>
          </p:nvPr>
        </p:nvSpPr>
        <p:spPr/>
        <p:txBody>
          <a:bodyPr/>
          <a:lstStyle/>
          <a:p>
            <a:r>
              <a:rPr lang="sl-SI" altLang="sl-SI">
                <a:solidFill>
                  <a:srgbClr val="FF0000"/>
                </a:solidFill>
              </a:rPr>
              <a:t>www.style2ouf.com</a:t>
            </a:r>
          </a:p>
          <a:p>
            <a:r>
              <a:rPr lang="sl-SI" altLang="sl-SI">
                <a:solidFill>
                  <a:srgbClr val="FF0000"/>
                </a:solidFill>
              </a:rPr>
              <a:t>Revija Mladina letnik 2001 mesec izdaje 11</a:t>
            </a:r>
          </a:p>
          <a:p>
            <a:r>
              <a:rPr lang="sl-SI" altLang="sl-SI">
                <a:solidFill>
                  <a:srgbClr val="FF0000"/>
                </a:solidFill>
              </a:rPr>
              <a:t>Revija Mladina letnik 2004 mesec izdaje 1</a:t>
            </a:r>
          </a:p>
          <a:p>
            <a:r>
              <a:rPr lang="sl-SI" altLang="sl-SI">
                <a:solidFill>
                  <a:srgbClr val="FF0000"/>
                </a:solidFill>
              </a:rPr>
              <a:t>http://www.rusu.co.uk/clubs_RenderPage.asp?clubid=6591&amp;pageid=16888</a:t>
            </a:r>
          </a:p>
          <a:p>
            <a:r>
              <a:rPr lang="sl-SI" altLang="sl-SI">
                <a:solidFill>
                  <a:srgbClr val="FF0000"/>
                </a:solidFill>
              </a:rPr>
              <a:t>www.breakdance.com</a:t>
            </a:r>
            <a:endParaRPr lang="sl-SI" altLang="sl-SI" b="1" u="sng">
              <a:solidFill>
                <a:srgbClr val="FF0000"/>
              </a:solidFill>
              <a:hlinkClick r:id="rId4"/>
            </a:endParaRPr>
          </a:p>
          <a:p>
            <a:r>
              <a:rPr lang="sl-SI" altLang="sl-SI">
                <a:solidFill>
                  <a:srgbClr val="FF0000"/>
                </a:solidFill>
              </a:rPr>
              <a:t>www.mok.olsztyn.pl</a:t>
            </a:r>
          </a:p>
          <a:p>
            <a:r>
              <a:rPr lang="sl-SI" altLang="sl-SI">
                <a:solidFill>
                  <a:srgbClr val="FF0000"/>
                </a:solidFill>
              </a:rPr>
              <a:t>http://rap.about.com/library/blbreakdancecoverpage.htm</a:t>
            </a:r>
          </a:p>
          <a:p>
            <a:endParaRPr lang="sl-SI" altLang="sl-SI">
              <a:solidFill>
                <a:srgbClr val="FF0000"/>
              </a:solidFill>
            </a:endParaRPr>
          </a:p>
          <a:p>
            <a:endParaRPr lang="sl-SI" altLang="sl-SI"/>
          </a:p>
          <a:p>
            <a:endParaRPr lang="sl-SI" alt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FEBF351-FEEF-41AE-9234-4F6C01A1AD78}"/>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6FB70F59-3BCA-46B4-A9F0-089AC2EB8369}"/>
              </a:ext>
            </a:extLst>
          </p:cNvPr>
          <p:cNvSpPr>
            <a:spLocks noGrp="1"/>
          </p:cNvSpPr>
          <p:nvPr>
            <p:ph type="sldNum" sz="quarter" idx="12"/>
          </p:nvPr>
        </p:nvSpPr>
        <p:spPr/>
        <p:txBody>
          <a:bodyPr/>
          <a:lstStyle/>
          <a:p>
            <a:fld id="{45D50B8F-2B81-4E13-954D-D284AF25B875}" type="slidenum">
              <a:rPr lang="sl-SI" altLang="sl-SI"/>
              <a:pPr/>
              <a:t>2</a:t>
            </a:fld>
            <a:endParaRPr lang="sl-SI" altLang="sl-SI"/>
          </a:p>
        </p:txBody>
      </p:sp>
      <p:sp>
        <p:nvSpPr>
          <p:cNvPr id="2050" name="Rectangle 2">
            <a:extLst>
              <a:ext uri="{FF2B5EF4-FFF2-40B4-BE49-F238E27FC236}">
                <a16:creationId xmlns:a16="http://schemas.microsoft.com/office/drawing/2014/main" id="{34BA1AD4-5FCC-4348-855C-13EE12407DF3}"/>
              </a:ext>
            </a:extLst>
          </p:cNvPr>
          <p:cNvSpPr>
            <a:spLocks noGrp="1" noChangeArrowheads="1"/>
          </p:cNvSpPr>
          <p:nvPr>
            <p:ph type="title"/>
          </p:nvPr>
        </p:nvSpPr>
        <p:spPr/>
        <p:txBody>
          <a:bodyPr/>
          <a:lstStyle/>
          <a:p>
            <a:r>
              <a:rPr lang="sl-SI" altLang="sl-SI" sz="6000">
                <a:solidFill>
                  <a:schemeClr val="accent1"/>
                </a:solidFill>
              </a:rPr>
              <a:t>Hiphop kutura</a:t>
            </a:r>
            <a:endParaRPr lang="sl-SI" altLang="sl-SI" sz="6000"/>
          </a:p>
        </p:txBody>
      </p:sp>
      <p:sp>
        <p:nvSpPr>
          <p:cNvPr id="2051" name="Rectangle 3">
            <a:extLst>
              <a:ext uri="{FF2B5EF4-FFF2-40B4-BE49-F238E27FC236}">
                <a16:creationId xmlns:a16="http://schemas.microsoft.com/office/drawing/2014/main" id="{9B59408B-B28B-4375-A0FF-94010E7A6E90}"/>
              </a:ext>
            </a:extLst>
          </p:cNvPr>
          <p:cNvSpPr>
            <a:spLocks noGrp="1" noChangeArrowheads="1"/>
          </p:cNvSpPr>
          <p:nvPr>
            <p:ph type="body" idx="1"/>
          </p:nvPr>
        </p:nvSpPr>
        <p:spPr/>
        <p:txBody>
          <a:bodyPr/>
          <a:lstStyle/>
          <a:p>
            <a:r>
              <a:rPr lang="sl-SI" altLang="sl-SI" sz="4400">
                <a:solidFill>
                  <a:schemeClr val="accent2"/>
                </a:solidFill>
              </a:rPr>
              <a:t>Sestavljena je iz 4. Elementov</a:t>
            </a:r>
          </a:p>
          <a:p>
            <a:r>
              <a:rPr lang="sl-SI" altLang="sl-SI" sz="4400">
                <a:solidFill>
                  <a:schemeClr val="accent2"/>
                </a:solidFill>
              </a:rPr>
              <a:t>Break dance</a:t>
            </a:r>
          </a:p>
          <a:p>
            <a:r>
              <a:rPr lang="sl-SI" altLang="sl-SI" sz="4400">
                <a:solidFill>
                  <a:schemeClr val="accent2"/>
                </a:solidFill>
              </a:rPr>
              <a:t>Grafitanje</a:t>
            </a:r>
          </a:p>
          <a:p>
            <a:r>
              <a:rPr lang="sl-SI" altLang="sl-SI" sz="4400">
                <a:solidFill>
                  <a:schemeClr val="accent2"/>
                </a:solidFill>
              </a:rPr>
              <a:t>Didžejanje</a:t>
            </a:r>
          </a:p>
          <a:p>
            <a:r>
              <a:rPr lang="sl-SI" altLang="sl-SI" sz="4400">
                <a:solidFill>
                  <a:schemeClr val="accent2"/>
                </a:solidFill>
              </a:rPr>
              <a:t>Rapanje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C1C663C-EE11-4D27-A474-7D8C957DAE47}"/>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A8D4CF54-CFCF-454B-AA6E-3A3C018406EA}"/>
              </a:ext>
            </a:extLst>
          </p:cNvPr>
          <p:cNvSpPr>
            <a:spLocks noGrp="1"/>
          </p:cNvSpPr>
          <p:nvPr>
            <p:ph type="sldNum" sz="quarter" idx="12"/>
          </p:nvPr>
        </p:nvSpPr>
        <p:spPr/>
        <p:txBody>
          <a:bodyPr/>
          <a:lstStyle/>
          <a:p>
            <a:fld id="{1BD41FDF-1016-46A2-A2B1-3D2188BDDD45}" type="slidenum">
              <a:rPr lang="sl-SI" altLang="sl-SI"/>
              <a:pPr/>
              <a:t>3</a:t>
            </a:fld>
            <a:endParaRPr lang="sl-SI" altLang="sl-SI"/>
          </a:p>
        </p:txBody>
      </p:sp>
      <p:sp>
        <p:nvSpPr>
          <p:cNvPr id="3074" name="Rectangle 2">
            <a:extLst>
              <a:ext uri="{FF2B5EF4-FFF2-40B4-BE49-F238E27FC236}">
                <a16:creationId xmlns:a16="http://schemas.microsoft.com/office/drawing/2014/main" id="{57914849-3627-4BC3-984F-20B203C2E372}"/>
              </a:ext>
            </a:extLst>
          </p:cNvPr>
          <p:cNvSpPr>
            <a:spLocks noGrp="1" noChangeArrowheads="1"/>
          </p:cNvSpPr>
          <p:nvPr>
            <p:ph type="title"/>
          </p:nvPr>
        </p:nvSpPr>
        <p:spPr/>
        <p:txBody>
          <a:bodyPr/>
          <a:lstStyle/>
          <a:p>
            <a:r>
              <a:rPr lang="sl-SI" altLang="sl-SI">
                <a:solidFill>
                  <a:schemeClr val="accent1"/>
                </a:solidFill>
              </a:rPr>
              <a:t>Zgodovina</a:t>
            </a:r>
            <a:endParaRPr lang="sl-SI" altLang="sl-SI"/>
          </a:p>
        </p:txBody>
      </p:sp>
      <p:sp>
        <p:nvSpPr>
          <p:cNvPr id="3075" name="Rectangle 3">
            <a:extLst>
              <a:ext uri="{FF2B5EF4-FFF2-40B4-BE49-F238E27FC236}">
                <a16:creationId xmlns:a16="http://schemas.microsoft.com/office/drawing/2014/main" id="{C2C510E4-C589-4845-BBF0-AF40E90D0418}"/>
              </a:ext>
            </a:extLst>
          </p:cNvPr>
          <p:cNvSpPr>
            <a:spLocks noGrp="1" noChangeArrowheads="1"/>
          </p:cNvSpPr>
          <p:nvPr>
            <p:ph type="body" idx="1"/>
          </p:nvPr>
        </p:nvSpPr>
        <p:spPr/>
        <p:txBody>
          <a:bodyPr/>
          <a:lstStyle/>
          <a:p>
            <a:r>
              <a:rPr lang="sl-SI" altLang="sl-SI">
                <a:solidFill>
                  <a:schemeClr val="accent2"/>
                </a:solidFill>
              </a:rPr>
              <a:t>Začel v Ameriki mesto Bronx</a:t>
            </a:r>
          </a:p>
          <a:p>
            <a:r>
              <a:rPr lang="sl-SI" altLang="sl-SI">
                <a:solidFill>
                  <a:schemeClr val="accent2"/>
                </a:solidFill>
              </a:rPr>
              <a:t>Korenine izhajajo iz dveh virov:	</a:t>
            </a:r>
          </a:p>
          <a:p>
            <a:r>
              <a:rPr lang="sl-SI" altLang="sl-SI">
                <a:solidFill>
                  <a:schemeClr val="accent2"/>
                </a:solidFill>
              </a:rPr>
              <a:t>Disko dobe Michaela Jacksona </a:t>
            </a:r>
          </a:p>
          <a:p>
            <a:r>
              <a:rPr lang="sl-SI" altLang="sl-SI">
                <a:solidFill>
                  <a:schemeClr val="accent2"/>
                </a:solidFill>
              </a:rPr>
              <a:t>Drugi vpliv iz kong fu filmov.</a:t>
            </a:r>
          </a:p>
          <a:p>
            <a:r>
              <a:rPr lang="sl-SI" altLang="sl-SI">
                <a:solidFill>
                  <a:schemeClr val="accent2"/>
                </a:solidFill>
              </a:rPr>
              <a:t>Verjetno bi utonil v pozabo če ne bi dodali portoričani akrobacijskih gibov in tekmovalne ostrine				</a:t>
            </a:r>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51813F-A9C7-49BA-AAE5-C2AE2CF3874A}"/>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3E68FA99-528D-4940-8295-BEC483F24EE5}"/>
              </a:ext>
            </a:extLst>
          </p:cNvPr>
          <p:cNvSpPr>
            <a:spLocks noGrp="1"/>
          </p:cNvSpPr>
          <p:nvPr>
            <p:ph type="sldNum" sz="quarter" idx="12"/>
          </p:nvPr>
        </p:nvSpPr>
        <p:spPr/>
        <p:txBody>
          <a:bodyPr/>
          <a:lstStyle/>
          <a:p>
            <a:fld id="{893A7D60-7869-40F8-ABB6-A6A2AC5EB7C2}" type="slidenum">
              <a:rPr lang="sl-SI" altLang="sl-SI"/>
              <a:pPr/>
              <a:t>4</a:t>
            </a:fld>
            <a:endParaRPr lang="sl-SI" altLang="sl-SI"/>
          </a:p>
        </p:txBody>
      </p:sp>
      <p:sp>
        <p:nvSpPr>
          <p:cNvPr id="5122" name="Rectangle 2">
            <a:extLst>
              <a:ext uri="{FF2B5EF4-FFF2-40B4-BE49-F238E27FC236}">
                <a16:creationId xmlns:a16="http://schemas.microsoft.com/office/drawing/2014/main" id="{6BEDE11C-386E-475C-B649-AF9DEDEB2FC7}"/>
              </a:ext>
            </a:extLst>
          </p:cNvPr>
          <p:cNvSpPr>
            <a:spLocks noGrp="1" noChangeArrowheads="1"/>
          </p:cNvSpPr>
          <p:nvPr>
            <p:ph type="title"/>
          </p:nvPr>
        </p:nvSpPr>
        <p:spPr/>
        <p:txBody>
          <a:bodyPr/>
          <a:lstStyle/>
          <a:p>
            <a:r>
              <a:rPr lang="sl-SI" altLang="sl-SI">
                <a:solidFill>
                  <a:schemeClr val="accent1"/>
                </a:solidFill>
              </a:rPr>
              <a:t>Prvi breakerji</a:t>
            </a:r>
            <a:endParaRPr lang="sl-SI" altLang="sl-SI"/>
          </a:p>
        </p:txBody>
      </p:sp>
      <p:sp>
        <p:nvSpPr>
          <p:cNvPr id="5123" name="Rectangle 3">
            <a:extLst>
              <a:ext uri="{FF2B5EF4-FFF2-40B4-BE49-F238E27FC236}">
                <a16:creationId xmlns:a16="http://schemas.microsoft.com/office/drawing/2014/main" id="{50889921-70EE-41D1-8B5B-C2B36FF83501}"/>
              </a:ext>
            </a:extLst>
          </p:cNvPr>
          <p:cNvSpPr>
            <a:spLocks noGrp="1" noChangeArrowheads="1"/>
          </p:cNvSpPr>
          <p:nvPr>
            <p:ph type="body" idx="1"/>
          </p:nvPr>
        </p:nvSpPr>
        <p:spPr/>
        <p:txBody>
          <a:bodyPr/>
          <a:lstStyle/>
          <a:p>
            <a:r>
              <a:rPr lang="sl-SI" altLang="sl-SI">
                <a:solidFill>
                  <a:schemeClr val="accent2"/>
                </a:solidFill>
              </a:rPr>
              <a:t>Člani tolp, ki so namesto z orožjem “betlali” na linoleju</a:t>
            </a:r>
          </a:p>
          <a:p>
            <a:r>
              <a:rPr lang="sl-SI" altLang="sl-SI">
                <a:solidFill>
                  <a:schemeClr val="accent2"/>
                </a:solidFill>
              </a:rPr>
              <a:t>Plesali so na uličnih vogalih in igriščih</a:t>
            </a:r>
          </a:p>
          <a:p>
            <a:r>
              <a:rPr lang="sl-SI" altLang="sl-SI">
                <a:solidFill>
                  <a:schemeClr val="accent2"/>
                </a:solidFill>
              </a:rPr>
              <a:t>Napravili so krog kjer so betlali člani dveh skupin zmagal je tisti ,ki se je zmogel dalj časa vrteti po glavi ali ,ki je pač znal gibe, ki jih nasprotniki niso zmogli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86A04F-C95B-463F-A672-4ADB2B75D054}"/>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65B775C2-5A20-4681-B736-2FD274681A99}"/>
              </a:ext>
            </a:extLst>
          </p:cNvPr>
          <p:cNvSpPr>
            <a:spLocks noGrp="1"/>
          </p:cNvSpPr>
          <p:nvPr>
            <p:ph type="sldNum" sz="quarter" idx="12"/>
          </p:nvPr>
        </p:nvSpPr>
        <p:spPr/>
        <p:txBody>
          <a:bodyPr/>
          <a:lstStyle/>
          <a:p>
            <a:fld id="{66E16493-8B0E-4B69-B4B0-9B1145AD2CE9}" type="slidenum">
              <a:rPr lang="sl-SI" altLang="sl-SI"/>
              <a:pPr/>
              <a:t>5</a:t>
            </a:fld>
            <a:endParaRPr lang="sl-SI" altLang="sl-SI"/>
          </a:p>
        </p:txBody>
      </p:sp>
      <p:sp>
        <p:nvSpPr>
          <p:cNvPr id="7170" name="Rectangle 2">
            <a:extLst>
              <a:ext uri="{FF2B5EF4-FFF2-40B4-BE49-F238E27FC236}">
                <a16:creationId xmlns:a16="http://schemas.microsoft.com/office/drawing/2014/main" id="{EDD06CE2-CE54-4DF7-8F9C-DB6CA88E3C1F}"/>
              </a:ext>
            </a:extLst>
          </p:cNvPr>
          <p:cNvSpPr>
            <a:spLocks noGrp="1" noChangeArrowheads="1"/>
          </p:cNvSpPr>
          <p:nvPr>
            <p:ph type="title"/>
          </p:nvPr>
        </p:nvSpPr>
        <p:spPr/>
        <p:txBody>
          <a:bodyPr/>
          <a:lstStyle/>
          <a:p>
            <a:r>
              <a:rPr lang="sl-SI" altLang="sl-SI">
                <a:solidFill>
                  <a:schemeClr val="accent1"/>
                </a:solidFill>
              </a:rPr>
              <a:t>Dandanašnja tekmovanja</a:t>
            </a:r>
            <a:endParaRPr lang="sl-SI" altLang="sl-SI"/>
          </a:p>
        </p:txBody>
      </p:sp>
      <p:sp>
        <p:nvSpPr>
          <p:cNvPr id="7171" name="Rectangle 3">
            <a:extLst>
              <a:ext uri="{FF2B5EF4-FFF2-40B4-BE49-F238E27FC236}">
                <a16:creationId xmlns:a16="http://schemas.microsoft.com/office/drawing/2014/main" id="{5B8016D2-77C8-4934-891A-DFA9E07A21F9}"/>
              </a:ext>
            </a:extLst>
          </p:cNvPr>
          <p:cNvSpPr>
            <a:spLocks noGrp="1" noChangeArrowheads="1"/>
          </p:cNvSpPr>
          <p:nvPr>
            <p:ph type="body" idx="1"/>
          </p:nvPr>
        </p:nvSpPr>
        <p:spPr/>
        <p:txBody>
          <a:bodyPr/>
          <a:lstStyle/>
          <a:p>
            <a:r>
              <a:rPr lang="sl-SI" altLang="sl-SI">
                <a:solidFill>
                  <a:schemeClr val="accent2"/>
                </a:solidFill>
              </a:rPr>
              <a:t>Dandanes brejkerji vmešavajo vse več novih gibov iz gimnastike kot je npr. salta </a:t>
            </a:r>
          </a:p>
          <a:p>
            <a:r>
              <a:rPr lang="sl-SI" altLang="sl-SI">
                <a:solidFill>
                  <a:schemeClr val="accent2"/>
                </a:solidFill>
              </a:rPr>
              <a:t>Najbolj priznana tekmovanja so:</a:t>
            </a:r>
          </a:p>
          <a:p>
            <a:r>
              <a:rPr lang="sl-SI" altLang="sl-SI">
                <a:solidFill>
                  <a:schemeClr val="accent2"/>
                </a:solidFill>
              </a:rPr>
              <a:t>IBE=International breaking event, kjer sodelujejo najboljši breakerji iz celega sveta, ki se spopadejo enkrat letno, vse se dogaja ponavadi v Nemčiji v mestu Rotterdam in stvar posnamejo na DVD</a:t>
            </a:r>
          </a:p>
          <a:p>
            <a:endParaRPr lang="sl-SI" altLang="sl-SI">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BFA83D2-31B9-4FA0-A7D0-292EB6BBF83B}"/>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6F173D6E-EFA3-42AC-9509-476A980A09D3}"/>
              </a:ext>
            </a:extLst>
          </p:cNvPr>
          <p:cNvSpPr>
            <a:spLocks noGrp="1"/>
          </p:cNvSpPr>
          <p:nvPr>
            <p:ph type="sldNum" sz="quarter" idx="12"/>
          </p:nvPr>
        </p:nvSpPr>
        <p:spPr/>
        <p:txBody>
          <a:bodyPr/>
          <a:lstStyle/>
          <a:p>
            <a:fld id="{06A72BD1-71FF-44A6-9ADD-B2DFC8DC98DF}" type="slidenum">
              <a:rPr lang="sl-SI" altLang="sl-SI"/>
              <a:pPr/>
              <a:t>6</a:t>
            </a:fld>
            <a:endParaRPr lang="sl-SI" altLang="sl-SI"/>
          </a:p>
        </p:txBody>
      </p:sp>
      <p:sp>
        <p:nvSpPr>
          <p:cNvPr id="8194" name="Rectangle 2">
            <a:extLst>
              <a:ext uri="{FF2B5EF4-FFF2-40B4-BE49-F238E27FC236}">
                <a16:creationId xmlns:a16="http://schemas.microsoft.com/office/drawing/2014/main" id="{D464700A-75E7-481F-80C6-92AD9E433FF6}"/>
              </a:ext>
            </a:extLst>
          </p:cNvPr>
          <p:cNvSpPr>
            <a:spLocks noGrp="1" noChangeArrowheads="1"/>
          </p:cNvSpPr>
          <p:nvPr>
            <p:ph type="title"/>
          </p:nvPr>
        </p:nvSpPr>
        <p:spPr/>
        <p:txBody>
          <a:bodyPr/>
          <a:lstStyle/>
          <a:p>
            <a:r>
              <a:rPr lang="sl-SI" altLang="sl-SI">
                <a:solidFill>
                  <a:schemeClr val="accent1"/>
                </a:solidFill>
              </a:rPr>
              <a:t>Dandanašnja tekmovanja</a:t>
            </a:r>
            <a:r>
              <a:rPr lang="sl-SI" altLang="sl-SI"/>
              <a:t> </a:t>
            </a:r>
          </a:p>
        </p:txBody>
      </p:sp>
      <p:sp>
        <p:nvSpPr>
          <p:cNvPr id="8195" name="Rectangle 3">
            <a:extLst>
              <a:ext uri="{FF2B5EF4-FFF2-40B4-BE49-F238E27FC236}">
                <a16:creationId xmlns:a16="http://schemas.microsoft.com/office/drawing/2014/main" id="{83A050D2-C9AF-4FC4-BB9C-196F53685B2B}"/>
              </a:ext>
            </a:extLst>
          </p:cNvPr>
          <p:cNvSpPr>
            <a:spLocks noGrp="1" noChangeArrowheads="1"/>
          </p:cNvSpPr>
          <p:nvPr>
            <p:ph type="body" idx="1"/>
          </p:nvPr>
        </p:nvSpPr>
        <p:spPr/>
        <p:txBody>
          <a:bodyPr/>
          <a:lstStyle/>
          <a:p>
            <a:r>
              <a:rPr lang="sl-SI" altLang="sl-SI">
                <a:solidFill>
                  <a:schemeClr val="accent2"/>
                </a:solidFill>
              </a:rPr>
              <a:t>In pa seveda Battle of the year, ki obstaja že od leta 1990, ki ga tudi posnamejo. Pri njem sodelujejo samo skupine, najboljše prihajajo iz Koreje, Japonske, ZDA in Nemčije. Izgleda približno tako, da imajo celo dvorano in tam betlajo, v ozadju pa igra glasba DJ-jev in MC-jev.</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CBF499C-FBF9-4519-B79B-080EB4354612}"/>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D34438DD-0C8E-4849-8ECB-CF9E30FB468E}"/>
              </a:ext>
            </a:extLst>
          </p:cNvPr>
          <p:cNvSpPr>
            <a:spLocks noGrp="1"/>
          </p:cNvSpPr>
          <p:nvPr>
            <p:ph type="sldNum" sz="quarter" idx="12"/>
          </p:nvPr>
        </p:nvSpPr>
        <p:spPr/>
        <p:txBody>
          <a:bodyPr/>
          <a:lstStyle/>
          <a:p>
            <a:fld id="{C40E307C-4667-41C2-91AC-4E1250C38311}" type="slidenum">
              <a:rPr lang="sl-SI" altLang="sl-SI"/>
              <a:pPr/>
              <a:t>7</a:t>
            </a:fld>
            <a:endParaRPr lang="sl-SI" altLang="sl-SI"/>
          </a:p>
        </p:txBody>
      </p:sp>
      <p:sp>
        <p:nvSpPr>
          <p:cNvPr id="9218" name="Rectangle 2">
            <a:extLst>
              <a:ext uri="{FF2B5EF4-FFF2-40B4-BE49-F238E27FC236}">
                <a16:creationId xmlns:a16="http://schemas.microsoft.com/office/drawing/2014/main" id="{7682B7F0-186B-4843-9526-38716F18F58A}"/>
              </a:ext>
            </a:extLst>
          </p:cNvPr>
          <p:cNvSpPr>
            <a:spLocks noGrp="1" noChangeArrowheads="1"/>
          </p:cNvSpPr>
          <p:nvPr>
            <p:ph type="title"/>
          </p:nvPr>
        </p:nvSpPr>
        <p:spPr/>
        <p:txBody>
          <a:bodyPr/>
          <a:lstStyle/>
          <a:p>
            <a:r>
              <a:rPr lang="sl-SI" altLang="sl-SI">
                <a:solidFill>
                  <a:schemeClr val="accent1"/>
                </a:solidFill>
              </a:rPr>
              <a:t>Breakerski gibi</a:t>
            </a:r>
            <a:endParaRPr lang="sl-SI" altLang="sl-SI"/>
          </a:p>
        </p:txBody>
      </p:sp>
      <p:sp>
        <p:nvSpPr>
          <p:cNvPr id="9219" name="Rectangle 3">
            <a:extLst>
              <a:ext uri="{FF2B5EF4-FFF2-40B4-BE49-F238E27FC236}">
                <a16:creationId xmlns:a16="http://schemas.microsoft.com/office/drawing/2014/main" id="{3FCD74B9-846A-4CC6-B924-1C27833A550D}"/>
              </a:ext>
            </a:extLst>
          </p:cNvPr>
          <p:cNvSpPr>
            <a:spLocks noGrp="1" noChangeArrowheads="1"/>
          </p:cNvSpPr>
          <p:nvPr>
            <p:ph type="body" idx="1"/>
          </p:nvPr>
        </p:nvSpPr>
        <p:spPr/>
        <p:txBody>
          <a:bodyPr/>
          <a:lstStyle/>
          <a:p>
            <a:r>
              <a:rPr lang="sl-SI" altLang="sl-SI">
                <a:solidFill>
                  <a:schemeClr val="accent2"/>
                </a:solidFill>
              </a:rPr>
              <a:t>Footwork</a:t>
            </a:r>
          </a:p>
          <a:p>
            <a:r>
              <a:rPr lang="sl-SI" altLang="sl-SI">
                <a:solidFill>
                  <a:schemeClr val="accent2"/>
                </a:solidFill>
              </a:rPr>
              <a:t>Airtrack</a:t>
            </a:r>
          </a:p>
          <a:p>
            <a:r>
              <a:rPr lang="sl-SI" altLang="sl-SI">
                <a:solidFill>
                  <a:schemeClr val="accent2"/>
                </a:solidFill>
              </a:rPr>
              <a:t>Aproking</a:t>
            </a:r>
          </a:p>
          <a:p>
            <a:r>
              <a:rPr lang="sl-SI" altLang="sl-SI">
                <a:solidFill>
                  <a:schemeClr val="accent2"/>
                </a:solidFill>
              </a:rPr>
              <a:t>Freeze</a:t>
            </a:r>
          </a:p>
          <a:p>
            <a:r>
              <a:rPr lang="sl-SI" altLang="sl-SI">
                <a:solidFill>
                  <a:schemeClr val="accent2"/>
                </a:solidFill>
              </a:rPr>
              <a:t>1990</a:t>
            </a:r>
          </a:p>
          <a:p>
            <a:r>
              <a:rPr lang="sl-SI" altLang="sl-SI">
                <a:solidFill>
                  <a:schemeClr val="accent2"/>
                </a:solidFill>
              </a:rPr>
              <a:t>Turtle</a:t>
            </a:r>
          </a:p>
          <a:p>
            <a:r>
              <a:rPr lang="sl-SI" altLang="sl-SI">
                <a:solidFill>
                  <a:schemeClr val="accent2"/>
                </a:solidFill>
              </a:rPr>
              <a:t>Backspin</a:t>
            </a:r>
          </a:p>
          <a:p>
            <a:r>
              <a:rPr lang="sl-SI" altLang="sl-SI">
                <a:solidFill>
                  <a:schemeClr val="accent2"/>
                </a:solidFill>
              </a:rPr>
              <a:t>Glava head</a:t>
            </a:r>
          </a:p>
          <a:p>
            <a:endParaRPr lang="sl-SI" alt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36065EA-F748-43AA-AF16-283876062F25}"/>
              </a:ext>
            </a:extLst>
          </p:cNvPr>
          <p:cNvSpPr>
            <a:spLocks noGrp="1"/>
          </p:cNvSpPr>
          <p:nvPr>
            <p:ph type="ftr" sz="quarter" idx="11"/>
          </p:nvPr>
        </p:nvSpPr>
        <p:spPr/>
        <p:txBody>
          <a:bodyPr/>
          <a:lstStyle/>
          <a:p>
            <a:r>
              <a:rPr lang="sl-SI" altLang="sl-SI"/>
              <a:t>HIP HOP kultura</a:t>
            </a:r>
          </a:p>
        </p:txBody>
      </p:sp>
      <p:sp>
        <p:nvSpPr>
          <p:cNvPr id="6" name="Slide Number Placeholder 5">
            <a:extLst>
              <a:ext uri="{FF2B5EF4-FFF2-40B4-BE49-F238E27FC236}">
                <a16:creationId xmlns:a16="http://schemas.microsoft.com/office/drawing/2014/main" id="{087266AB-7478-4B58-B150-C63809B9CE82}"/>
              </a:ext>
            </a:extLst>
          </p:cNvPr>
          <p:cNvSpPr>
            <a:spLocks noGrp="1"/>
          </p:cNvSpPr>
          <p:nvPr>
            <p:ph type="sldNum" sz="quarter" idx="12"/>
          </p:nvPr>
        </p:nvSpPr>
        <p:spPr/>
        <p:txBody>
          <a:bodyPr/>
          <a:lstStyle/>
          <a:p>
            <a:fld id="{9FDA0750-2D71-4375-AA86-7FB29412179E}" type="slidenum">
              <a:rPr lang="sl-SI" altLang="sl-SI"/>
              <a:pPr/>
              <a:t>8</a:t>
            </a:fld>
            <a:endParaRPr lang="sl-SI" altLang="sl-SI"/>
          </a:p>
        </p:txBody>
      </p:sp>
      <p:sp>
        <p:nvSpPr>
          <p:cNvPr id="10242" name="Rectangle 2">
            <a:extLst>
              <a:ext uri="{FF2B5EF4-FFF2-40B4-BE49-F238E27FC236}">
                <a16:creationId xmlns:a16="http://schemas.microsoft.com/office/drawing/2014/main" id="{E9D40490-3E24-441A-ACDA-002D65C07000}"/>
              </a:ext>
            </a:extLst>
          </p:cNvPr>
          <p:cNvSpPr>
            <a:spLocks noGrp="1" noChangeArrowheads="1"/>
          </p:cNvSpPr>
          <p:nvPr>
            <p:ph type="title"/>
          </p:nvPr>
        </p:nvSpPr>
        <p:spPr/>
        <p:txBody>
          <a:bodyPr/>
          <a:lstStyle/>
          <a:p>
            <a:r>
              <a:rPr lang="sl-SI" altLang="sl-SI">
                <a:solidFill>
                  <a:schemeClr val="accent1"/>
                </a:solidFill>
              </a:rPr>
              <a:t>Breakerski gibi</a:t>
            </a:r>
            <a:endParaRPr lang="sl-SI" altLang="sl-SI"/>
          </a:p>
        </p:txBody>
      </p:sp>
      <p:sp>
        <p:nvSpPr>
          <p:cNvPr id="10243" name="Rectangle 3">
            <a:extLst>
              <a:ext uri="{FF2B5EF4-FFF2-40B4-BE49-F238E27FC236}">
                <a16:creationId xmlns:a16="http://schemas.microsoft.com/office/drawing/2014/main" id="{2BE53B9A-AE37-42DE-9B7E-C2F38DD2DE94}"/>
              </a:ext>
            </a:extLst>
          </p:cNvPr>
          <p:cNvSpPr>
            <a:spLocks noGrp="1" noChangeArrowheads="1"/>
          </p:cNvSpPr>
          <p:nvPr>
            <p:ph type="body" idx="1"/>
          </p:nvPr>
        </p:nvSpPr>
        <p:spPr/>
        <p:txBody>
          <a:bodyPr/>
          <a:lstStyle/>
          <a:p>
            <a:r>
              <a:rPr lang="sl-SI" altLang="sl-SI">
                <a:solidFill>
                  <a:schemeClr val="accent2"/>
                </a:solidFill>
              </a:rPr>
              <a:t>Helikopter “chopper”</a:t>
            </a:r>
          </a:p>
          <a:p>
            <a:r>
              <a:rPr lang="sl-SI" altLang="sl-SI">
                <a:solidFill>
                  <a:schemeClr val="accent2"/>
                </a:solidFill>
              </a:rPr>
              <a:t>Bhuuda</a:t>
            </a:r>
          </a:p>
          <a:p>
            <a:r>
              <a:rPr lang="sl-SI" altLang="sl-SI">
                <a:solidFill>
                  <a:schemeClr val="accent2"/>
                </a:solidFill>
              </a:rPr>
              <a:t>Handspin</a:t>
            </a:r>
          </a:p>
          <a:p>
            <a:r>
              <a:rPr lang="sl-SI" altLang="sl-SI">
                <a:solidFill>
                  <a:schemeClr val="accent2"/>
                </a:solidFill>
              </a:rPr>
              <a:t>Elbowspin</a:t>
            </a:r>
          </a:p>
          <a:p>
            <a:r>
              <a:rPr lang="sl-SI" altLang="sl-SI">
                <a:solidFill>
                  <a:schemeClr val="accent2"/>
                </a:solidFill>
              </a:rPr>
              <a:t>Jackhammer</a:t>
            </a:r>
          </a:p>
          <a:p>
            <a:r>
              <a:rPr lang="sl-SI" altLang="sl-SI">
                <a:solidFill>
                  <a:schemeClr val="accent2"/>
                </a:solidFill>
              </a:rPr>
              <a:t>Knee spin</a:t>
            </a:r>
          </a:p>
          <a:p>
            <a:r>
              <a:rPr lang="sl-SI" altLang="sl-SI">
                <a:solidFill>
                  <a:schemeClr val="accent2"/>
                </a:solidFill>
              </a:rPr>
              <a:t>Flare</a:t>
            </a:r>
          </a:p>
          <a:p>
            <a:r>
              <a:rPr lang="sl-SI" altLang="sl-SI">
                <a:solidFill>
                  <a:schemeClr val="accent2"/>
                </a:solidFill>
              </a:rPr>
              <a:t>In še mnogo drugih</a:t>
            </a:r>
            <a:endParaRPr lang="sl-SI" alt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3BC65355-66D3-4A47-9F08-5F84489E6FF8}"/>
              </a:ext>
            </a:extLst>
          </p:cNvPr>
          <p:cNvSpPr>
            <a:spLocks noGrp="1"/>
          </p:cNvSpPr>
          <p:nvPr>
            <p:ph type="ftr" sz="quarter" idx="11"/>
          </p:nvPr>
        </p:nvSpPr>
        <p:spPr/>
        <p:txBody>
          <a:bodyPr/>
          <a:lstStyle/>
          <a:p>
            <a:r>
              <a:rPr lang="sl-SI" altLang="sl-SI"/>
              <a:t>HIP HOP kultura</a:t>
            </a:r>
          </a:p>
        </p:txBody>
      </p:sp>
      <p:sp>
        <p:nvSpPr>
          <p:cNvPr id="7" name="Slide Number Placeholder 5">
            <a:extLst>
              <a:ext uri="{FF2B5EF4-FFF2-40B4-BE49-F238E27FC236}">
                <a16:creationId xmlns:a16="http://schemas.microsoft.com/office/drawing/2014/main" id="{959F8EDD-73CB-462D-A708-F344708E5C30}"/>
              </a:ext>
            </a:extLst>
          </p:cNvPr>
          <p:cNvSpPr>
            <a:spLocks noGrp="1"/>
          </p:cNvSpPr>
          <p:nvPr>
            <p:ph type="sldNum" sz="quarter" idx="12"/>
          </p:nvPr>
        </p:nvSpPr>
        <p:spPr/>
        <p:txBody>
          <a:bodyPr/>
          <a:lstStyle/>
          <a:p>
            <a:fld id="{44D317FC-59C7-4091-B717-63C782E5E056}" type="slidenum">
              <a:rPr lang="sl-SI" altLang="sl-SI"/>
              <a:pPr/>
              <a:t>9</a:t>
            </a:fld>
            <a:endParaRPr lang="sl-SI" altLang="sl-SI"/>
          </a:p>
        </p:txBody>
      </p:sp>
      <p:sp>
        <p:nvSpPr>
          <p:cNvPr id="11266" name="Rectangle 2">
            <a:extLst>
              <a:ext uri="{FF2B5EF4-FFF2-40B4-BE49-F238E27FC236}">
                <a16:creationId xmlns:a16="http://schemas.microsoft.com/office/drawing/2014/main" id="{3301B0B4-A8A1-4471-B23A-C3F072AA86CB}"/>
              </a:ext>
            </a:extLst>
          </p:cNvPr>
          <p:cNvSpPr>
            <a:spLocks noGrp="1" noChangeArrowheads="1"/>
          </p:cNvSpPr>
          <p:nvPr>
            <p:ph type="title"/>
          </p:nvPr>
        </p:nvSpPr>
        <p:spPr/>
        <p:txBody>
          <a:bodyPr/>
          <a:lstStyle/>
          <a:p>
            <a:r>
              <a:rPr lang="sl-SI" altLang="sl-SI">
                <a:solidFill>
                  <a:schemeClr val="accent1"/>
                </a:solidFill>
              </a:rPr>
              <a:t>Glasba</a:t>
            </a:r>
            <a:endParaRPr lang="sl-SI" altLang="sl-SI"/>
          </a:p>
        </p:txBody>
      </p:sp>
      <p:sp>
        <p:nvSpPr>
          <p:cNvPr id="11267" name="Rectangle 3">
            <a:extLst>
              <a:ext uri="{FF2B5EF4-FFF2-40B4-BE49-F238E27FC236}">
                <a16:creationId xmlns:a16="http://schemas.microsoft.com/office/drawing/2014/main" id="{2610D31E-7BEB-46FA-9F3F-A7C688AF04F8}"/>
              </a:ext>
            </a:extLst>
          </p:cNvPr>
          <p:cNvSpPr>
            <a:spLocks noGrp="1" noChangeArrowheads="1"/>
          </p:cNvSpPr>
          <p:nvPr>
            <p:ph type="body" idx="1"/>
          </p:nvPr>
        </p:nvSpPr>
        <p:spPr/>
        <p:txBody>
          <a:bodyPr/>
          <a:lstStyle/>
          <a:p>
            <a:r>
              <a:rPr lang="sl-SI" altLang="sl-SI">
                <a:solidFill>
                  <a:srgbClr val="FF0000"/>
                </a:solidFill>
              </a:rPr>
              <a:t>Najbolj znani glasbeni izvajalci iz tiste dobe so:</a:t>
            </a:r>
          </a:p>
          <a:p>
            <a:r>
              <a:rPr lang="sl-SI" altLang="sl-SI">
                <a:solidFill>
                  <a:srgbClr val="FF0000"/>
                </a:solidFill>
              </a:rPr>
              <a:t>Afrika Baambata</a:t>
            </a:r>
          </a:p>
          <a:p>
            <a:r>
              <a:rPr lang="sl-SI" altLang="sl-SI">
                <a:solidFill>
                  <a:srgbClr val="FF0000"/>
                </a:solidFill>
              </a:rPr>
              <a:t>Run Dmc</a:t>
            </a:r>
          </a:p>
          <a:p>
            <a:r>
              <a:rPr lang="sl-SI" altLang="sl-SI">
                <a:solidFill>
                  <a:srgbClr val="FF0000"/>
                </a:solidFill>
              </a:rPr>
              <a:t>Shugarhill gang</a:t>
            </a:r>
          </a:p>
          <a:p>
            <a:r>
              <a:rPr lang="sl-SI" altLang="sl-SI">
                <a:solidFill>
                  <a:srgbClr val="FF0000"/>
                </a:solidFill>
              </a:rPr>
              <a:t>James Brown</a:t>
            </a:r>
          </a:p>
          <a:p>
            <a:r>
              <a:rPr lang="sl-SI" altLang="sl-SI">
                <a:solidFill>
                  <a:srgbClr val="FF0000"/>
                </a:solidFill>
              </a:rPr>
              <a:t>Grandmaster flash</a:t>
            </a:r>
          </a:p>
          <a:p>
            <a:r>
              <a:rPr lang="sl-SI" altLang="sl-SI">
                <a:solidFill>
                  <a:srgbClr val="FF0000"/>
                </a:solidFill>
              </a:rPr>
              <a:t>West street mob</a:t>
            </a:r>
          </a:p>
          <a:p>
            <a:endParaRPr lang="sl-SI" altLang="sl-SI">
              <a:solidFill>
                <a:srgbClr val="FF0000"/>
              </a:solidFill>
            </a:endParaRPr>
          </a:p>
        </p:txBody>
      </p:sp>
      <p:graphicFrame>
        <p:nvGraphicFramePr>
          <p:cNvPr id="11268" name="Object 4">
            <a:extLst>
              <a:ext uri="{FF2B5EF4-FFF2-40B4-BE49-F238E27FC236}">
                <a16:creationId xmlns:a16="http://schemas.microsoft.com/office/drawing/2014/main" id="{D32F6459-E2F3-47B9-88A5-81BAB74EB8A7}"/>
              </a:ext>
            </a:extLst>
          </p:cNvPr>
          <p:cNvGraphicFramePr>
            <a:graphicFrameLocks noChangeAspect="1"/>
          </p:cNvGraphicFramePr>
          <p:nvPr/>
        </p:nvGraphicFramePr>
        <p:xfrm>
          <a:off x="3810000" y="2779713"/>
          <a:ext cx="6097588" cy="4078287"/>
        </p:xfrm>
        <a:graphic>
          <a:graphicData uri="http://schemas.openxmlformats.org/presentationml/2006/ole">
            <mc:AlternateContent xmlns:mc="http://schemas.openxmlformats.org/markup-compatibility/2006">
              <mc:Choice xmlns:v="urn:schemas-microsoft-com:vml" Requires="v">
                <p:oleObj spid="_x0000_s11271" name="Grafikon" r:id="rId5" imgW="6096361" imgH="4077053" progId="MSGraph.Chart.8">
                  <p:embed followColorScheme="full"/>
                </p:oleObj>
              </mc:Choice>
              <mc:Fallback>
                <p:oleObj name="Grafikon" r:id="rId5" imgW="6096361" imgH="4077053" progId="MSGraph.Chart.8">
                  <p:embed followColorScheme="full"/>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779713"/>
                        <a:ext cx="6097588" cy="407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ivzeti načr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Privzeti nač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ivzeti načr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ivzeti nač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ivzeti načr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450</Words>
  <Application>Microsoft Office PowerPoint</Application>
  <PresentationFormat>On-screen Show (4:3)</PresentationFormat>
  <Paragraphs>117</Paragraphs>
  <Slides>12</Slides>
  <Notes>12</Notes>
  <HiddenSlides>0</HiddenSlides>
  <MMClips>3</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FranklinGotTDemCon</vt:lpstr>
      <vt:lpstr>Times New Roman</vt:lpstr>
      <vt:lpstr>Privzeti načrt</vt:lpstr>
      <vt:lpstr>Grafikon</vt:lpstr>
      <vt:lpstr>PowerPoint Presentation</vt:lpstr>
      <vt:lpstr>Hiphop kutura</vt:lpstr>
      <vt:lpstr>Zgodovina</vt:lpstr>
      <vt:lpstr>Prvi breakerji</vt:lpstr>
      <vt:lpstr>Dandanašnja tekmovanja</vt:lpstr>
      <vt:lpstr>Dandanašnja tekmovanja </vt:lpstr>
      <vt:lpstr>Breakerski gibi</vt:lpstr>
      <vt:lpstr>Breakerski gibi</vt:lpstr>
      <vt:lpstr>Glasba</vt:lpstr>
      <vt:lpstr>Oprema</vt:lpstr>
      <vt:lpstr>PowerPoint Presentation</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2019-05-31T08:42:08Z</dcterms:created>
  <dcterms:modified xsi:type="dcterms:W3CDTF">2019-05-31T08:42:08Z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