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61" r:id="rId8"/>
    <p:sldId id="260" r:id="rId9"/>
    <p:sldId id="262" r:id="rId10"/>
    <p:sldId id="259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04"/>
    <a:srgbClr val="EE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0" autoAdjust="0"/>
  </p:normalViewPr>
  <p:slideViewPr>
    <p:cSldViewPr>
      <p:cViewPr varScale="1">
        <p:scale>
          <a:sx n="106" d="100"/>
          <a:sy n="106" d="100"/>
        </p:scale>
        <p:origin x="10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00E55B-6376-48B5-B8A2-9A1A5E48A3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86C5A8AB-EB2E-42EF-9BAD-2B55481B752F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C7779-ADA6-493D-95CA-21C80A3038D8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FD666-D3CD-4FCC-9CD4-D4EF616E34A6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1FACBF-3125-41B2-A497-DD01032BD59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77D8BA4B-7211-4E0E-8F0A-31B3FE2B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39DD-7FC4-4DBA-88BC-EC24F66CF7E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28E6FA49-6583-43E7-A443-09AF3FE9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80B07240-0723-4556-82A3-D679BB52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971BA-D68F-4758-9DA5-406514EF75D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8382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77518B8-00EB-494D-8285-402C023B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76DF-5D1A-497C-BA3E-CF5FA2D29E4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548D09A-402D-412B-BBF9-EC84FF78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191F46C-11C4-46C5-85E4-D7F30C34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1DE92-7EBE-4ED8-BDD8-2AC09C65335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3841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42D6699-D20F-499B-93F2-F3EEE162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BD61-0302-4510-AD05-5679DC9029B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815D7A6-A1F6-49E0-B344-A648FBBC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366B209-B43B-4231-BCF2-76258564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92AB-631E-4CF9-B1B7-AB057B631B0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658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F8E0832-BCA4-4156-A785-E8B6CE78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7AE9-C057-4D7C-9796-2629B31362A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C761328-A138-405E-9F63-74B15FB7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9D93292-C5E1-4FC9-9837-622226A4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0E0A2-4089-420A-AAB3-91CC13672D6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416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6A1A5-6046-4B42-837C-ADDD1BB291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1E7BE413-4DE4-4C5D-9AB0-225D6CB7FAC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2F9CBE-A928-49B0-B1FC-17212A6B58FE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7B675-1785-4A6C-8B93-3A5993C0C1EA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C14340-5A16-4B96-A825-E876640E9934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DBD1C60-34FB-4D9A-A65F-D6B6CAA9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FFE5-9919-4F39-B597-FBB9326490A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2F48876-23A4-4B01-BCC8-68A01F90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90243F-B8ED-4455-BCC7-645DB586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CFAA04F-2DAF-45B9-B24D-286B0F438CB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6594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700F624-8C4E-499F-8B17-A198BA9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C37B-F40C-455D-80A4-639CCC104FF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700A0AA-0045-4519-B4FD-6E30AD50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8D9AA7A-6883-4B0A-99D6-11AA4BD4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F5F3-6E0F-4A03-B38E-CC948F1AFCF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090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D0160A3-BE2D-4D2B-ACD8-EEEC4D83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DCE7-4AFC-4C6F-A242-25CC8FD7030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2C1F378-D001-49A4-AE73-929EB093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14395C5-4427-45CA-AE57-A0A1C64C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D3DB9-2282-41AE-8EBD-FA506421FE2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8404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C1A60A9-9091-4E57-A19F-65411114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B3BB-DFE5-4D18-843E-C0495239C53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0660365-4C80-43DD-B62E-CC468341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54E37C2-B4B6-45F2-8D29-6120AA2C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9CEB6-D7A4-426B-BFC0-C4D97A56291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6149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8AF106A-C747-4D88-9D04-D5405820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FCD6-CB0E-44CD-AD91-00759C9236C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75BBA-82DD-4EF6-9C18-B9C6D0E9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F94F916-109D-41BD-AD70-6AAF4C30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D1E26-7AAC-4052-AB33-DFC13346380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3019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F36765-1858-4DF4-8BBA-83B0407C7F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54A64432-C7B4-441A-AF1F-97C782D11381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A47F739-3470-4A96-A5D9-729A119B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17DE-A1FB-4032-86FD-F363CFC7DD9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01BF36D-C161-48FD-BA85-7B73644C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2844ADA-416E-4DF9-8347-9DF2DE78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22DF0-E1AE-40EF-A824-C8B02581E8D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3655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02AC75-FF98-4777-821A-4E7FF1BB24C8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E27AB-2C9C-4B5D-AF1A-EAFAD06BF57C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4D887-F0C4-4FB2-A334-D0707CB5D39F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A7B0DAD-7493-4CE6-8D9E-7DB37DD2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AB1C-5BB3-439C-9E81-3570B56F63C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4D3AF76-FA0A-4786-9C22-51A67EFD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E434422-E174-4321-8938-3FE134D7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CE3C7081-15B9-44BC-BCFC-39D9AAE34C7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611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0392BD-F671-4691-AAA8-C8414A40736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ADB6B744-D181-4267-9661-3C96517699D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50F56C54-BF74-47A9-9964-C76C1DB965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59C9A196-2309-48E6-BBD3-EBF0268D7F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5044ED7-99E8-423D-8F61-D1B5CD98F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FC1C6B-AC13-4231-9081-3345C778DD8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DF038-4BDD-45B7-AB91-CF2234F97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7E27FCE-2C9C-4C4A-A529-6B1172F52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0ED31686-54F3-41D7-BF1D-A0F197C3B376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8" r:id="rId3"/>
    <p:sldLayoutId id="2147483761" r:id="rId4"/>
    <p:sldLayoutId id="2147483762" r:id="rId5"/>
    <p:sldLayoutId id="2147483763" r:id="rId6"/>
    <p:sldLayoutId id="2147483764" r:id="rId7"/>
    <p:sldLayoutId id="2147483769" r:id="rId8"/>
    <p:sldLayoutId id="2147483770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Do5MMmEygs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mXumtgwtak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toptens.com/rappers/" TargetMode="External"/><Relationship Id="rId3" Type="http://schemas.openxmlformats.org/officeDocument/2006/relationships/hyperlink" Target="http://sl.wikipedia.org/wiki/Hip-hop" TargetMode="External"/><Relationship Id="rId7" Type="http://schemas.openxmlformats.org/officeDocument/2006/relationships/hyperlink" Target="http://www.dijaski.net/get/gla_ref_eminem_02.doc" TargetMode="External"/><Relationship Id="rId2" Type="http://schemas.openxmlformats.org/officeDocument/2006/relationships/hyperlink" Target="http://www.ukm.uni-mb.si/UserFiles/658/File/Hip%20hop%20-%20glasba,%20ples,%20grafi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minemhttp:/sl.wikipedia.org/wiki/Breakdance" TargetMode="External"/><Relationship Id="rId5" Type="http://schemas.openxmlformats.org/officeDocument/2006/relationships/hyperlink" Target="http://en.wikipedia.org/wiki/Hip_hop" TargetMode="External"/><Relationship Id="rId4" Type="http://schemas.openxmlformats.org/officeDocument/2006/relationships/hyperlink" Target="http://sl.wikipedia.org/wiki/Tupac_Shaku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F900073E-441E-4F12-AA3F-415251E37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A164D1-DBA0-493A-A69B-0E4D64F64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300" y="-100013"/>
            <a:ext cx="7772400" cy="147002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HIP-HOP</a:t>
            </a:r>
            <a:r>
              <a:rPr lang="sl-SI" sz="8000">
                <a:solidFill>
                  <a:srgbClr val="EEE905"/>
                </a:solidFill>
                <a:latin typeface="Snap ITC" panose="04040A07060A02020202" pitchFamily="82" charset="0"/>
              </a:rPr>
              <a:t> </a:t>
            </a:r>
            <a:endParaRPr sz="8000">
              <a:solidFill>
                <a:srgbClr val="EEE905"/>
              </a:solidFill>
              <a:latin typeface="Snap ITC" panose="04040A07060A020202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3D6E8-8A90-4FBB-B58B-BC976529F4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54BAEAD-7E34-4104-B7F1-E6167A2D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1338" y="249238"/>
            <a:ext cx="8229601" cy="1143000"/>
          </a:xfrm>
        </p:spPr>
        <p:txBody>
          <a:bodyPr/>
          <a:lstStyle/>
          <a:p>
            <a:pPr algn="ctr"/>
            <a:r>
              <a:rPr lang="sl-SI" altLang="sl-SI">
                <a:solidFill>
                  <a:schemeClr val="tx1"/>
                </a:solidFill>
              </a:rPr>
              <a:t>2pac</a:t>
            </a:r>
            <a:endParaRPr lang="en-US" altLang="sl-SI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0B30-0254-41FF-B1DD-F8B5660532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86463" cy="38449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Tupac Amaru Shakur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afroameriški hip hop glasbenik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16. junij 1971, Bronx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13. september 1996, Las Vegas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ustvarjal v zgodnjih 90‘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Same song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Thug Life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Streljanje septembra 1996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hlinkClick r:id="rId2"/>
              </a:rPr>
              <a:t>http://www.youtube.com/watch?v=Do5MMmEygsY</a:t>
            </a:r>
            <a:endParaRPr lang="sl-S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27511-34C2-4997-904B-C23E7914C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3117063" cy="3868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16AAC-8AED-4FD9-8F8B-8795E04EE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16" y="4941167"/>
            <a:ext cx="2664296" cy="176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117CB2EA-1F1B-4DDE-A69D-F0A86CD34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34099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B5631762-32DA-49A6-93A4-869B2C2C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                </a:t>
            </a:r>
            <a:r>
              <a:rPr lang="en-US" altLang="sl-SI">
                <a:solidFill>
                  <a:schemeClr val="tx1"/>
                </a:solidFill>
              </a:rPr>
              <a:t>EMINƎM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A61EC-991F-4F1C-9ABF-1AEE7BA13D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7993063" cy="4175125"/>
          </a:xfrm>
        </p:spPr>
        <p:txBody>
          <a:bodyPr>
            <a:no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Marshall Bruce </a:t>
            </a:r>
            <a:r>
              <a:rPr lang="en-US" sz="2400" dirty="0" err="1"/>
              <a:t>Mathers</a:t>
            </a:r>
            <a:r>
              <a:rPr lang="en-US" sz="2400" dirty="0"/>
              <a:t> III</a:t>
            </a: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/>
              <a:t>ameriški</a:t>
            </a:r>
            <a:r>
              <a:rPr lang="en-US" sz="2400" dirty="0"/>
              <a:t> </a:t>
            </a:r>
            <a:r>
              <a:rPr lang="en-US" sz="2400" dirty="0" err="1"/>
              <a:t>raper</a:t>
            </a:r>
            <a:r>
              <a:rPr lang="sl-SI" sz="2400" dirty="0"/>
              <a:t> hip hop glasbenik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17. </a:t>
            </a:r>
            <a:r>
              <a:rPr lang="en-US" sz="2400" dirty="0" err="1"/>
              <a:t>oktober</a:t>
            </a:r>
            <a:r>
              <a:rPr lang="en-US" sz="2400" dirty="0"/>
              <a:t> 1972, St. Joseph, Missouri, ZDA</a:t>
            </a: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eden izmed najbolje prodajanih glasbenih umetnikov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prodal je več kot 80 milijonov albumov in več kot 120 milijonov pesmi po vsem svetu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sz="2400" dirty="0"/>
              <a:t>Najbolj uspešni albumi: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The Marshall Mathers LP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The Eminem Show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The Slim Shady LP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The Marshall </a:t>
            </a:r>
            <a:r>
              <a:rPr lang="en-US" sz="2400" dirty="0" err="1"/>
              <a:t>Mathers</a:t>
            </a:r>
            <a:r>
              <a:rPr lang="en-US" sz="2400" dirty="0"/>
              <a:t> LP 2</a:t>
            </a: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hlinkClick r:id="rId3"/>
              </a:rPr>
              <a:t>http://www.youtube.com/watch?v=bmXumtgwtak</a:t>
            </a:r>
            <a:endParaRPr lang="sl-SI" sz="2400" dirty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4E27D-88DD-414A-B55C-E31FA5B76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28506"/>
            <a:ext cx="3644706" cy="259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EC40ECA-A97C-45CA-A24B-5E4211EF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>
                <a:solidFill>
                  <a:srgbClr val="0070C0"/>
                </a:solidFill>
                <a:latin typeface="Bernard MT Condensed" panose="02050806060905020404" pitchFamily="18" charset="0"/>
              </a:rPr>
              <a:t>HVALA ZA VAŠO POZORNOST ! </a:t>
            </a:r>
            <a:endParaRPr lang="en-US" altLang="sl-SI" sz="540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3EE6540-ED32-4CA3-9D50-300B405C4E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00113" y="1412875"/>
            <a:ext cx="5543550" cy="4895850"/>
          </a:xfrm>
        </p:spPr>
        <p:txBody>
          <a:bodyPr/>
          <a:lstStyle/>
          <a:p>
            <a:r>
              <a:rPr lang="sl-SI" altLang="sl-SI"/>
              <a:t>Viri:</a:t>
            </a:r>
          </a:p>
          <a:p>
            <a:r>
              <a:rPr lang="en-US" altLang="sl-SI" sz="2000">
                <a:hlinkClick r:id="rId2"/>
              </a:rPr>
              <a:t>http://www.ukm.uni-mb.si/UserFiles/658/File/Hip%20hop%20-%20glasba,%20ples,%20grafiti.pdf</a:t>
            </a:r>
            <a:endParaRPr lang="sl-SI" altLang="sl-SI" sz="2000"/>
          </a:p>
          <a:p>
            <a:r>
              <a:rPr lang="sl-SI" altLang="sl-SI" sz="2000">
                <a:hlinkClick r:id="rId3"/>
              </a:rPr>
              <a:t>http://sl.wikipedia.org/wiki/Hip-hop</a:t>
            </a:r>
            <a:endParaRPr lang="sl-SI" altLang="sl-SI" sz="2000"/>
          </a:p>
          <a:p>
            <a:r>
              <a:rPr lang="sl-SI" altLang="sl-SI" sz="2000">
                <a:hlinkClick r:id="rId4"/>
              </a:rPr>
              <a:t>http://sl.wikipedia.org/wiki/Tupac_Shakur</a:t>
            </a:r>
            <a:endParaRPr lang="sl-SI" altLang="sl-SI" sz="2000"/>
          </a:p>
          <a:p>
            <a:r>
              <a:rPr lang="sl-SI" altLang="sl-SI" sz="2000">
                <a:hlinkClick r:id="rId5"/>
              </a:rPr>
              <a:t>http://en.wikipedia.org/wiki/Hip_hop</a:t>
            </a:r>
            <a:endParaRPr lang="sl-SI" altLang="sl-SI" sz="2000"/>
          </a:p>
          <a:p>
            <a:r>
              <a:rPr lang="sl-SI" altLang="sl-SI" sz="2000">
                <a:hlinkClick r:id="rId6"/>
              </a:rPr>
              <a:t>http://en.wikipedia.org/wiki/Eminemhttp://sl.wikipedia.org/wiki/Breakdance</a:t>
            </a:r>
            <a:endParaRPr lang="sl-SI" altLang="sl-SI" sz="2000"/>
          </a:p>
          <a:p>
            <a:r>
              <a:rPr lang="sl-SI" altLang="sl-SI" sz="2000">
                <a:hlinkClick r:id="rId7"/>
              </a:rPr>
              <a:t>http://www.dijaski.net/get/gla_ref_eminem_02.doc</a:t>
            </a:r>
            <a:endParaRPr lang="sl-SI" altLang="sl-SI" sz="2000"/>
          </a:p>
          <a:p>
            <a:r>
              <a:rPr lang="sl-SI" altLang="sl-SI" sz="2000">
                <a:hlinkClick r:id="rId8"/>
              </a:rPr>
              <a:t>http://www.thetoptens.com/rappers/</a:t>
            </a:r>
            <a:endParaRPr lang="sl-SI" altLang="sl-SI" sz="2000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en-US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E04BF-92C8-4401-AD86-57CBF6CF5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1268413"/>
            <a:ext cx="5634038" cy="453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29E73470-E122-4AC4-87CD-871A3349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Hip-hop</a:t>
            </a:r>
            <a:endParaRPr lang="en-US" altLang="sl-SI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5C9D7540-D469-4B6A-B24C-B409F87F04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341438"/>
            <a:ext cx="7848600" cy="4391025"/>
          </a:xfrm>
        </p:spPr>
        <p:txBody>
          <a:bodyPr/>
          <a:lstStyle/>
          <a:p>
            <a:r>
              <a:rPr lang="en-US" altLang="sl-SI" sz="2400"/>
              <a:t>kulturno gibanje</a:t>
            </a:r>
            <a:endParaRPr lang="sl-SI" altLang="sl-SI" sz="2400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Glavni elementi:</a:t>
            </a:r>
          </a:p>
          <a:p>
            <a:r>
              <a:rPr lang="sl-SI" altLang="sl-SI" sz="2400"/>
              <a:t>rap</a:t>
            </a:r>
          </a:p>
          <a:p>
            <a:r>
              <a:rPr lang="sl-SI" altLang="sl-SI" sz="2400"/>
              <a:t>DJ-stvo</a:t>
            </a:r>
          </a:p>
          <a:p>
            <a:r>
              <a:rPr lang="sl-SI" altLang="sl-SI" sz="2400"/>
              <a:t>breakdance</a:t>
            </a:r>
          </a:p>
          <a:p>
            <a:r>
              <a:rPr lang="sl-SI" altLang="sl-SI" sz="2400"/>
              <a:t>grafiti</a:t>
            </a:r>
          </a:p>
          <a:p>
            <a:endParaRPr lang="sl-SI" altLang="sl-SI" sz="2800"/>
          </a:p>
          <a:p>
            <a:endParaRPr lang="en-US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D36AD-B81F-4C9F-8B2F-F2E934DE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692150"/>
            <a:ext cx="3048000" cy="422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D4BDD4AC-5491-4E97-BBF9-C32C69AF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70C0"/>
                </a:solidFill>
              </a:rPr>
              <a:t>Začetki</a:t>
            </a:r>
            <a:endParaRPr lang="en-US" altLang="sl-SI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13571-7CDA-4C2A-AA61-8E76DCD381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11358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70. leta v Bronxu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revščina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ghetto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tolpe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kriminal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                                                Afrika Bambaataa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92CBC5B-393C-40CF-BAB7-8ED8EF26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70C0"/>
                </a:solidFill>
              </a:rPr>
              <a:t>Ghetto</a:t>
            </a:r>
            <a:endParaRPr lang="en-US" altLang="sl-SI">
              <a:solidFill>
                <a:srgbClr val="0070C0"/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CDD231F-3B36-4FBA-8879-A6E79EBE05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četrt</a:t>
            </a:r>
          </a:p>
          <a:p>
            <a:r>
              <a:rPr lang="sl-SI" altLang="sl-SI"/>
              <a:t>kriminal</a:t>
            </a:r>
          </a:p>
          <a:p>
            <a:r>
              <a:rPr lang="sl-SI" altLang="sl-SI"/>
              <a:t>nasilje</a:t>
            </a:r>
          </a:p>
          <a:p>
            <a:r>
              <a:rPr lang="sl-SI" altLang="sl-SI"/>
              <a:t>bolezni</a:t>
            </a:r>
            <a:endParaRPr lang="en-US" altLang="sl-SI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4D6F2D65-F3B2-4AC3-84C8-1F843BA0B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9275"/>
            <a:ext cx="49625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A5141EA3-3184-4A84-8AB7-8FE7C5A0D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83063"/>
            <a:ext cx="49625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BB808D3D-EA5C-42B9-B6C9-07F7F555B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979863"/>
            <a:ext cx="6769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60D3632B-65CE-489E-A534-1744394D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438" y="333375"/>
            <a:ext cx="8229601" cy="1143000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0070C0"/>
                </a:solidFill>
              </a:rPr>
              <a:t>Grafiti</a:t>
            </a:r>
            <a:endParaRPr lang="en-US" altLang="sl-SI">
              <a:solidFill>
                <a:srgbClr val="0070C0"/>
              </a:solidFill>
            </a:endParaRPr>
          </a:p>
        </p:txBody>
      </p:sp>
      <p:sp>
        <p:nvSpPr>
          <p:cNvPr id="10244" name="Content Placeholder 5">
            <a:extLst>
              <a:ext uri="{FF2B5EF4-FFF2-40B4-BE49-F238E27FC236}">
                <a16:creationId xmlns:a16="http://schemas.microsoft.com/office/drawing/2014/main" id="{7773F761-68AD-4E5A-9EE6-21DE8959F5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12875"/>
            <a:ext cx="8229600" cy="4525963"/>
          </a:xfrm>
        </p:spPr>
        <p:txBody>
          <a:bodyPr/>
          <a:lstStyle/>
          <a:p>
            <a:r>
              <a:rPr lang="sl-SI" altLang="sl-SI" sz="2400"/>
              <a:t>oblika izražanja</a:t>
            </a:r>
          </a:p>
          <a:p>
            <a:r>
              <a:rPr lang="sl-SI" altLang="sl-SI" sz="2400"/>
              <a:t>zapuščina uličnih tolp</a:t>
            </a:r>
          </a:p>
          <a:p>
            <a:r>
              <a:rPr lang="sl-SI" altLang="sl-SI" sz="2400"/>
              <a:t>oznaka svojega ozemlja</a:t>
            </a:r>
            <a:endParaRPr lang="en-US" altLang="sl-SI" sz="2400"/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id="{755E462E-4309-4B66-8174-09F95DBA6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4227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BCC478F-3B58-4E11-8FCF-440CCAED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70C0"/>
                </a:solidFill>
              </a:rPr>
              <a:t>Stil oblačenja</a:t>
            </a:r>
            <a:endParaRPr lang="en-US" altLang="sl-SI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FC81-1374-4DC4-ACC7-9693CBAB11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udobje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široke hlače, superge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pokrivala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nakit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swag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A6AD4926-1878-4F04-BB80-A298FE3C4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765175"/>
            <a:ext cx="41195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67A988DE-7A88-4195-861C-BD1B2EE06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3846513"/>
            <a:ext cx="345598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560097E5-830C-466C-9F56-2FF73637B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46513"/>
            <a:ext cx="36004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B6AE149-DB44-4498-B0B0-5A3D08A0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Breakdance</a:t>
            </a:r>
            <a:endParaRPr lang="en-US" altLang="sl-SI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DFDC-1B72-4483-B0FA-573F36A1A6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ulični ples oz. element Hip-hopa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glasba in umetnost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/>
              <a:t>nevaren in zahteven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89E9F748-1117-421A-AC68-C7929E783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6258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B02C983B-9D0B-40A7-8A3E-F627D37A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789363"/>
            <a:ext cx="68548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362EA67B-0339-4774-98F4-DF561CA2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046538"/>
            <a:ext cx="77247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FD2DDAEA-FBE0-41C9-A1E6-0A9F638A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15888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rgbClr val="0070C0"/>
                </a:solidFill>
              </a:rPr>
              <a:t>Rap</a:t>
            </a:r>
            <a:endParaRPr lang="en-US" altLang="sl-SI">
              <a:solidFill>
                <a:srgbClr val="0070C0"/>
              </a:solidFill>
            </a:endParaRPr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EEED4C6A-9C64-45CA-8145-7ADB1A8B51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en-US" altLang="sl-SI" sz="2400"/>
              <a:t>rim</a:t>
            </a:r>
            <a:r>
              <a:rPr lang="sl-SI" altLang="sl-SI" sz="2400"/>
              <a:t>e</a:t>
            </a:r>
            <a:r>
              <a:rPr lang="en-US" altLang="sl-SI" sz="2400"/>
              <a:t> na ritem beata</a:t>
            </a:r>
            <a:endParaRPr lang="sl-SI" altLang="sl-SI" sz="2400"/>
          </a:p>
          <a:p>
            <a:r>
              <a:rPr lang="sl-SI" altLang="sl-SI" sz="2400"/>
              <a:t>freestyle</a:t>
            </a:r>
          </a:p>
          <a:p>
            <a:r>
              <a:rPr lang="sv-SE" altLang="sl-SI" sz="2400"/>
              <a:t>prvi raperski CD </a:t>
            </a:r>
            <a:endParaRPr lang="sl-SI" altLang="sl-SI" sz="2400"/>
          </a:p>
          <a:p>
            <a:r>
              <a:rPr lang="sv-SE" altLang="sl-SI" sz="2400"/>
              <a:t>Fatback Band - King Tim III (1979)</a:t>
            </a:r>
            <a:endParaRPr lang="sl-SI" altLang="sl-SI" sz="2400"/>
          </a:p>
          <a:p>
            <a:endParaRPr lang="en-US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74793A7-CD8C-4C08-8020-735560B2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1313"/>
            <a:ext cx="7772400" cy="1143000"/>
          </a:xfrm>
        </p:spPr>
        <p:txBody>
          <a:bodyPr/>
          <a:lstStyle/>
          <a:p>
            <a:r>
              <a:rPr lang="sl-SI" altLang="sl-SI">
                <a:solidFill>
                  <a:srgbClr val="0070C0"/>
                </a:solidFill>
              </a:rPr>
              <a:t>Najuspešnejši rapperji</a:t>
            </a:r>
            <a:endParaRPr lang="en-US" altLang="sl-SI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CAA5-E87C-4F53-A911-EFF5D14E1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2pac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Eminem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50 Cent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Jay-Z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Kanye West</a:t>
            </a: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Drake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Dr. Dre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Notorious B.I.G.</a:t>
            </a: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Macklemore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Wiz </a:t>
            </a:r>
            <a:r>
              <a:rPr lang="en-US" dirty="0" err="1"/>
              <a:t>Khalifa</a:t>
            </a:r>
            <a:endParaRPr lang="sl-SI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Pitbull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Ludacris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DB1ED7D3-5626-4F11-B547-22105EAA6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84313"/>
            <a:ext cx="54356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353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Bernard MT Condensed</vt:lpstr>
      <vt:lpstr>Franklin Gothic Book</vt:lpstr>
      <vt:lpstr>Perpetua</vt:lpstr>
      <vt:lpstr>Snap ITC</vt:lpstr>
      <vt:lpstr>Wingdings</vt:lpstr>
      <vt:lpstr>Wingdings 2</vt:lpstr>
      <vt:lpstr>Equity</vt:lpstr>
      <vt:lpstr>HIP-HOP </vt:lpstr>
      <vt:lpstr>Hip-hop</vt:lpstr>
      <vt:lpstr>Začetki</vt:lpstr>
      <vt:lpstr>Ghetto</vt:lpstr>
      <vt:lpstr>Grafiti</vt:lpstr>
      <vt:lpstr>Stil oblačenja</vt:lpstr>
      <vt:lpstr>Breakdance</vt:lpstr>
      <vt:lpstr>Rap</vt:lpstr>
      <vt:lpstr>Najuspešnejši rapperji</vt:lpstr>
      <vt:lpstr>2pac</vt:lpstr>
      <vt:lpstr>                EMINƎM</vt:lpstr>
      <vt:lpstr>HVALA ZA VAŠO POZORNOST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2019-05-31T08:42:08Z</dcterms:created>
  <dcterms:modified xsi:type="dcterms:W3CDTF">2019-05-31T08:42:08Z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