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4" autoAdjust="0"/>
    <p:restoredTop sz="94660"/>
  </p:normalViewPr>
  <p:slideViewPr>
    <p:cSldViewPr>
      <p:cViewPr varScale="1">
        <p:scale>
          <a:sx n="105" d="100"/>
          <a:sy n="105" d="100"/>
        </p:scale>
        <p:origin x="10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nakokraki trikotnik 6">
            <a:extLst>
              <a:ext uri="{FF2B5EF4-FFF2-40B4-BE49-F238E27FC236}">
                <a16:creationId xmlns:a16="http://schemas.microsoft.com/office/drawing/2014/main" id="{2CA66E82-B5F7-4253-80B0-72D38F38C71C}"/>
              </a:ext>
            </a:extLst>
          </p:cNvPr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5" name="Ograda datuma 27">
            <a:extLst>
              <a:ext uri="{FF2B5EF4-FFF2-40B4-BE49-F238E27FC236}">
                <a16:creationId xmlns:a16="http://schemas.microsoft.com/office/drawing/2014/main" id="{6E1815B7-A807-4AA6-BF5C-AE117C40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E8F440E8-748A-40CE-9891-90BB2FFED36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16">
            <a:extLst>
              <a:ext uri="{FF2B5EF4-FFF2-40B4-BE49-F238E27FC236}">
                <a16:creationId xmlns:a16="http://schemas.microsoft.com/office/drawing/2014/main" id="{B62F3957-8AAA-41AE-9F17-F081EB7C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28">
            <a:extLst>
              <a:ext uri="{FF2B5EF4-FFF2-40B4-BE49-F238E27FC236}">
                <a16:creationId xmlns:a16="http://schemas.microsoft.com/office/drawing/2014/main" id="{14D4D23B-1543-490A-AB1E-654DDC4E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3F349531-B74F-405B-9CEC-BE2F8137CCA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2188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3">
            <a:extLst>
              <a:ext uri="{FF2B5EF4-FFF2-40B4-BE49-F238E27FC236}">
                <a16:creationId xmlns:a16="http://schemas.microsoft.com/office/drawing/2014/main" id="{02743ACE-CA1F-474D-952F-FD97C6D7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75E85-57E5-41A2-9E9F-97F086F3C18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">
            <a:extLst>
              <a:ext uri="{FF2B5EF4-FFF2-40B4-BE49-F238E27FC236}">
                <a16:creationId xmlns:a16="http://schemas.microsoft.com/office/drawing/2014/main" id="{5016AC98-C7B2-4F19-94AF-5C9B1017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C2EA46FD-6291-4734-9E29-A2D5A848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75460-94E8-4AD8-9882-31B507286C4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121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3">
            <a:extLst>
              <a:ext uri="{FF2B5EF4-FFF2-40B4-BE49-F238E27FC236}">
                <a16:creationId xmlns:a16="http://schemas.microsoft.com/office/drawing/2014/main" id="{426BE78E-8677-4E99-AB8C-85D4463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CE26-4F2C-4FAC-B2D4-6613CDC1B93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">
            <a:extLst>
              <a:ext uri="{FF2B5EF4-FFF2-40B4-BE49-F238E27FC236}">
                <a16:creationId xmlns:a16="http://schemas.microsoft.com/office/drawing/2014/main" id="{12052FFB-794F-493A-AA40-7FA53D8F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0978986E-BCAB-474D-839C-21CAFDF1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48717-932B-4DA4-95EE-3F8D3955FC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077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61181AD2-A98C-45CF-9465-AE410DCB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42B40-7CA0-4068-A6D7-34033AE1B92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1EE8C1F0-3294-4BAE-8D7E-F49DEA03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794A2BA-7280-4D63-AF20-C9A30082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B4F56-771B-4286-9206-03E569DCB63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0656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 trikotnik 8">
            <a:extLst>
              <a:ext uri="{FF2B5EF4-FFF2-40B4-BE49-F238E27FC236}">
                <a16:creationId xmlns:a16="http://schemas.microsoft.com/office/drawing/2014/main" id="{EE2FF28D-23B1-4670-8CED-8A2A0D21CECB}"/>
              </a:ext>
            </a:extLst>
          </p:cNvPr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nakokraki trikotnik 7">
            <a:extLst>
              <a:ext uri="{FF2B5EF4-FFF2-40B4-BE49-F238E27FC236}">
                <a16:creationId xmlns:a16="http://schemas.microsoft.com/office/drawing/2014/main" id="{4DA69994-283B-4264-9046-83AFD60794F3}"/>
              </a:ext>
            </a:extLst>
          </p:cNvPr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Raven konektor 10">
            <a:extLst>
              <a:ext uri="{FF2B5EF4-FFF2-40B4-BE49-F238E27FC236}">
                <a16:creationId xmlns:a16="http://schemas.microsoft.com/office/drawing/2014/main" id="{7920F16C-1F9E-455D-A026-CC3C8EFFC1E0}"/>
              </a:ext>
            </a:extLst>
          </p:cNvPr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ven konektor 9">
            <a:extLst>
              <a:ext uri="{FF2B5EF4-FFF2-40B4-BE49-F238E27FC236}">
                <a16:creationId xmlns:a16="http://schemas.microsoft.com/office/drawing/2014/main" id="{8DD3D62F-F70E-4E6C-A016-3DFFE82EE58C}"/>
              </a:ext>
            </a:extLst>
          </p:cNvPr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8" name="Ograda datuma 3">
            <a:extLst>
              <a:ext uri="{FF2B5EF4-FFF2-40B4-BE49-F238E27FC236}">
                <a16:creationId xmlns:a16="http://schemas.microsoft.com/office/drawing/2014/main" id="{F32A9D75-8EBF-479A-BA2B-9FB1A62D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B5268-6C7A-4C0F-9C10-16EC4492BC9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9" name="Ograda noge 4">
            <a:extLst>
              <a:ext uri="{FF2B5EF4-FFF2-40B4-BE49-F238E27FC236}">
                <a16:creationId xmlns:a16="http://schemas.microsoft.com/office/drawing/2014/main" id="{E7C36C22-696A-4D1D-AB97-D716CEA4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Ograda številke diapozitiva 5">
            <a:extLst>
              <a:ext uri="{FF2B5EF4-FFF2-40B4-BE49-F238E27FC236}">
                <a16:creationId xmlns:a16="http://schemas.microsoft.com/office/drawing/2014/main" id="{7B8591B4-659F-4E0F-90C0-D6EAAFA1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11C0C718-C66C-4CAC-94CE-C2D2721DC52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9212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CEAF5C6E-9C41-4BE7-937B-0E425BDA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EA6F2-C094-492C-8F76-FCD82EF5F0F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55389A43-3CD8-4523-8820-447A2423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C2A89D79-F4E1-435D-A270-4EA2DF13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F3037-CAD4-44A3-8BE4-C62FAB1AA80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7789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6">
            <a:extLst>
              <a:ext uri="{FF2B5EF4-FFF2-40B4-BE49-F238E27FC236}">
                <a16:creationId xmlns:a16="http://schemas.microsoft.com/office/drawing/2014/main" id="{98D54D2A-A3A6-473E-BC4E-87CA9E998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BDA21-0DC1-4ACE-A56F-967F2817C6A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7">
            <a:extLst>
              <a:ext uri="{FF2B5EF4-FFF2-40B4-BE49-F238E27FC236}">
                <a16:creationId xmlns:a16="http://schemas.microsoft.com/office/drawing/2014/main" id="{69EB30A1-36A0-4A44-8EB1-3D21AA35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8">
            <a:extLst>
              <a:ext uri="{FF2B5EF4-FFF2-40B4-BE49-F238E27FC236}">
                <a16:creationId xmlns:a16="http://schemas.microsoft.com/office/drawing/2014/main" id="{0B0E8764-00C8-4E88-BF93-F344BFE8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787AF4F2-010A-4FCD-923A-972162D02AC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9039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datuma 13">
            <a:extLst>
              <a:ext uri="{FF2B5EF4-FFF2-40B4-BE49-F238E27FC236}">
                <a16:creationId xmlns:a16="http://schemas.microsoft.com/office/drawing/2014/main" id="{4528B5BF-3EBA-4951-B6E9-438F8EBB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E377-E6A8-4AB4-BD3E-8D3D3396EC7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772EC107-E161-4736-B252-B39EF088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22">
            <a:extLst>
              <a:ext uri="{FF2B5EF4-FFF2-40B4-BE49-F238E27FC236}">
                <a16:creationId xmlns:a16="http://schemas.microsoft.com/office/drawing/2014/main" id="{226B81D7-80C9-4ED5-9146-01CF7ADA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0EB96-6F20-4BF9-BB21-047FD9F2A7D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7881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3">
            <a:extLst>
              <a:ext uri="{FF2B5EF4-FFF2-40B4-BE49-F238E27FC236}">
                <a16:creationId xmlns:a16="http://schemas.microsoft.com/office/drawing/2014/main" id="{B724693F-1FDA-4EDE-8625-317CF61F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68A43-B422-47BB-8FA6-2EEDFA9AFB6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BA0980B5-41B3-49EB-ABC5-92BC0B0B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22">
            <a:extLst>
              <a:ext uri="{FF2B5EF4-FFF2-40B4-BE49-F238E27FC236}">
                <a16:creationId xmlns:a16="http://schemas.microsoft.com/office/drawing/2014/main" id="{6621E26B-F8FA-4561-BF6D-E7BEA03F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1B43-D634-4A84-B105-DA7DCFFA527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8080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264CE85F-55DE-41D5-9912-4040D4CF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4D334CA-A7C2-4175-B56B-9DC2AD40DCA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9EAF7524-FD56-45B8-BD4B-2A09BFCB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DB8A9BBC-D667-4399-BD40-FC4507E4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B2C5A4C1-E09E-4A44-8762-CB1606FBC0A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05930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A9F7F2B3-4998-4D95-9BA8-8989A9D5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3AAA3F1-819F-4C85-8E58-E6AE7AAAB22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E1FB9882-272B-4EB0-86F4-867C3B8D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811F04DB-55CC-45E5-9413-2C86FD38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0A359739-B3BF-43DD-B25A-47A8CF459B7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89845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 trikotnik 10">
            <a:extLst>
              <a:ext uri="{FF2B5EF4-FFF2-40B4-BE49-F238E27FC236}">
                <a16:creationId xmlns:a16="http://schemas.microsoft.com/office/drawing/2014/main" id="{116169D3-B2B2-4477-B01F-2278FE311BFC}"/>
              </a:ext>
            </a:extLst>
          </p:cNvPr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Raven konektor 7">
            <a:extLst>
              <a:ext uri="{FF2B5EF4-FFF2-40B4-BE49-F238E27FC236}">
                <a16:creationId xmlns:a16="http://schemas.microsoft.com/office/drawing/2014/main" id="{BEA2690F-E08D-4947-9B84-6E172CCDC8C1}"/>
              </a:ext>
            </a:extLst>
          </p:cNvPr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en konektor 8">
            <a:extLst>
              <a:ext uri="{FF2B5EF4-FFF2-40B4-BE49-F238E27FC236}">
                <a16:creationId xmlns:a16="http://schemas.microsoft.com/office/drawing/2014/main" id="{C8DFEDE6-03E4-49C0-9308-17BF82BD60A7}"/>
              </a:ext>
            </a:extLst>
          </p:cNvPr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grada naslova 21">
            <a:extLst>
              <a:ext uri="{FF2B5EF4-FFF2-40B4-BE49-F238E27FC236}">
                <a16:creationId xmlns:a16="http://schemas.microsoft.com/office/drawing/2014/main" id="{675D1609-4DBB-4273-B57D-FEAD191C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1030" name="Ograda besedila 12">
            <a:extLst>
              <a:ext uri="{FF2B5EF4-FFF2-40B4-BE49-F238E27FC236}">
                <a16:creationId xmlns:a16="http://schemas.microsoft.com/office/drawing/2014/main" id="{F367C6CF-24A3-4D54-B61D-2FE0C2CE1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4" name="Ograda datuma 13">
            <a:extLst>
              <a:ext uri="{FF2B5EF4-FFF2-40B4-BE49-F238E27FC236}">
                <a16:creationId xmlns:a16="http://schemas.microsoft.com/office/drawing/2014/main" id="{CBD2641A-5A84-4776-8B51-D82D72C38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6D19DF-BC77-4B84-B5E7-F3E54BAA678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23106677-8DAF-46CD-BAF5-AE601095B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3" name="Ograda številke diapozitiva 22">
            <a:extLst>
              <a:ext uri="{FF2B5EF4-FFF2-40B4-BE49-F238E27FC236}">
                <a16:creationId xmlns:a16="http://schemas.microsoft.com/office/drawing/2014/main" id="{C49D6F8B-F19B-468D-A609-02078B273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78E917B6-41E4-4804-B5C4-19FBD0AD279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9" r:id="rId6"/>
    <p:sldLayoutId id="2147483680" r:id="rId7"/>
    <p:sldLayoutId id="2147483688" r:id="rId8"/>
    <p:sldLayoutId id="2147483689" r:id="rId9"/>
    <p:sldLayoutId id="2147483681" r:id="rId10"/>
    <p:sldLayoutId id="2147483682" r:id="rId11"/>
  </p:sldLayoutIdLst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F38629D6-6A46-4351-8C6F-B74373982CB1}"/>
              </a:ext>
            </a:extLst>
          </p:cNvPr>
          <p:cNvSpPr/>
          <p:nvPr/>
        </p:nvSpPr>
        <p:spPr>
          <a:xfrm>
            <a:off x="436516" y="2254223"/>
            <a:ext cx="8447699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House</a:t>
            </a:r>
            <a:r>
              <a:rPr lang="sl-SI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, </a:t>
            </a:r>
            <a:r>
              <a:rPr lang="sl-SI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techno</a:t>
            </a:r>
            <a:r>
              <a:rPr lang="sl-SI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in </a:t>
            </a:r>
            <a:r>
              <a:rPr lang="sl-SI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minimal</a:t>
            </a:r>
            <a:endParaRPr lang="sl-SI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3075" name="Picture 3" descr="C:\Users\Jana\Pictures\Microsoft Clip Organizer\j0432548.png">
            <a:extLst>
              <a:ext uri="{FF2B5EF4-FFF2-40B4-BE49-F238E27FC236}">
                <a16:creationId xmlns:a16="http://schemas.microsoft.com/office/drawing/2014/main" id="{FAD078D5-EB54-4174-A88F-8E9E43AC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929063"/>
            <a:ext cx="18573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39 -0.0629 C 0.1526 0.03978 -0.05729 0.08187 -0.11528 0.06245 C -0.17344 0.04302 -0.19097 -0.18617 -0.22691 -0.17877 C -0.26285 -0.17136 -0.29341 0.08627 -0.33125 0.10685 C -0.3691 0.12743 -0.50538 -0.02497 -0.45434 -0.05527 C -0.4033 -0.08556 -0.11493 0.0037 -0.02535 -0.07446 C 0.06423 -0.15263 0.12847 -0.44449 0.08333 -0.52428 C 0.03819 -0.60407 -0.30174 -0.6302 -0.29653 -0.55342 C -0.29132 -0.47664 0.09219 -0.16558 0.12239 -0.0629 Z " pathEditMode="relative" ptsTypes="aaaaaaaaa">
                                      <p:cBhvr>
                                        <p:cTn id="10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13E0FCC-94B4-46FC-BD39-FC38C6EF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House</a:t>
            </a:r>
            <a:endParaRPr lang="sl-SI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grada vsebine 6">
            <a:extLst>
              <a:ext uri="{FF2B5EF4-FFF2-40B4-BE49-F238E27FC236}">
                <a16:creationId xmlns:a16="http://schemas.microsoft.com/office/drawing/2014/main" id="{56589C82-BC8D-475B-AEB8-B98B38D57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Je stil elektronsko-plesne glasbe, ki je nastala v Chicagu, ZDA v zgodnjih 80 letih prejšnega stoletja.</a:t>
            </a:r>
          </a:p>
          <a:p>
            <a:r>
              <a:rPr lang="sl-SI" altLang="sl-SI"/>
              <a:t>Popularna je postala v diskotekah v srednjih 80 letih, predvsem v afriško-ameriških in latino ameriških skupnostih.</a:t>
            </a:r>
          </a:p>
          <a:p>
            <a:r>
              <a:rPr lang="sl-SI" altLang="sl-SI"/>
              <a:t>V Evropo je prišel pribl. 1990. </a:t>
            </a:r>
          </a:p>
        </p:txBody>
      </p:sp>
      <p:pic>
        <p:nvPicPr>
          <p:cNvPr id="10244" name="Picture 2" descr="C:\Users\Jana\Pictures\Microsoft Clip Organizer\j0407984.wmf">
            <a:extLst>
              <a:ext uri="{FF2B5EF4-FFF2-40B4-BE49-F238E27FC236}">
                <a16:creationId xmlns:a16="http://schemas.microsoft.com/office/drawing/2014/main" id="{14B297CB-278D-47E7-99B7-AEA8D8C2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786313"/>
            <a:ext cx="17081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D2EA71-5208-48B6-A0E6-81BDD261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Znani house izvajalci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9FEB35E3-C9F2-47EF-8A07-B29787892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>
                <a:hlinkClick r:id="" action="ppaction://noaction">
                  <a:snd r:embed="rId2" name="alex g..wav"/>
                </a:hlinkClick>
              </a:rPr>
              <a:t>Alex Gaudino</a:t>
            </a:r>
            <a:endParaRPr lang="sl-SI" altLang="sl-SI"/>
          </a:p>
          <a:p>
            <a:r>
              <a:rPr lang="sl-SI" altLang="sl-SI">
                <a:hlinkClick r:id="" action="ppaction://noaction">
                  <a:snd r:embed="rId3" name="mymy.wav"/>
                </a:hlinkClick>
              </a:rPr>
              <a:t>Armand Van Helden</a:t>
            </a:r>
            <a:endParaRPr lang="sl-SI" altLang="sl-SI"/>
          </a:p>
          <a:p>
            <a:r>
              <a:rPr lang="sl-SI" altLang="sl-SI"/>
              <a:t>Axwell</a:t>
            </a:r>
          </a:p>
          <a:p>
            <a:r>
              <a:rPr lang="sl-SI" altLang="sl-SI"/>
              <a:t>Benny Benassi</a:t>
            </a:r>
          </a:p>
          <a:p>
            <a:r>
              <a:rPr lang="sl-SI" altLang="sl-SI"/>
              <a:t>Daft Punk</a:t>
            </a:r>
          </a:p>
          <a:p>
            <a:r>
              <a:rPr lang="sl-SI" altLang="sl-SI"/>
              <a:t>Shapeshifters</a:t>
            </a:r>
          </a:p>
          <a:p>
            <a:r>
              <a:rPr lang="sl-SI" altLang="sl-SI">
                <a:hlinkClick r:id="" action="ppaction://noaction">
                  <a:snd r:embed="rId4" name="love.wav"/>
                </a:hlinkClick>
              </a:rPr>
              <a:t>David Guetta</a:t>
            </a:r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BBF0E4-056A-4652-BD3F-D0C1430F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785926"/>
            <a:ext cx="362016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F0E4D76-C87A-44A5-9B03-891F6DDC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4813">
            <a:off x="5930307" y="2117229"/>
            <a:ext cx="2309544" cy="3464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673793-F5AA-4161-98CD-4F4A1AFF5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57695">
            <a:off x="6208435" y="2510058"/>
            <a:ext cx="2419352" cy="3612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E92EC1C9-4F9A-4013-AF34-3F75DE0DF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68121">
            <a:off x="5030231" y="2703793"/>
            <a:ext cx="3533775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927EFD-E345-4C8E-AA75-91C017E8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08153">
            <a:off x="5221080" y="2609735"/>
            <a:ext cx="3101153" cy="377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3C7EAC-9A38-47AD-84F6-7B9CC4D6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43586">
            <a:off x="5242603" y="3242347"/>
            <a:ext cx="2833699" cy="2833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3B33A663-6E14-402F-899E-2BA5E078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47811">
            <a:off x="5304698" y="1798678"/>
            <a:ext cx="2857500" cy="423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D381-43D1-4565-BAAA-4135E6CA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8" y="308750"/>
            <a:ext cx="8229600" cy="139903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Techno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706AA-DBBB-4A2B-B982-BC96C02D1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Techno je vrsta elektronske plesne glasbe, ki se je začela razvijati konec sedemdesetih let dvajsetega stoletja.</a:t>
            </a:r>
          </a:p>
          <a:p>
            <a:r>
              <a:rPr lang="sl-SI" altLang="sl-SI"/>
              <a:t>Značilnost sloga je hiter 4/4 takt, ki mu sledi najprej takt pavze, nato pa hitro pospešeno nizanje sekvenc malega bobna.</a:t>
            </a:r>
          </a:p>
          <a:p>
            <a:r>
              <a:rPr lang="sl-SI" altLang="sl-SI"/>
              <a:t>Najtrša različica tehna je </a:t>
            </a:r>
            <a:r>
              <a:rPr lang="sl-SI" altLang="sl-SI">
                <a:hlinkClick r:id="" action="ppaction://noaction">
                  <a:snd r:embed="rId2" name="techno.wav"/>
                </a:hlinkClick>
              </a:rPr>
              <a:t>Schranz</a:t>
            </a:r>
            <a:endParaRPr lang="sl-SI" altLang="sl-SI"/>
          </a:p>
        </p:txBody>
      </p:sp>
      <p:pic>
        <p:nvPicPr>
          <p:cNvPr id="5122" name="Picture 2" descr="C:\Users\Jana\Pictures\Microsoft Clip Organizer\j0432535.png">
            <a:extLst>
              <a:ext uri="{FF2B5EF4-FFF2-40B4-BE49-F238E27FC236}">
                <a16:creationId xmlns:a16="http://schemas.microsoft.com/office/drawing/2014/main" id="{03013BB1-2632-4E0F-8008-7BE1D302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8575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57 0.03377 C -0.19931 0.01804 -0.14445 -0.05296 -0.1125 -0.04533 C -0.08056 -0.03769 0.0026 0.0791 0.03975 0.08002 C 0.07691 0.08095 0.08837 -0.03446 0.11076 -0.03954 C 0.13316 -0.04463 0.2184 0.03677 0.17448 0.04926 C 0.13055 0.06175 -0.10382 0.04949 -0.15157 0.03377 Z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1D12A-7138-4891-B9CD-C28D5349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Znani techno izvajalci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C76D-AB88-4FE5-A1B4-1701A8D05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>
                <a:hlinkClick r:id="" action="ppaction://noaction">
                  <a:snd r:embed="rId2" name="Audio.wav"/>
                </a:hlinkClick>
              </a:rPr>
              <a:t>DJ Umek</a:t>
            </a:r>
            <a:endParaRPr lang="sl-SI" altLang="sl-SI"/>
          </a:p>
          <a:p>
            <a:r>
              <a:rPr lang="sl-SI" altLang="sl-SI"/>
              <a:t>Valentino Kanzyani</a:t>
            </a:r>
          </a:p>
          <a:p>
            <a:r>
              <a:rPr lang="sl-SI" altLang="sl-SI">
                <a:hlinkClick r:id="" action="ppaction://noaction">
                  <a:snd r:embed="rId3" name="tiesto.wav"/>
                </a:hlinkClick>
              </a:rPr>
              <a:t>Tiesto</a:t>
            </a:r>
            <a:endParaRPr lang="sl-SI" altLang="sl-SI"/>
          </a:p>
          <a:p>
            <a:r>
              <a:rPr lang="sl-SI" altLang="sl-SI"/>
              <a:t>Armin Van Buuren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43D5FB-7603-4928-A24C-A6A48BA4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85860"/>
            <a:ext cx="2571768" cy="3060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CB4D7120-3476-43A0-8A83-1BA71E895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68849"/>
            <a:ext cx="2428892" cy="2303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E715CAB-4495-4ADC-9B25-C5902A33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071942"/>
            <a:ext cx="1862485" cy="257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5355B8B2-7BE5-44AA-9EE5-7D4A9C14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500570"/>
            <a:ext cx="2214554" cy="2214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B69D-A663-429C-A891-B33819A8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65410-5404-46F2-A330-EF2EA7F5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Je glasba, ki je nastala v Ameriki, leta 1960.</a:t>
            </a:r>
          </a:p>
          <a:p>
            <a:r>
              <a:rPr lang="sl-SI" altLang="sl-SI"/>
              <a:t>Temelji na konstantni harmoniji, ki se čez pesem le malo spremeni (dodajanje drugih zvokov).</a:t>
            </a:r>
          </a:p>
          <a:p>
            <a:r>
              <a:rPr lang="sl-SI" altLang="sl-SI"/>
              <a:t>Je glasba novejšega časa in se ne da mešati z minimalistično glasbo, ki smo jo mi spoznali (temelji na enakih lastnostih)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CFE8-EE50-4536-BD58-7BDD235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Znani minimal izvajalci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B25A-66C8-41A8-86A0-DAEDB384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Mihalis Safras</a:t>
            </a:r>
          </a:p>
          <a:p>
            <a:r>
              <a:rPr lang="sl-SI" altLang="sl-SI"/>
              <a:t>Reboot</a:t>
            </a:r>
          </a:p>
          <a:p>
            <a:r>
              <a:rPr lang="sl-SI" altLang="sl-SI">
                <a:hlinkClick r:id="" action="ppaction://noaction">
                  <a:snd r:embed="rId2" name="rich.wav"/>
                </a:hlinkClick>
              </a:rPr>
              <a:t>Ricardo Villalobos</a:t>
            </a:r>
            <a:endParaRPr lang="sl-SI" altLang="sl-SI"/>
          </a:p>
          <a:p>
            <a:r>
              <a:rPr lang="sl-SI" altLang="sl-SI"/>
              <a:t>Butch</a:t>
            </a:r>
          </a:p>
          <a:p>
            <a:r>
              <a:rPr lang="sl-SI" altLang="sl-SI"/>
              <a:t>In drugi..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3FBF024-36AB-4EA8-A1B5-3A44D3A3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643338" cy="273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AB7A88A6-DC41-4CBE-AC29-DC5454D9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ED876D0-840B-4EE0-AF38-9E1B9AF6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43314"/>
            <a:ext cx="4118914" cy="281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59A43B85-6A78-4CBE-A339-5190E568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85747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29B7A1-1D28-4F70-A2D1-EA7C06F7E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Elementi housa, techna in minimala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91769F87-F710-4D93-A08E-9624912C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Sintetizator</a:t>
            </a:r>
          </a:p>
          <a:p>
            <a:r>
              <a:rPr lang="sl-SI" altLang="sl-SI"/>
              <a:t>Električni bobni</a:t>
            </a:r>
          </a:p>
          <a:p>
            <a:r>
              <a:rPr lang="sl-SI" altLang="sl-SI"/>
              <a:t>Računalnik (elektronski efekti,..)</a:t>
            </a:r>
          </a:p>
          <a:p>
            <a:r>
              <a:rPr lang="sl-SI" altLang="sl-SI"/>
              <a:t>Vokal, vendar ne vedno.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91B03D-E740-4B16-B98C-F79F1D4A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071546"/>
            <a:ext cx="3429056" cy="1974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83476E6-1AC2-4422-8F7A-1919243F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429000"/>
            <a:ext cx="2252667" cy="266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E8C6721-5BAD-48CB-B539-57B1AE6E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2809880" cy="234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80C1E2D9-B564-492F-A05C-7B13FCF2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286256"/>
            <a:ext cx="2667006" cy="2105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6F8D-433B-4CE7-819C-BF3099F3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l-SI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Prireditve s takšno glasbo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A5FA-1024-4D23-82B2-272F44C56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sl-SI" altLang="sl-SI"/>
              <a:t>Sensation white</a:t>
            </a:r>
          </a:p>
          <a:p>
            <a:r>
              <a:rPr lang="sl-SI" altLang="sl-SI"/>
              <a:t>Miami spring break</a:t>
            </a:r>
          </a:p>
          <a:p>
            <a:r>
              <a:rPr lang="sl-SI" altLang="sl-SI"/>
              <a:t>Zrće</a:t>
            </a:r>
          </a:p>
          <a:p>
            <a:r>
              <a:rPr lang="sl-SI" altLang="sl-SI"/>
              <a:t>Circoloco</a:t>
            </a:r>
          </a:p>
          <a:p>
            <a:r>
              <a:rPr lang="sl-SI" altLang="sl-SI"/>
              <a:t>Žur z razlogom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FE9B379-A0D7-4A28-B8F0-92039946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00250"/>
            <a:ext cx="392906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8DE5E3C-86BC-4B6C-8E4F-37F98D72C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286125"/>
            <a:ext cx="30003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337F109B-E822-48FF-B639-53337710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571750"/>
            <a:ext cx="364331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metniško">
  <a:themeElements>
    <a:clrScheme name="Umetnišk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Umetnišk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metnišk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0</TotalTime>
  <Words>225</Words>
  <Application>Microsoft Office PowerPoint</Application>
  <PresentationFormat>On-screen Show (4:3)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Verdana</vt:lpstr>
      <vt:lpstr>Wingdings 2</vt:lpstr>
      <vt:lpstr>Umetniško</vt:lpstr>
      <vt:lpstr>PowerPoint Presentation</vt:lpstr>
      <vt:lpstr>House</vt:lpstr>
      <vt:lpstr>Znani house izvajalci</vt:lpstr>
      <vt:lpstr>Techno</vt:lpstr>
      <vt:lpstr>Znani techno izvajalci</vt:lpstr>
      <vt:lpstr>Minimal</vt:lpstr>
      <vt:lpstr>Znani minimal izvajalci</vt:lpstr>
      <vt:lpstr>Elementi housa, techna in minimala</vt:lpstr>
      <vt:lpstr>Prireditve s takšno glasbo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2019-05-31T08:42:09Z</dcterms:created>
  <dcterms:modified xsi:type="dcterms:W3CDTF">2019-05-31T08:42:09Z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