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DA10212B-1B28-46FB-9968-1577451EDEA3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A9577EAC-7BEC-44C9-8C68-75F9C605B3E8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5EECE961-DDEB-4382-A376-0560E8F38012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E39DCF16-9BCA-45D2-B110-93C47785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459E-E41C-434A-B91D-947CC4995C7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0BC8B287-D5AE-4496-9E94-BD126B57B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355CD9-B2CD-4FEE-929F-4EAA39F29B3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F74E03DB-9647-4881-8B9F-A525FEA58E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4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10B74E9A-47B4-4915-9343-A9C217A2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C011-EE51-4DEB-B75D-F4C251BEE4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5CD9D3D2-8F5E-4029-B8E4-3856A26B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BF4DB7FA-B2A3-4A1C-B5B8-2DAFB55B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9E652-FB53-4625-BB39-BC56208347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767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109990D-31AD-4CB0-8CBC-276F1D5D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BD07-EA4E-41D3-87CB-2F66E0067C4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B81C192E-DBA0-4064-AFCE-1900F37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5FB94CF6-1C4E-4361-88C3-4636B3D8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6105B-0285-4536-B04E-BE7915430D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352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F76DF4EE-F0A1-4829-B6DC-DDC6635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3F07-67AF-43F9-B492-B739A87672A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0917B514-77B7-4FA4-97EC-53C059CE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2794ABF-F247-40B8-96DA-C233F766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055BB-882F-489C-8DC0-E3E63C6C07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29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EF527837-DEE8-4634-BD7C-FBAB540FF613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CBB811B-D89C-4659-9F25-7596D70F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C316-388F-461E-A48B-7F4013F77A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40EAD99-ECFA-4B5D-8764-95BA5527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CCA4F3C-495E-4330-9DE5-0D586FE8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85AF9-C86D-4665-9F2A-043721BCFE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627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54395CA0-2387-426E-B18E-69C3B30B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A983-FDD2-4FA4-B5A6-D5F7AC06C5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75CB7902-A8D1-4F2A-B273-76E75846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3B338087-CD20-44C8-8C7A-4B3299E1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4A0DA-E15C-46ED-B59D-8A818BE88A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806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C9D374B9-E262-42AF-B36E-82216F5404D1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044D6AE6-573A-410D-AA20-1B0C0240D741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7F086FED-63C2-4E44-9154-6F5C381D6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BC60F4-8B58-4E9D-BD61-04BAB655BA1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8DEAC126-6B79-4B6E-992A-E6D893E5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63B9731D-7AA0-42F8-A37E-DD54CC859F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10EA-370F-4F04-A017-6730450594C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6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E6FD876E-A030-4E30-B4EC-DC1D47DB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BF0A-5AC7-409D-B8D2-111C7739C7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40F957D3-067C-417E-9011-ADE5C6F4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83E931AD-48AE-4650-AD03-EAF57F0D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C7A47-F923-4080-9EF8-A49589FA90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614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5F0B24C5-E9D7-4861-A50D-B8BB4ACA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3FF9-811D-4077-A8EA-BD268C45D42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9C75A9F0-9082-4F9B-BD35-CCFD3D7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0DA38C44-5005-4F1B-A9AD-06353FBD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BE12-6798-44AB-8408-A5DDB08C43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59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D4EBE08E-59B8-400B-867F-B467E732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BD86-D1E8-41AC-A6A1-46EF8C05D4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20F63AB3-00E8-4256-9A6F-1398C3FFF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025A59-4191-4115-A937-1DFA5608C3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9A3B5CCB-E9BD-447A-BA95-B6D493662E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01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6F1E12DB-ADD0-480B-BDB7-6273122B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DD96-1849-402A-9158-978C047F8F9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C0254FF3-0B5C-45D2-8C1E-E65CC9B96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8F5EF4-6734-4B03-84E2-B0398C90522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6D79EFE6-8444-4BA9-8EF3-891AD6BF15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811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D2B9256B-F7DF-4E61-82D1-09B3B95026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261BFB5D-249F-4FB5-B8FE-6C6F88F15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1772C7-CC69-46E9-8410-E4E43421F8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1FF60357-474E-4724-9F57-D6C06B8B4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FE458961-71C4-4E79-A5FE-56FAC30E2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F0DBA23D-A640-4F6F-ABBA-E910AF0C99A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A8E676C2-20F4-4ED7-ABFF-9D84054B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3" r:id="rId2"/>
    <p:sldLayoutId id="2147483780" r:id="rId3"/>
    <p:sldLayoutId id="2147483774" r:id="rId4"/>
    <p:sldLayoutId id="2147483781" r:id="rId5"/>
    <p:sldLayoutId id="2147483775" r:id="rId6"/>
    <p:sldLayoutId id="2147483776" r:id="rId7"/>
    <p:sldLayoutId id="2147483782" r:id="rId8"/>
    <p:sldLayoutId id="2147483783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B39E00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958300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B39E00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B39E00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ivWY9wn5ps&amp;ob=av2e" TargetMode="External"/><Relationship Id="rId2" Type="http://schemas.openxmlformats.org/officeDocument/2006/relationships/hyperlink" Target="http://www.youtube.com/watch?v=Zi_XLOBDo_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rriage.about.com/cs/celebritymarriages/p/michaeljackson.htm" TargetMode="External"/><Relationship Id="rId2" Type="http://schemas.openxmlformats.org/officeDocument/2006/relationships/hyperlink" Target="http://sl.wikipedia.org/wiki/Michael_Jack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4ur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5F2D00-5CB3-481A-8082-5E8D68DEC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062912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9600">
                <a:latin typeface="Gabriola" pitchFamily="82" charset="0"/>
              </a:rPr>
              <a:t>Michael Jackson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C90918C-B771-417A-8841-4FB866B9E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Leta 1994 se je poročil z Liso Marie Presley, kasneje sta se ločila leta 1996</a:t>
            </a:r>
          </a:p>
          <a:p>
            <a:r>
              <a:rPr lang="sl-SI" altLang="sl-SI"/>
              <a:t>Še istega leta se je poročil z Debbie Rowe, leta 1999 pa sta se ločila. Imela sta 3 otroke.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ED4C139-BC75-4659-B150-E463C81F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sz="4900"/>
            </a:br>
            <a:br>
              <a:rPr lang="sl-SI"/>
            </a:br>
            <a:br>
              <a:rPr lang="sl-SI"/>
            </a:br>
            <a:br>
              <a:rPr lang="sl-SI"/>
            </a:br>
            <a:br>
              <a:rPr lang="sl-SI"/>
            </a:br>
            <a:r>
              <a:rPr lang="sl-SI" sz="4900"/>
              <a:t>ZAKON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Michael-Jackson-with-Riley-and-Storm-Presley-1.jpg">
            <a:extLst>
              <a:ext uri="{FF2B5EF4-FFF2-40B4-BE49-F238E27FC236}">
                <a16:creationId xmlns:a16="http://schemas.microsoft.com/office/drawing/2014/main" id="{12576557-3632-419B-94EA-D2672F1DF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49275"/>
            <a:ext cx="2146300" cy="2087563"/>
          </a:xfrm>
        </p:spPr>
      </p:pic>
      <p:pic>
        <p:nvPicPr>
          <p:cNvPr id="5" name="Slika 4" descr="Debbie-Michael-Vexi-debbie-rowe-16679778-769-791.jpg">
            <a:extLst>
              <a:ext uri="{FF2B5EF4-FFF2-40B4-BE49-F238E27FC236}">
                <a16:creationId xmlns:a16="http://schemas.microsoft.com/office/drawing/2014/main" id="{BC8E1686-FE60-497C-8BCA-9618BD6E5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20713"/>
            <a:ext cx="45497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1212042.jpg">
            <a:extLst>
              <a:ext uri="{FF2B5EF4-FFF2-40B4-BE49-F238E27FC236}">
                <a16:creationId xmlns:a16="http://schemas.microsoft.com/office/drawing/2014/main" id="{39AB0A86-F98E-4912-9049-13042E283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28082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B61FC09-F176-42BE-98C9-579D6C1B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25. junija 2009 je ameriška televizija CNN je objavila smrt kralja popa</a:t>
            </a:r>
          </a:p>
          <a:p>
            <a:r>
              <a:rPr lang="sl-SI" altLang="sl-SI"/>
              <a:t>Izdalo naj bi ga srce, kriv pa naj bi bil njegov osebni zdravnik Dr. Conrad Murray za nenaklepni umor</a:t>
            </a:r>
          </a:p>
          <a:p>
            <a:r>
              <a:rPr lang="sl-SI" altLang="sl-SI"/>
              <a:t>Za kraljem popa je žaloval cel svet</a:t>
            </a:r>
          </a:p>
          <a:p>
            <a:r>
              <a:rPr lang="sl-SI" altLang="sl-SI"/>
              <a:t>Pogreb stoletja, pokopan v Neverlandu, pogreb namenjen javnosti kasneje pa tudi ožjim družinskim članom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2C63A01-BC31-4B0F-A8BE-3AF9A05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michael_jackson.jpg">
            <a:extLst>
              <a:ext uri="{FF2B5EF4-FFF2-40B4-BE49-F238E27FC236}">
                <a16:creationId xmlns:a16="http://schemas.microsoft.com/office/drawing/2014/main" id="{882EFFA6-67BA-4E6C-98CB-58FC5983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4762500" cy="3219450"/>
          </a:xfrm>
        </p:spPr>
      </p:pic>
      <p:pic>
        <p:nvPicPr>
          <p:cNvPr id="5" name="Slika 4" descr="60310093.jpg">
            <a:extLst>
              <a:ext uri="{FF2B5EF4-FFF2-40B4-BE49-F238E27FC236}">
                <a16:creationId xmlns:a16="http://schemas.microsoft.com/office/drawing/2014/main" id="{32E65804-C725-4A10-9FA6-937F7F5DC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424973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A91CF999-3420-4867-A4F0-DDAA5809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Billy Jean, </a:t>
            </a:r>
            <a:r>
              <a:rPr lang="sl-SI" altLang="sl-SI">
                <a:hlinkClick r:id="rId2"/>
              </a:rPr>
              <a:t>http://www.youtube.com/watch?v=Zi_XLOBDo_Y</a:t>
            </a:r>
            <a:endParaRPr lang="sl-SI" altLang="sl-SI"/>
          </a:p>
          <a:p>
            <a:r>
              <a:rPr lang="sl-SI" altLang="sl-SI"/>
              <a:t>Man in the Mirror,</a:t>
            </a:r>
          </a:p>
          <a:p>
            <a:r>
              <a:rPr lang="sl-SI" altLang="sl-SI">
                <a:hlinkClick r:id="rId3"/>
              </a:rPr>
              <a:t>http://www.youtube.com/watch?v=PivWY9wn5ps&amp;ob=av2e</a:t>
            </a:r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4C7E6BF-2A1A-4C10-A48F-3DE5F44B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GLASBA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ABD97374-D4BC-437C-B190-FF914163C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hlinkClick r:id="rId2"/>
              </a:rPr>
              <a:t>http://sl.wikipedia.org/wiki/Michael_Jackson</a:t>
            </a:r>
            <a:endParaRPr lang="sl-SI" altLang="sl-SI">
              <a:solidFill>
                <a:schemeClr val="bg1"/>
              </a:solidFill>
            </a:endParaRPr>
          </a:p>
          <a:p>
            <a:r>
              <a:rPr lang="sl-SI" altLang="sl-SI">
                <a:solidFill>
                  <a:schemeClr val="bg1"/>
                </a:solidFill>
                <a:hlinkClick r:id="rId3"/>
              </a:rPr>
              <a:t>http://marriage.about.com/cs/celebritymarriages/p/michaeljackson.htm</a:t>
            </a:r>
            <a:endParaRPr lang="sl-SI" altLang="sl-SI">
              <a:solidFill>
                <a:schemeClr val="bg1"/>
              </a:solidFill>
            </a:endParaRPr>
          </a:p>
          <a:p>
            <a:r>
              <a:rPr lang="sl-SI" altLang="sl-SI">
                <a:hlinkClick r:id="rId4"/>
              </a:rPr>
              <a:t>http://24ur.com/</a:t>
            </a:r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1F5A2AF-8ECB-46EA-B4B6-53839C8F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22A537-80ED-4483-A437-E1D91FC0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* 29. avgust 1958, Indiana</a:t>
            </a:r>
          </a:p>
          <a:p>
            <a:r>
              <a:rPr lang="sl-SI" altLang="sl-SI" sz="2800"/>
              <a:t>pevec in pisatelj pesmi</a:t>
            </a:r>
          </a:p>
          <a:p>
            <a:r>
              <a:rPr lang="sl-SI" altLang="sl-SI" sz="2800"/>
              <a:t>Pri štirih letih začel nastopati</a:t>
            </a:r>
          </a:p>
          <a:p>
            <a:r>
              <a:rPr lang="sl-SI" altLang="sl-SI" sz="2800"/>
              <a:t>Z očetom in brati so ustanovili skupino Jackson Five, ki se je kasneje preimenovala v The Jacksons</a:t>
            </a:r>
          </a:p>
          <a:p>
            <a:r>
              <a:rPr lang="sl-SI" altLang="sl-SI" sz="2800"/>
              <a:t>Največji hiti: I Want You Back, Dancing Machine in drugi.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22E471-1C60-47FE-B9E4-4EF4D71F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OTROŠTVO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des\Desktop\vtd9dys7jcfusyjd.jpg">
            <a:extLst>
              <a:ext uri="{FF2B5EF4-FFF2-40B4-BE49-F238E27FC236}">
                <a16:creationId xmlns:a16="http://schemas.microsoft.com/office/drawing/2014/main" id="{5BC662B2-C956-4080-849A-A286D14A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95922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ides\Desktop\Little-Michael-28137337532.jpg">
            <a:extLst>
              <a:ext uri="{FF2B5EF4-FFF2-40B4-BE49-F238E27FC236}">
                <a16:creationId xmlns:a16="http://schemas.microsoft.com/office/drawing/2014/main" id="{FF27EC0C-E032-471F-ABA6-D8F8F5E0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4103688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Fides\Desktop\Jacksons-destiny.jpg">
            <a:extLst>
              <a:ext uri="{FF2B5EF4-FFF2-40B4-BE49-F238E27FC236}">
                <a16:creationId xmlns:a16="http://schemas.microsoft.com/office/drawing/2014/main" id="{1E24C877-B084-4DC0-BB77-A2411075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9857824-8A7E-453A-9CD4-5293DB66B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Prvi samostojni album “off the wall” leta 1979</a:t>
            </a:r>
          </a:p>
          <a:p>
            <a:r>
              <a:rPr lang="sl-SI" altLang="sl-SI"/>
              <a:t>Leto 1982 velika prelomnica-izšel je njegov najbolj prodajani in daleč najbolj uspešnejši album Thriller.</a:t>
            </a:r>
          </a:p>
          <a:p>
            <a:r>
              <a:rPr lang="sl-SI" altLang="sl-SI"/>
              <a:t>Njegov največji hit Billy Jean, značilen ples moonwalk</a:t>
            </a:r>
          </a:p>
          <a:p>
            <a:r>
              <a:rPr lang="sl-SI" altLang="sl-SI"/>
              <a:t>Na turnejo za promocijo tega albuma odšel z svojimi brati in pustil za seboj navdušeno publiko</a:t>
            </a:r>
          </a:p>
          <a:p>
            <a:r>
              <a:rPr lang="sl-SI" altLang="sl-SI"/>
              <a:t>Leta 1987, tretji sam. album Bad, ne tako uspešen kot Thriller</a:t>
            </a:r>
          </a:p>
          <a:p>
            <a:r>
              <a:rPr lang="sl-SI" altLang="sl-SI"/>
              <a:t>Tri leta kasneje izšel album Dangerus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7AB5754-B89E-4988-9695-D5DBEAE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SOLO KARIERA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20px-Michaeljacksonthrilleralbum.jpg">
            <a:extLst>
              <a:ext uri="{FF2B5EF4-FFF2-40B4-BE49-F238E27FC236}">
                <a16:creationId xmlns:a16="http://schemas.microsoft.com/office/drawing/2014/main" id="{9D6E9A47-1794-4D4E-A0E6-401B23707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2530475" cy="2520950"/>
          </a:xfrm>
        </p:spPr>
      </p:pic>
      <p:pic>
        <p:nvPicPr>
          <p:cNvPr id="5" name="Slika 4" descr="89d5ea88b787237f5dc05fc2d47101d2.png">
            <a:extLst>
              <a:ext uri="{FF2B5EF4-FFF2-40B4-BE49-F238E27FC236}">
                <a16:creationId xmlns:a16="http://schemas.microsoft.com/office/drawing/2014/main" id="{9C8DD735-2309-4F5A-BB0A-B9EC942C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536B8BCC-F0D3-4744-83E4-87A1B3F9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 letu 1993 mu je začela popularnost padat</a:t>
            </a:r>
          </a:p>
          <a:p>
            <a:r>
              <a:rPr lang="sl-SI" altLang="sl-SI"/>
              <a:t>Obtožba za spolne zlorabe</a:t>
            </a:r>
          </a:p>
          <a:p>
            <a:r>
              <a:rPr lang="sl-SI" altLang="sl-SI"/>
              <a:t>V začetku 80. let je začela njegova temna polt bledet- “rodil se je kor črnec, umrl kot belec”</a:t>
            </a:r>
          </a:p>
          <a:p>
            <a:r>
              <a:rPr lang="sl-SI" altLang="sl-SI"/>
              <a:t>Leta 1990 opravil prvo preoblikovanje nosu, čela, ustnic in povečanja ličnic.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3BFD4A7-80C6-425F-B77F-A450D466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ŽIVLJENJE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michaeljacksonlacefrontw.jpg">
            <a:extLst>
              <a:ext uri="{FF2B5EF4-FFF2-40B4-BE49-F238E27FC236}">
                <a16:creationId xmlns:a16="http://schemas.microsoft.com/office/drawing/2014/main" id="{7906ADB8-BEE6-4250-B19A-A4BFB30D6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4103687" cy="2757488"/>
          </a:xfrm>
        </p:spPr>
      </p:pic>
      <p:pic>
        <p:nvPicPr>
          <p:cNvPr id="5" name="Slika 4" descr="michaelj.jpg">
            <a:extLst>
              <a:ext uri="{FF2B5EF4-FFF2-40B4-BE49-F238E27FC236}">
                <a16:creationId xmlns:a16="http://schemas.microsoft.com/office/drawing/2014/main" id="{4DCEFC24-F363-490E-A336-AFAE6F15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629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533E12B-3663-476E-A968-5D0D5251B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Prirejal koncerte v dobrodelne namene</a:t>
            </a:r>
          </a:p>
          <a:p>
            <a:r>
              <a:rPr lang="sl-SI" altLang="sl-SI"/>
              <a:t>V te namene tudi izdal pesmi kot so: We Are The World, Man In The Mirror in Heal The World</a:t>
            </a:r>
          </a:p>
          <a:p>
            <a:r>
              <a:rPr lang="sl-SI" altLang="sl-SI"/>
              <a:t>Ves zaslužek z albumi odšel v dobrodelne namene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34891CB-27A8-40DC-B0A7-6D80CFD4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DOBRODELNOST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MJ_Ivory_Coast_Children-420x273.jpg">
            <a:extLst>
              <a:ext uri="{FF2B5EF4-FFF2-40B4-BE49-F238E27FC236}">
                <a16:creationId xmlns:a16="http://schemas.microsoft.com/office/drawing/2014/main" id="{E2417614-9A02-416E-9F1B-0E8D620B2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4000500" cy="2600325"/>
          </a:xfrm>
        </p:spPr>
      </p:pic>
      <p:pic>
        <p:nvPicPr>
          <p:cNvPr id="5" name="Slika 4" descr="Michael-Jackson-in-childrens-hospital-17086707294.jpg">
            <a:extLst>
              <a:ext uri="{FF2B5EF4-FFF2-40B4-BE49-F238E27FC236}">
                <a16:creationId xmlns:a16="http://schemas.microsoft.com/office/drawing/2014/main" id="{0E51595B-9F34-408A-8145-8B942C6EB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2227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Keith-Perry-in-the-burn-center.jpg">
            <a:extLst>
              <a:ext uri="{FF2B5EF4-FFF2-40B4-BE49-F238E27FC236}">
                <a16:creationId xmlns:a16="http://schemas.microsoft.com/office/drawing/2014/main" id="{0013C8A5-AF21-4BDA-8B24-2B8EB7346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00438"/>
            <a:ext cx="50911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383</Words>
  <Application>Microsoft Office PowerPoint</Application>
  <PresentationFormat>On-screen Show (4:3)</PresentationFormat>
  <Paragraphs>39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Constantia</vt:lpstr>
      <vt:lpstr>Gabriola</vt:lpstr>
      <vt:lpstr>Wingdings 2</vt:lpstr>
      <vt:lpstr>Papir</vt:lpstr>
      <vt:lpstr>Michael Jackson</vt:lpstr>
      <vt:lpstr>OTROŠTVO</vt:lpstr>
      <vt:lpstr>PowerPoint Presentation</vt:lpstr>
      <vt:lpstr>SOLO KARIERA</vt:lpstr>
      <vt:lpstr>PowerPoint Presentation</vt:lpstr>
      <vt:lpstr>ŽIVLJENJE</vt:lpstr>
      <vt:lpstr>PowerPoint Presentation</vt:lpstr>
      <vt:lpstr>DOBRODELNOST</vt:lpstr>
      <vt:lpstr>PowerPoint Presentation</vt:lpstr>
      <vt:lpstr>     ZAKON</vt:lpstr>
      <vt:lpstr>PowerPoint Presentation</vt:lpstr>
      <vt:lpstr>SMRT</vt:lpstr>
      <vt:lpstr>PowerPoint Presentation</vt:lpstr>
      <vt:lpstr>GLASBA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2019-05-31T08:42:10Z</dcterms:created>
  <dcterms:modified xsi:type="dcterms:W3CDTF">2019-05-31T08:42:10Z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