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6" r:id="rId6"/>
    <p:sldId id="258" r:id="rId7"/>
    <p:sldId id="259" r:id="rId8"/>
    <p:sldId id="263" r:id="rId9"/>
    <p:sldId id="260" r:id="rId10"/>
    <p:sldId id="267" r:id="rId11"/>
    <p:sldId id="261" r:id="rId12"/>
    <p:sldId id="262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7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A94CC-C360-4E3B-9AF7-926E648E8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987B9-710A-40CA-8E73-7D54F9572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DC1C0-124C-450B-8C2F-6A99ACD6C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A03B4-BF18-4335-997C-A56C21573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98DCF-969B-4394-B8DB-F744A35D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040CE-D641-4D5B-A72E-0008582C0A8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6316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ABF9C-F035-4197-89BD-29221D3B0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C5D730-CB9A-46C5-A973-02B69FE11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CCB37-7229-49B8-A2B6-C6037129F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17FFE-B259-4CFD-8D2C-AA0F3705C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A46DC-5059-4271-8553-5F97F014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F7ED3-1CBC-4BFF-86C1-4CD3EF15AED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4786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C01F7A-5B6F-4AF0-A747-00BDF524BD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36788-CF21-42F6-ABE0-3670CC1C3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CEAF4-3320-4251-A9E6-EA3902D3E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2162A-BC1A-4340-A697-256BE175B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DAA13-1212-4BE6-8B47-0EB3F7AB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031A2-53B2-401E-AC34-19656FC51A2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4512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9C1E7-31B5-4416-AF3A-38641FAD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02DD8-112C-402B-B731-710941B509A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BE1E7-2EC0-4664-A962-B9A2144C5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2B36A-941A-4B5E-B025-B8805995FF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F5DAE-1DB1-4FA7-BF12-5BE86EF2D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A3A79-7720-4C21-BE15-1212F461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D589FD-3CB0-43D8-8A04-1CCC85CEB5E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4412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F8D666-4754-4559-A523-B2E3C95C1177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FA239C-9E34-460C-866E-0735B7FBDF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C2CA6-F0D3-4930-AAEA-C90BCCB0C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F9D32-BBAD-4720-8FD1-80F584F7C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AA50DC-1902-4653-9CBF-2DC803DD6AF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80424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28710-A5A7-4E85-AAB7-D7717C417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9368D-EB32-42CC-8DE2-38E5261D84F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603F0E-6722-4C73-9105-1A4067581B6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855E36-179D-468B-A6BA-09FC019F6170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91D8F8-135F-45D3-A68B-EA504BAE19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6009AD3-377D-4137-A5F4-9367303C8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E97A70B-26F2-493D-B58D-4DF3EBAB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60D184-7C32-4E74-ACE7-22A1C86E7A9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43537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B8DDA-6FAF-4EAA-B796-93352339E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54989-43EC-425A-85B9-964A98ADBD4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0048C4-41C8-4920-A981-2D380D343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03A0A-4310-4AA0-A19A-2B0C1896F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1C11D-2CAD-4F52-84AA-702FEEF0D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BFF52-F987-4371-B55B-410EC493E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80BAB6-822F-41BD-9FE5-03F76B5269D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833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AFD10-029F-4CAF-B9C1-56B9DB561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14114-C7EC-4AA5-A5BB-48CB8BA75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6823A-C22A-4CEB-9EEF-4D30C310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E441A-3CC3-48E8-B9DF-933E5A933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42229-6814-47F9-B754-A5A40B51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FF104-A411-4AB9-9709-2239C3A8ABE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5558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91BF8-7E6B-4DFE-81CB-EC6FE9577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F6285-C03F-4411-9D52-932001FE3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F7E00-A35C-47B7-BCAC-BD26D4F49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E0D11-6752-4041-AC22-1203DC383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2A19F-91DF-46F2-A8DC-446FE37B9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5F808-B57D-4E6C-A71E-A7984997938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6064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A8633-13CC-4D76-90C9-FA954CA5C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B5162-5AFF-4055-A82B-4673A47C7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535FA-54A4-4D8A-BB74-A1CA34C8A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E4FF7-AC22-4422-B365-D6B325FF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0B236-7E33-4D2E-ADFD-1B9DD6D5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B7A9D1-4C33-45ED-A497-4DD822084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1FF12-77F9-44E2-870F-F2A4DC66372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0768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F9F19-58C3-4F74-9802-0263D046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7BE16-2D42-428C-8D1F-A23128EF5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738BA-6E19-49B4-98CC-2F3E3F220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A3D2A3-7E39-4BE3-AE3C-35EB4E777C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BC101C-561D-408D-AD39-7C5933796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2355DB-D58D-45CA-8F69-89FBCFE8B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ED5066-D02A-41B8-B0F7-F8A342BAD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7F6A91-D2C9-48A9-BBEF-7BF4FD82C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ACC2C-7ABD-4F12-9A83-746E40CB254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5312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1F8D1-A175-4B6B-9975-9ED311901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D5A5BD-3B87-4389-8B6D-35BAB30B5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59DE3-3689-455D-9AD0-243669876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7AADFC-D5C1-40DA-9AFE-7354ABCE8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BA0BD-9E5B-447D-B634-0003E5DC801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9881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148850-1335-4417-95E9-0428F3043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D6339C-185C-4225-A127-BC32D94DA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CAEF9-D0F2-4ABC-BA90-7E11D4018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73E6F-15E5-4136-A108-35E9EC8E934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8892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FC2D0-3752-4D8E-A9AD-D252A71CE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2B7CD-7711-4767-A657-AEE25F388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2A72D-F355-4F16-842D-F1561CF00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3A08D-207A-4108-9A22-19B2AE0B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9B258-CD09-4258-AC7A-16CBFF6A9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F84C-7E1E-4147-8D8A-2AB55FB38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641E5-1B64-490F-90C9-86E475F4794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995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3433B-AC3A-4BDD-BC02-29D36E789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E990F7-B1BA-47BD-B78B-9950239AE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E9E79-C0D4-4995-B253-6198F26D1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DF048-6362-419F-8A47-D81E7545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AEDE2-A394-45DC-BB84-21A447AC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A284A-698C-4210-99F3-8C2C5555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00CAF-8DAD-4D6D-8516-80A0693CF09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5389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A717CA-DCF1-47E5-9900-5C60D862A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4FBC6F-3EF0-45E5-BF37-C0BEB29C6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8DA5DF1-B1C1-493D-B6F7-5E2A0D9715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3F29D0-6D91-40A1-A08A-CD0BB375B4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B668885-92C7-4C6A-9B22-1A648F2C08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645120-9D64-46E8-B185-D25A68A934BF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Xhy7ZsiR5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A37E733-2DA5-4298-A60A-A4319A4BCA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4400"/>
              <a:t>Michael Jackson</a:t>
            </a:r>
            <a:endParaRPr lang="en-US" altLang="sl-SI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8A51DC9-DB53-4A7B-ADA0-5F5D2F3CF39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l-SI" altLang="sl-SI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grada vsebine 3" descr="MJ_Ivory_Coast_Children-420x273.jpg">
            <a:extLst>
              <a:ext uri="{FF2B5EF4-FFF2-40B4-BE49-F238E27FC236}">
                <a16:creationId xmlns:a16="http://schemas.microsoft.com/office/drawing/2014/main" id="{6EB6C0D1-D910-4D77-BABD-AC6DEDA03230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228600"/>
            <a:ext cx="4495800" cy="2922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Slika 4" descr="Michael-Jackson-in-childrens-hospital-17086707294.jpg">
            <a:extLst>
              <a:ext uri="{FF2B5EF4-FFF2-40B4-BE49-F238E27FC236}">
                <a16:creationId xmlns:a16="http://schemas.microsoft.com/office/drawing/2014/main" id="{3A227327-9E9C-4098-959E-6E3FACF1676A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3581400"/>
            <a:ext cx="4495800" cy="283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3AFF1A9-B54D-4954-AF3C-090B87FBC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sl-SI" altLang="sl-SI"/>
              <a:t>Zakon</a:t>
            </a:r>
            <a:endParaRPr lang="en-US" altLang="sl-SI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E310F68-2862-4A39-BB4E-AB233B9A82C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2000"/>
            <a:ext cx="8686800" cy="2286000"/>
          </a:xfrm>
        </p:spPr>
        <p:txBody>
          <a:bodyPr/>
          <a:lstStyle/>
          <a:p>
            <a:r>
              <a:rPr lang="sl-SI" altLang="sl-SI" sz="2800"/>
              <a:t>Leta 1994 se je poročil z Liso Marie Presley, kasneje sta se ločila leta 1996</a:t>
            </a:r>
          </a:p>
          <a:p>
            <a:r>
              <a:rPr lang="sl-SI" altLang="sl-SI" sz="2800"/>
              <a:t>Še istega leta se je poročil z Debbie Rowe, leta 1999 pa sta se ločila. Imela sta 3 otroke.</a:t>
            </a:r>
          </a:p>
          <a:p>
            <a:endParaRPr lang="en-US" altLang="sl-SI" sz="2800"/>
          </a:p>
        </p:txBody>
      </p:sp>
      <p:pic>
        <p:nvPicPr>
          <p:cNvPr id="5" name="Slika 4" descr="Debbie-Michael-Vexi-debbie-rowe-16679778-769-791.jpg">
            <a:extLst>
              <a:ext uri="{FF2B5EF4-FFF2-40B4-BE49-F238E27FC236}">
                <a16:creationId xmlns:a16="http://schemas.microsoft.com/office/drawing/2014/main" id="{BAC1D9D7-AAD4-4346-B68F-1FB13D1CA07E}"/>
              </a:ext>
            </a:extLst>
          </p:cNvPr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2743200"/>
            <a:ext cx="3260725" cy="3352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Slika 5" descr="1212042.jpg">
            <a:extLst>
              <a:ext uri="{FF2B5EF4-FFF2-40B4-BE49-F238E27FC236}">
                <a16:creationId xmlns:a16="http://schemas.microsoft.com/office/drawing/2014/main" id="{A91E6088-1C34-42AC-9D19-96574D34DA34}"/>
              </a:ext>
            </a:extLst>
          </p:cNvPr>
          <p:cNvPicPr>
            <a:picLocks noGrp="1" noChangeAspect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2819400"/>
            <a:ext cx="2211388" cy="3276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DC3BB2F-A6EC-4B07-B80C-0B7412DDDA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Smrt</a:t>
            </a:r>
            <a:endParaRPr lang="en-US" alt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FBE177E-02DE-46A4-A094-BF661B730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25. junija 2009 je ameriška televizija CNN je objavila smrt kralja popa</a:t>
            </a:r>
          </a:p>
          <a:p>
            <a:pPr>
              <a:lnSpc>
                <a:spcPct val="90000"/>
              </a:lnSpc>
            </a:pPr>
            <a:r>
              <a:rPr lang="sl-SI" altLang="sl-SI"/>
              <a:t>Izdalo naj bi ga srce, kriv pa naj bi bil njegov osebni zdravnik Dr. Conrad Murray za nenaklepni umor</a:t>
            </a:r>
          </a:p>
          <a:p>
            <a:pPr>
              <a:lnSpc>
                <a:spcPct val="90000"/>
              </a:lnSpc>
            </a:pPr>
            <a:r>
              <a:rPr lang="sl-SI" altLang="sl-SI"/>
              <a:t>Za kraljem popa je žaloval cel svet</a:t>
            </a:r>
          </a:p>
          <a:p>
            <a:pPr>
              <a:lnSpc>
                <a:spcPct val="90000"/>
              </a:lnSpc>
            </a:pPr>
            <a:r>
              <a:rPr lang="sl-SI" altLang="sl-SI"/>
              <a:t>Pogreb stoletja, pokopan v Neverlandu, pogreb namenjen javnosti kasneje pa tudi ožjim družinskim članom</a:t>
            </a:r>
            <a:endParaRPr lang="en-US" alt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60310093.jpg">
            <a:extLst>
              <a:ext uri="{FF2B5EF4-FFF2-40B4-BE49-F238E27FC236}">
                <a16:creationId xmlns:a16="http://schemas.microsoft.com/office/drawing/2014/main" id="{AEF705AD-E0F2-4D41-A7F6-E0C6CB7CC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860800"/>
            <a:ext cx="4249738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grada vsebine 3" descr="michael_jackson.jpg">
            <a:extLst>
              <a:ext uri="{FF2B5EF4-FFF2-40B4-BE49-F238E27FC236}">
                <a16:creationId xmlns:a16="http://schemas.microsoft.com/office/drawing/2014/main" id="{8A962717-88F4-4061-99C7-A78630E1DC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9275"/>
            <a:ext cx="47625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BB654E9-70D5-41AE-B30B-578619C6F2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Video</a:t>
            </a:r>
            <a:endParaRPr lang="en-US" altLang="sl-SI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C4E8A80-BF2E-4D07-9C31-A17A87B1AB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http://www.youtube.com/watch?v=kXhy7ZsiR50</a:t>
            </a:r>
            <a:endParaRPr lang="sl-SI" alt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>
            <a:extLst>
              <a:ext uri="{FF2B5EF4-FFF2-40B4-BE49-F238E27FC236}">
                <a16:creationId xmlns:a16="http://schemas.microsoft.com/office/drawing/2014/main" id="{922F48E0-FA16-4A72-B41F-272B15AF8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3200"/>
            <a:ext cx="8229600" cy="1143000"/>
          </a:xfrm>
        </p:spPr>
        <p:txBody>
          <a:bodyPr/>
          <a:lstStyle/>
          <a:p>
            <a:r>
              <a:rPr lang="sl-SI" altLang="sl-SI"/>
              <a:t>Konec</a:t>
            </a:r>
            <a:endParaRPr lang="en-US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390F64B-24AD-41D0-8CD3-9851BFA087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Otroštvo</a:t>
            </a:r>
            <a:endParaRPr lang="en-US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7B082C9-C57F-49F5-996B-71DA2BE1AFF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9200"/>
            <a:ext cx="48768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600"/>
              <a:t>* 29. avgust 1958, Indiana</a:t>
            </a:r>
          </a:p>
          <a:p>
            <a:pPr>
              <a:lnSpc>
                <a:spcPct val="80000"/>
              </a:lnSpc>
            </a:pPr>
            <a:r>
              <a:rPr lang="sl-SI" altLang="sl-SI" sz="2600"/>
              <a:t>pevec in pisatelj pesmi</a:t>
            </a:r>
            <a:r>
              <a:rPr lang="en-US" altLang="sl-SI" sz="2400"/>
              <a:t>, glasbeni producent, igralec</a:t>
            </a:r>
            <a:r>
              <a:rPr lang="sl-SI" altLang="sl-SI" sz="2400"/>
              <a:t> in</a:t>
            </a:r>
            <a:r>
              <a:rPr lang="en-US" altLang="sl-SI" sz="2400"/>
              <a:t> koreograf</a:t>
            </a:r>
            <a:endParaRPr lang="sl-SI" altLang="sl-SI" sz="2600"/>
          </a:p>
          <a:p>
            <a:pPr>
              <a:lnSpc>
                <a:spcPct val="80000"/>
              </a:lnSpc>
            </a:pPr>
            <a:r>
              <a:rPr lang="en-US" altLang="sl-SI" sz="2400"/>
              <a:t>R&amp;B, soul, funk, rock, pop, motown, disco</a:t>
            </a:r>
            <a:endParaRPr lang="sl-SI" altLang="sl-SI" sz="2600"/>
          </a:p>
          <a:p>
            <a:pPr>
              <a:lnSpc>
                <a:spcPct val="80000"/>
              </a:lnSpc>
            </a:pPr>
            <a:r>
              <a:rPr lang="sl-SI" altLang="sl-SI" sz="2600"/>
              <a:t>Pri štirih letih začel nastopati</a:t>
            </a:r>
          </a:p>
          <a:p>
            <a:pPr>
              <a:lnSpc>
                <a:spcPct val="80000"/>
              </a:lnSpc>
            </a:pPr>
            <a:r>
              <a:rPr lang="sl-SI" altLang="sl-SI" sz="2600"/>
              <a:t>Z očetom in brati so ustanovili skupino Jackson Five, ki se je kasneje preimenovala v The Jacksons</a:t>
            </a:r>
          </a:p>
          <a:p>
            <a:pPr>
              <a:lnSpc>
                <a:spcPct val="80000"/>
              </a:lnSpc>
            </a:pPr>
            <a:r>
              <a:rPr lang="sl-SI" altLang="sl-SI" sz="2600"/>
              <a:t>Največji hiti: I Want You Back, Dancing Machine in drugi.</a:t>
            </a:r>
          </a:p>
          <a:p>
            <a:pPr>
              <a:lnSpc>
                <a:spcPct val="80000"/>
              </a:lnSpc>
            </a:pPr>
            <a:endParaRPr lang="sl-SI" altLang="sl-SI" sz="2400"/>
          </a:p>
          <a:p>
            <a:pPr>
              <a:lnSpc>
                <a:spcPct val="80000"/>
              </a:lnSpc>
            </a:pPr>
            <a:endParaRPr lang="en-US" altLang="sl-SI" sz="2400"/>
          </a:p>
        </p:txBody>
      </p:sp>
      <p:pic>
        <p:nvPicPr>
          <p:cNvPr id="1027" name="Picture 3" descr="C:\Users\Fides\Desktop\Little-Michael-28137337532.jpg">
            <a:extLst>
              <a:ext uri="{FF2B5EF4-FFF2-40B4-BE49-F238E27FC236}">
                <a16:creationId xmlns:a16="http://schemas.microsoft.com/office/drawing/2014/main" id="{1CDF5A4D-D60E-402F-87C3-7F0D55FDA1E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371600"/>
            <a:ext cx="4419600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Text Box 7">
            <a:extLst>
              <a:ext uri="{FF2B5EF4-FFF2-40B4-BE49-F238E27FC236}">
                <a16:creationId xmlns:a16="http://schemas.microsoft.com/office/drawing/2014/main" id="{8FBD56A7-0F0A-49F2-BA5E-42425F392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5675313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l-SI" altLang="sl-SI"/>
              <a:t>Michael Jackson</a:t>
            </a:r>
            <a:endParaRPr lang="en-US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EE20113-3C06-4E2E-8D3F-B117D29E4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Pop</a:t>
            </a:r>
            <a:endParaRPr lang="en-US" altLang="sl-SI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439A1B1-FF67-4A80-BE98-6300D97EA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l-SI"/>
              <a:t>Pop glasba, na kratko pop, je vrsta popularne glasbe (za razliko od klasične oziroma resne glasbe in ljudske glasbe).</a:t>
            </a:r>
          </a:p>
          <a:p>
            <a:r>
              <a:rPr lang="en-US" altLang="sl-SI"/>
              <a:t>Pop glasba lahko vključuje elemente rocka, hip hopa, reggaea, plesne glasbe, R&amp;B, jazza, elektronske glasbe in druge zvrsti.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599433C-37A6-4973-9E6A-ACAD99FEA1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Začetki kariere</a:t>
            </a:r>
            <a:endParaRPr lang="en-US" altLang="sl-SI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4F2E4F2-CE6A-47F0-94AB-986358B343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sl-SI" sz="2800"/>
              <a:t>Leta 1964 so bratje ustanovili skupino The Jackson 5, v kateri je bil Michael glavni pevec. Z opazovanjem nastopov se je Michael veliko naučil. Leta 1968 sta skupino The Jackson 5 opazila Bobby Taylor in The Vancouvers in jim dala priložnost za nastop na avdiciji Berry Gordy (Motown Records). Z založbo so podpisali pogodbo in se preselili v Kalifornijo. I Want You Back, ABC, "The Love You Save in I'll Be There" so imena prvih singlov. Vsi singli so postali hiti in zasedali prva mesta na ameriških lestvicah.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ides\Desktop\vtd9dys7jcfusyjd.jpg">
            <a:extLst>
              <a:ext uri="{FF2B5EF4-FFF2-40B4-BE49-F238E27FC236}">
                <a16:creationId xmlns:a16="http://schemas.microsoft.com/office/drawing/2014/main" id="{14944C78-4C60-4E89-BB86-941CA2565306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914400"/>
            <a:ext cx="6200775" cy="4794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9C509FA-0739-4061-BD5E-E5BBB1BD3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sl-SI" altLang="sl-SI"/>
              <a:t>Solo kariera </a:t>
            </a:r>
            <a:endParaRPr lang="en-US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0089648-634A-40B5-A687-3FDDA95394E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81534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Prvi samostojni album Off the wall leta 1979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Leto 1982 velika prelomnica-izšel je njegov najbolj prodajani in daleč najbolj uspešnejši album Thriller.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Njegov največji hit Billy Jean, značilen ples moonwalk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Na turnejo za promocijo tega albuma odšel z svojimi brati in pustil za seboj navdušeno publiko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Leta 1987, tretji sam. album Bad, ne tako uspešen kot Thriller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Tri leta kasneje izšel album Dangerus.</a:t>
            </a:r>
          </a:p>
          <a:p>
            <a:pPr>
              <a:lnSpc>
                <a:spcPct val="90000"/>
              </a:lnSpc>
            </a:pPr>
            <a:endParaRPr lang="en-US" altLang="sl-SI" sz="2000"/>
          </a:p>
        </p:txBody>
      </p:sp>
      <p:pic>
        <p:nvPicPr>
          <p:cNvPr id="5" name="Slika 4" descr="89d5ea88b787237f5dc05fc2d47101d2.png">
            <a:extLst>
              <a:ext uri="{FF2B5EF4-FFF2-40B4-BE49-F238E27FC236}">
                <a16:creationId xmlns:a16="http://schemas.microsoft.com/office/drawing/2014/main" id="{63C567C0-3B05-4EF3-B6DA-CF0A068CBCC0}"/>
              </a:ext>
            </a:extLst>
          </p:cNvPr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581400"/>
            <a:ext cx="3276600" cy="3124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Ograda vsebine 3" descr="220px-Michaeljacksonthrilleralbum.jpg">
            <a:extLst>
              <a:ext uri="{FF2B5EF4-FFF2-40B4-BE49-F238E27FC236}">
                <a16:creationId xmlns:a16="http://schemas.microsoft.com/office/drawing/2014/main" id="{DB7D9591-B007-444B-944A-D75330CE6959}"/>
              </a:ext>
            </a:extLst>
          </p:cNvPr>
          <p:cNvPicPr>
            <a:picLocks noGrp="1" noChangeAspect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3505200"/>
            <a:ext cx="3200400" cy="3186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EED832A-5802-4B5D-A759-7171C465C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Življenje</a:t>
            </a:r>
            <a:endParaRPr lang="en-US" altLang="sl-SI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9285447-E139-42B0-BF84-B4A1B137367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9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Po letu 1993 mu je začela popularnost padat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Obtožba za spolne zlorabe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V začetku 80. let je začela njegova temna polt bledet - rodil se je kor črnec, umrl kot belec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Leta 1990 opravil prvo preoblikovanje nosu, čela, ustnic in povečanja ličnic.</a:t>
            </a:r>
          </a:p>
          <a:p>
            <a:pPr>
              <a:lnSpc>
                <a:spcPct val="90000"/>
              </a:lnSpc>
            </a:pPr>
            <a:endParaRPr lang="en-US" altLang="sl-SI" sz="2400"/>
          </a:p>
        </p:txBody>
      </p:sp>
      <p:pic>
        <p:nvPicPr>
          <p:cNvPr id="4" name="Ograda vsebine 3" descr="michaeljacksonlacefrontw.jpg">
            <a:extLst>
              <a:ext uri="{FF2B5EF4-FFF2-40B4-BE49-F238E27FC236}">
                <a16:creationId xmlns:a16="http://schemas.microsoft.com/office/drawing/2014/main" id="{1171AC21-0268-472E-8C95-508C9969EFE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1371600"/>
            <a:ext cx="4800600" cy="3824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A6438E4-98DE-4554-A5F0-A71CAAC4D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Nagrade</a:t>
            </a:r>
            <a:endParaRPr lang="en-US" altLang="sl-S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C3CF881-4589-43E4-98FE-BFF018656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l-SI"/>
              <a:t>Leta 1984 je Michael prejel rekordnih 8 Grammy nagrad le v enem večeru. Nagrajen je bil za album Thriller ter za prispevke k E.T. Storybook.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D180D2B-8019-4B1B-8F10-2E1BE572A2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Dobrodelnost</a:t>
            </a:r>
            <a:endParaRPr lang="en-US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448F016-D9AA-4A54-B8B6-AB982700F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Prirejal koncerte v dobrodelne namene</a:t>
            </a:r>
          </a:p>
          <a:p>
            <a:r>
              <a:rPr lang="sl-SI" altLang="sl-SI"/>
              <a:t>V te namene tudi izdal pesmi kot so: We Are The World, Man In The Mirror in Heal The World</a:t>
            </a:r>
          </a:p>
          <a:p>
            <a:r>
              <a:rPr lang="sl-SI" altLang="sl-SI"/>
              <a:t>Ves zaslužek z albumi odšel v dobrodelne namene</a:t>
            </a:r>
            <a:endParaRPr lang="en-US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Microsoft Office PowerPoint</Application>
  <PresentationFormat>On-screen Show (4:3)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Privzeti načrt</vt:lpstr>
      <vt:lpstr>Michael Jackson</vt:lpstr>
      <vt:lpstr>Otroštvo</vt:lpstr>
      <vt:lpstr>Pop</vt:lpstr>
      <vt:lpstr>Začetki kariere</vt:lpstr>
      <vt:lpstr>PowerPoint Presentation</vt:lpstr>
      <vt:lpstr>Solo kariera </vt:lpstr>
      <vt:lpstr>Življenje</vt:lpstr>
      <vt:lpstr>Nagrade</vt:lpstr>
      <vt:lpstr>Dobrodelnost</vt:lpstr>
      <vt:lpstr>PowerPoint Presentation</vt:lpstr>
      <vt:lpstr>Zakon</vt:lpstr>
      <vt:lpstr>Smrt</vt:lpstr>
      <vt:lpstr>PowerPoint Presentation</vt:lpstr>
      <vt:lpstr>Video</vt:lpstr>
      <vt:lpstr>Konec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2019-05-31T08:42:10Z</dcterms:created>
  <dcterms:modified xsi:type="dcterms:W3CDTF">2019-05-31T08:42:10Z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