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65" r:id="rId4"/>
    <p:sldId id="264" r:id="rId5"/>
    <p:sldId id="266" r:id="rId6"/>
    <p:sldId id="258" r:id="rId7"/>
    <p:sldId id="259" r:id="rId8"/>
    <p:sldId id="263" r:id="rId9"/>
    <p:sldId id="260" r:id="rId10"/>
    <p:sldId id="267" r:id="rId11"/>
    <p:sldId id="261" r:id="rId12"/>
    <p:sldId id="262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78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A94CC-C360-4E3B-9AF7-926E648E8D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C987B9-710A-40CA-8E73-7D54F95722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DDC1C0-124C-450B-8C2F-6A99ACD6C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3A03B4-BF18-4335-997C-A56C21573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198DCF-969B-4394-B8DB-F744A35D3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2040CE-D641-4D5B-A72E-0008582C0A8C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263164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ABF9C-F035-4197-89BD-29221D3B0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C5D730-CB9A-46C5-A973-02B69FE116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ECCB37-7229-49B8-A2B6-C6037129F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717FFE-B259-4CFD-8D2C-AA0F3705C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FA46DC-5059-4271-8553-5F97F014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2F7ED3-1CBC-4BFF-86C1-4CD3EF15AED8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747863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C01F7A-5B6F-4AF0-A747-00BDF524BD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236788-CF21-42F6-ABE0-3670CC1C38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CEAF4-3320-4251-A9E6-EA3902D3E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82162A-BC1A-4340-A697-256BE175B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DAA13-1212-4BE6-8B47-0EB3F7AB9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0031A2-53B2-401E-AC34-19656FC51A2A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445126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9C1E7-31B5-4416-AF3A-38641FADE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202DD8-112C-402B-B731-710941B509AC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CBE1E7-2EC0-4664-A962-B9A2144C5F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62B36A-941A-4B5E-B025-B8805995FF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CF5DAE-1DB1-4FA7-BF12-5BE86EF2D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EA3A79-7720-4C21-BE15-1212F4612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CD589FD-3CB0-43D8-8A04-1CCC85CEB5E0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044120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3F8D666-4754-4559-A523-B2E3C95C1177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FA239C-9E34-460C-866E-0735B7FBDF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5C2CA6-F0D3-4930-AAEA-C90BCCB0C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2F9D32-BBAD-4720-8FD1-80F584F7C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3AA50DC-1902-4653-9CBF-2DC803DD6AF2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980424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28710-A5A7-4E85-AAB7-D7717C417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D9368D-EB32-42CC-8DE2-38E5261D84F5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603F0E-6722-4C73-9105-1A4067581B64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A855E36-179D-468B-A6BA-09FC019F6170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91D8F8-135F-45D3-A68B-EA504BAE19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6009AD3-377D-4137-A5F4-9367303C8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E97A70B-26F2-493D-B58D-4DF3EBABE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060D184-7C32-4E74-ACE7-22A1C86E7A9A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7435379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B8DDA-6FAF-4EAA-B796-93352339E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854989-43EC-425A-85B9-964A98ADBD4F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0048C4-41C8-4920-A981-2D380D3433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F03A0A-4310-4AA0-A19A-2B0C1896F7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B1C11D-2CAD-4F52-84AA-702FEEF0D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1BFF52-F987-4371-B55B-410EC493E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F80BAB6-822F-41BD-9FE5-03F76B5269D8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88332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AFD10-029F-4CAF-B9C1-56B9DB561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414114-C7EC-4AA5-A5BB-48CB8BA75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6823A-C22A-4CEB-9EEF-4D30C3102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7E441A-3CC3-48E8-B9DF-933E5A933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42229-6814-47F9-B754-A5A40B518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2FF104-A411-4AB9-9709-2239C3A8ABE6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955589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91BF8-7E6B-4DFE-81CB-EC6FE9577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0F6285-C03F-4411-9D52-932001FE31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0F7E00-A35C-47B7-BCAC-BD26D4F49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6E0D11-6752-4041-AC22-1203DC383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42A19F-91DF-46F2-A8DC-446FE37B9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F5F808-B57D-4E6C-A71E-A79849979389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260641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A8633-13CC-4D76-90C9-FA954CA5C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1B5162-5AFF-4055-A82B-4673A47C76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E535FA-54A4-4D8A-BB74-A1CA34C8A3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3E4FF7-AC22-4422-B365-D6B325FFE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30B236-7E33-4D2E-ADFD-1B9DD6D56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B7A9D1-4C33-45ED-A497-4DD822084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11FF12-77F9-44E2-870F-F2A4DC663721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207685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F9F19-58C3-4F74-9802-0263D0469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F7BE16-2D42-428C-8D1F-A23128EF58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2738BA-6E19-49B4-98CC-2F3E3F220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A3D2A3-7E39-4BE3-AE3C-35EB4E777C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BC101C-561D-408D-AD39-7C5933796E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2355DB-D58D-45CA-8F69-89FBCFE8B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ED5066-D02A-41B8-B0F7-F8A342BAD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7F6A91-D2C9-48A9-BBEF-7BF4FD82C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4ACC2C-7ABD-4F12-9A83-746E40CB254E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853125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1F8D1-A175-4B6B-9975-9ED311901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D5A5BD-3B87-4389-8B6D-35BAB30B5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259DE3-3689-455D-9AD0-243669876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7AADFC-D5C1-40DA-9AFE-7354ABCE8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EBA0BD-9E5B-447D-B634-0003E5DC8010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4098816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148850-1335-4417-95E9-0428F3043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D6339C-185C-4225-A127-BC32D94DA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CAEF9-D0F2-4ABC-BA90-7E11D4018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C73E6F-15E5-4136-A108-35E9EC8E934F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4088927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FC2D0-3752-4D8E-A9AD-D252A71CE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2B7CD-7711-4767-A657-AEE25F388A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72A72D-F355-4F16-842D-F1561CF00B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03A08D-207A-4108-9A22-19B2AE0B3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39B258-CD09-4258-AC7A-16CBFF6A9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9CF84C-7E1E-4147-8D8A-2AB55FB38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1641E5-1B64-490F-90C9-86E475F47947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59955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3433B-AC3A-4BDD-BC02-29D36E789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E990F7-B1BA-47BD-B78B-9950239AE6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DE9E79-C0D4-4995-B253-6198F26D1E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9DF048-6362-419F-8A47-D81E7545A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DAEDE2-A394-45DC-BB84-21A447ACF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8A284A-698C-4210-99F3-8C2C5555E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800CAF-8DAD-4D6D-8516-80A0693CF098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653896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3A717CA-DCF1-47E5-9900-5C60D862A7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Kliknite, če želite urediti slog naslova matrice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84FBC6F-3EF0-45E5-BF37-C0BEB29C6C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Kliknite, če želite urediti sloge besedila matrice</a:t>
            </a:r>
          </a:p>
          <a:p>
            <a:pPr lvl="1"/>
            <a:r>
              <a:rPr lang="en-US" altLang="sl-SI"/>
              <a:t>Druga raven</a:t>
            </a:r>
          </a:p>
          <a:p>
            <a:pPr lvl="2"/>
            <a:r>
              <a:rPr lang="en-US" altLang="sl-SI"/>
              <a:t>Tretja raven</a:t>
            </a:r>
          </a:p>
          <a:p>
            <a:pPr lvl="3"/>
            <a:r>
              <a:rPr lang="en-US" altLang="sl-SI"/>
              <a:t>Četrta raven</a:t>
            </a:r>
          </a:p>
          <a:p>
            <a:pPr lvl="4"/>
            <a:r>
              <a:rPr lang="en-US" altLang="sl-SI"/>
              <a:t>Peta raven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8DA5DF1-B1C1-493D-B6F7-5E2A0D97159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sl-SI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03F29D0-6D91-40A1-A08A-CD0BB375B4D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sl-SI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B668885-92C7-4C6A-9B22-1A648F2C084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2645120-9D64-46E8-B185-D25A68A934BF}" type="slidenum">
              <a:rPr lang="en-US" altLang="sl-SI"/>
              <a:pPr/>
              <a:t>‹#›</a:t>
            </a:fld>
            <a:endParaRPr lang="en-US" altLang="sl-SI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kXhy7ZsiR50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A37E733-2DA5-4298-A60A-A4319A4BCAF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sl-SI" altLang="sl-SI" sz="4400"/>
              <a:t>Michael Jackson</a:t>
            </a:r>
            <a:endParaRPr lang="en-US" altLang="sl-SI" sz="440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58A51DC9-DB53-4A7B-ADA0-5F5D2F3CF39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sl-SI" altLang="sl-SI" sz="3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grada vsebine 3" descr="MJ_Ivory_Coast_Children-420x273.jpg">
            <a:extLst>
              <a:ext uri="{FF2B5EF4-FFF2-40B4-BE49-F238E27FC236}">
                <a16:creationId xmlns:a16="http://schemas.microsoft.com/office/drawing/2014/main" id="{6EB6C0D1-D910-4D77-BABD-AC6DEDA03230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7400" y="228600"/>
            <a:ext cx="4495800" cy="2922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Slika 4" descr="Michael-Jackson-in-childrens-hospital-17086707294.jpg">
            <a:extLst>
              <a:ext uri="{FF2B5EF4-FFF2-40B4-BE49-F238E27FC236}">
                <a16:creationId xmlns:a16="http://schemas.microsoft.com/office/drawing/2014/main" id="{3A227327-9E9C-4098-959E-6E3FACF1676A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7400" y="3581400"/>
            <a:ext cx="4495800" cy="28352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C3AFF1A9-B54D-4954-AF3C-090B87FBC8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sl-SI" altLang="sl-SI"/>
              <a:t>Zakon</a:t>
            </a:r>
            <a:endParaRPr lang="en-US" altLang="sl-SI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E310F68-2862-4A39-BB4E-AB233B9A82C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0" y="762000"/>
            <a:ext cx="8686800" cy="2286000"/>
          </a:xfrm>
        </p:spPr>
        <p:txBody>
          <a:bodyPr/>
          <a:lstStyle/>
          <a:p>
            <a:r>
              <a:rPr lang="sl-SI" altLang="sl-SI" sz="2800"/>
              <a:t>Leta 1994 se je poročil z Liso Marie Presley, kasneje sta se ločila leta 1996</a:t>
            </a:r>
          </a:p>
          <a:p>
            <a:r>
              <a:rPr lang="sl-SI" altLang="sl-SI" sz="2800"/>
              <a:t>Še istega leta se je poročil z Debbie Rowe, leta 1999 pa sta se ločila. Imela sta 3 otroke.</a:t>
            </a:r>
          </a:p>
          <a:p>
            <a:endParaRPr lang="en-US" altLang="sl-SI" sz="2800"/>
          </a:p>
        </p:txBody>
      </p:sp>
      <p:pic>
        <p:nvPicPr>
          <p:cNvPr id="5" name="Slika 4" descr="Debbie-Michael-Vexi-debbie-rowe-16679778-769-791.jpg">
            <a:extLst>
              <a:ext uri="{FF2B5EF4-FFF2-40B4-BE49-F238E27FC236}">
                <a16:creationId xmlns:a16="http://schemas.microsoft.com/office/drawing/2014/main" id="{BAC1D9D7-AAD4-4346-B68F-1FB13D1CA07E}"/>
              </a:ext>
            </a:extLst>
          </p:cNvPr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2743200"/>
            <a:ext cx="3260725" cy="3352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" name="Slika 5" descr="1212042.jpg">
            <a:extLst>
              <a:ext uri="{FF2B5EF4-FFF2-40B4-BE49-F238E27FC236}">
                <a16:creationId xmlns:a16="http://schemas.microsoft.com/office/drawing/2014/main" id="{A91E6088-1C34-42AC-9D19-96574D34DA34}"/>
              </a:ext>
            </a:extLst>
          </p:cNvPr>
          <p:cNvPicPr>
            <a:picLocks noGrp="1" noChangeAspect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86400" y="2819400"/>
            <a:ext cx="2211388" cy="3276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BDC3BB2F-A6EC-4B07-B80C-0B7412DDDA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Smrt</a:t>
            </a:r>
            <a:endParaRPr lang="en-US" altLang="sl-SI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9FBE177E-02DE-46A4-A094-BF661B7302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/>
              <a:t>25. junija 2009 je ameriška televizija CNN je objavila smrt kralja popa</a:t>
            </a:r>
          </a:p>
          <a:p>
            <a:pPr>
              <a:lnSpc>
                <a:spcPct val="90000"/>
              </a:lnSpc>
            </a:pPr>
            <a:r>
              <a:rPr lang="sl-SI" altLang="sl-SI"/>
              <a:t>Izdalo naj bi ga srce, kriv pa naj bi bil njegov osebni zdravnik Dr. Conrad Murray za nenaklepni umor</a:t>
            </a:r>
          </a:p>
          <a:p>
            <a:pPr>
              <a:lnSpc>
                <a:spcPct val="90000"/>
              </a:lnSpc>
            </a:pPr>
            <a:r>
              <a:rPr lang="sl-SI" altLang="sl-SI"/>
              <a:t>Za kraljem popa je žaloval cel svet</a:t>
            </a:r>
          </a:p>
          <a:p>
            <a:pPr>
              <a:lnSpc>
                <a:spcPct val="90000"/>
              </a:lnSpc>
            </a:pPr>
            <a:r>
              <a:rPr lang="sl-SI" altLang="sl-SI"/>
              <a:t>Pogreb stoletja, pokopan v Neverlandu, pogreb namenjen javnosti kasneje pa tudi ožjim družinskim članom</a:t>
            </a:r>
            <a:endParaRPr lang="en-US" altLang="sl-SI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60310093.jpg">
            <a:extLst>
              <a:ext uri="{FF2B5EF4-FFF2-40B4-BE49-F238E27FC236}">
                <a16:creationId xmlns:a16="http://schemas.microsoft.com/office/drawing/2014/main" id="{AEF705AD-E0F2-4D41-A7F6-E0C6CB7CC5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3860800"/>
            <a:ext cx="4249738" cy="243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Ograda vsebine 3" descr="michael_jackson.jpg">
            <a:extLst>
              <a:ext uri="{FF2B5EF4-FFF2-40B4-BE49-F238E27FC236}">
                <a16:creationId xmlns:a16="http://schemas.microsoft.com/office/drawing/2014/main" id="{8A962717-88F4-4061-99C7-A78630E1DC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549275"/>
            <a:ext cx="4762500" cy="321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EBB654E9-70D5-41AE-B30B-578619C6F2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Video</a:t>
            </a:r>
            <a:endParaRPr lang="en-US" altLang="sl-SI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BC4E8A80-BF2E-4D07-9C31-A17A87B1AB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>
                <a:hlinkClick r:id="rId2"/>
              </a:rPr>
              <a:t>http://www.youtube.com/watch?v=kXhy7ZsiR50</a:t>
            </a:r>
            <a:endParaRPr lang="sl-SI" altLang="sl-SI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9" name="Rectangle 7">
            <a:extLst>
              <a:ext uri="{FF2B5EF4-FFF2-40B4-BE49-F238E27FC236}">
                <a16:creationId xmlns:a16="http://schemas.microsoft.com/office/drawing/2014/main" id="{922F48E0-FA16-4A72-B41F-272B15AF86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743200"/>
            <a:ext cx="8229600" cy="1143000"/>
          </a:xfrm>
        </p:spPr>
        <p:txBody>
          <a:bodyPr/>
          <a:lstStyle/>
          <a:p>
            <a:r>
              <a:rPr lang="sl-SI" altLang="sl-SI"/>
              <a:t>Konec</a:t>
            </a:r>
            <a:endParaRPr lang="en-US" altLang="sl-SI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390F64B-24AD-41D0-8CD3-9851BFA087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Otroštvo</a:t>
            </a:r>
            <a:endParaRPr lang="en-US" altLang="sl-SI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7B082C9-C57F-49F5-996B-71DA2BE1AFF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19200"/>
            <a:ext cx="4876800" cy="5638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l-SI" altLang="sl-SI" sz="2600"/>
              <a:t>* 29. avgust 1958, Indiana</a:t>
            </a:r>
          </a:p>
          <a:p>
            <a:pPr>
              <a:lnSpc>
                <a:spcPct val="80000"/>
              </a:lnSpc>
            </a:pPr>
            <a:r>
              <a:rPr lang="sl-SI" altLang="sl-SI" sz="2600"/>
              <a:t>pevec in pisatelj pesmi</a:t>
            </a:r>
            <a:r>
              <a:rPr lang="en-US" altLang="sl-SI" sz="2400"/>
              <a:t>, glasbeni producent, igralec</a:t>
            </a:r>
            <a:r>
              <a:rPr lang="sl-SI" altLang="sl-SI" sz="2400"/>
              <a:t> in</a:t>
            </a:r>
            <a:r>
              <a:rPr lang="en-US" altLang="sl-SI" sz="2400"/>
              <a:t> koreograf</a:t>
            </a:r>
            <a:endParaRPr lang="sl-SI" altLang="sl-SI" sz="2600"/>
          </a:p>
          <a:p>
            <a:pPr>
              <a:lnSpc>
                <a:spcPct val="80000"/>
              </a:lnSpc>
            </a:pPr>
            <a:r>
              <a:rPr lang="en-US" altLang="sl-SI" sz="2400"/>
              <a:t>R&amp;B, soul, funk, rock, pop, motown, disco</a:t>
            </a:r>
            <a:endParaRPr lang="sl-SI" altLang="sl-SI" sz="2600"/>
          </a:p>
          <a:p>
            <a:pPr>
              <a:lnSpc>
                <a:spcPct val="80000"/>
              </a:lnSpc>
            </a:pPr>
            <a:r>
              <a:rPr lang="sl-SI" altLang="sl-SI" sz="2600"/>
              <a:t>Pri štirih letih začel nastopati</a:t>
            </a:r>
          </a:p>
          <a:p>
            <a:pPr>
              <a:lnSpc>
                <a:spcPct val="80000"/>
              </a:lnSpc>
            </a:pPr>
            <a:r>
              <a:rPr lang="sl-SI" altLang="sl-SI" sz="2600"/>
              <a:t>Z očetom in brati so ustanovili skupino Jackson Five, ki se je kasneje preimenovala v The Jacksons</a:t>
            </a:r>
          </a:p>
          <a:p>
            <a:pPr>
              <a:lnSpc>
                <a:spcPct val="80000"/>
              </a:lnSpc>
            </a:pPr>
            <a:r>
              <a:rPr lang="sl-SI" altLang="sl-SI" sz="2600"/>
              <a:t>Največji hiti: I Want You Back, Dancing Machine in drugi.</a:t>
            </a:r>
          </a:p>
          <a:p>
            <a:pPr>
              <a:lnSpc>
                <a:spcPct val="80000"/>
              </a:lnSpc>
            </a:pPr>
            <a:endParaRPr lang="sl-SI" altLang="sl-SI" sz="2400"/>
          </a:p>
          <a:p>
            <a:pPr>
              <a:lnSpc>
                <a:spcPct val="80000"/>
              </a:lnSpc>
            </a:pPr>
            <a:endParaRPr lang="en-US" altLang="sl-SI" sz="2400"/>
          </a:p>
        </p:txBody>
      </p:sp>
      <p:pic>
        <p:nvPicPr>
          <p:cNvPr id="1027" name="Picture 3" descr="C:\Users\Fides\Desktop\Little-Michael-28137337532.jpg">
            <a:extLst>
              <a:ext uri="{FF2B5EF4-FFF2-40B4-BE49-F238E27FC236}">
                <a16:creationId xmlns:a16="http://schemas.microsoft.com/office/drawing/2014/main" id="{1CDF5A4D-D60E-402F-87C3-7F0D55FDA1E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1371600"/>
            <a:ext cx="4419600" cy="426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9" name="Text Box 7">
            <a:extLst>
              <a:ext uri="{FF2B5EF4-FFF2-40B4-BE49-F238E27FC236}">
                <a16:creationId xmlns:a16="http://schemas.microsoft.com/office/drawing/2014/main" id="{8FBD56A7-0F0A-49F2-BA5E-42425F392D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5325" y="5675313"/>
            <a:ext cx="1873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l-SI" altLang="sl-SI"/>
              <a:t>Michael Jackson</a:t>
            </a:r>
            <a:endParaRPr lang="en-US" alt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FEE20113-3C06-4E2E-8D3F-B117D29E48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Pop</a:t>
            </a:r>
            <a:endParaRPr lang="en-US" altLang="sl-SI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439A1B1-FF67-4A80-BE98-6300D97EA7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sl-SI"/>
              <a:t>Pop glasba, na kratko pop, je vrsta popularne glasbe (za razliko od klasične oziroma resne glasbe in ljudske glasbe).</a:t>
            </a:r>
          </a:p>
          <a:p>
            <a:r>
              <a:rPr lang="en-US" altLang="sl-SI"/>
              <a:t>Pop glasba lahko vključuje elemente rocka, hip hopa, reggaea, plesne glasbe, R&amp;B, jazza, elektronske glasbe in druge zvrsti.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6599433C-37A6-4973-9E6A-ACAD99FEA1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Začetki kariere</a:t>
            </a:r>
            <a:endParaRPr lang="en-US" altLang="sl-SI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F4F2E4F2-CE6A-47F0-94AB-986358B343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sl-SI" sz="2800"/>
              <a:t>Leta 1964 so bratje ustanovili skupino The Jackson 5, v kateri je bil Michael glavni pevec. Z opazovanjem nastopov se je Michael veliko naučil. Leta 1968 sta skupino The Jackson 5 opazila Bobby Taylor in The Vancouvers in jim dala priložnost za nastop na avdiciji Berry Gordy (Motown Records). Z založbo so podpisali pogodbo in se preselili v Kalifornijo. I Want You Back, ABC, "The Love You Save in I'll Be There" so imena prvih singlov. Vsi singli so postali hiti in zasedali prva mesta na ameriških lestvicah.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ides\Desktop\vtd9dys7jcfusyjd.jpg">
            <a:extLst>
              <a:ext uri="{FF2B5EF4-FFF2-40B4-BE49-F238E27FC236}">
                <a16:creationId xmlns:a16="http://schemas.microsoft.com/office/drawing/2014/main" id="{14944C78-4C60-4E89-BB86-941CA2565306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71600" y="914400"/>
            <a:ext cx="6200775" cy="4794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9C509FA-0739-4061-BD5E-E5BBB1BD39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sl-SI" altLang="sl-SI"/>
              <a:t>Solo kariera </a:t>
            </a:r>
            <a:endParaRPr lang="en-US" altLang="sl-SI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0089648-634A-40B5-A687-3FDDA95394E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914400"/>
            <a:ext cx="8153400" cy="2743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2000"/>
              <a:t>Prvi samostojni album Off the wall leta 1979</a:t>
            </a:r>
          </a:p>
          <a:p>
            <a:pPr>
              <a:lnSpc>
                <a:spcPct val="90000"/>
              </a:lnSpc>
            </a:pPr>
            <a:r>
              <a:rPr lang="sl-SI" altLang="sl-SI" sz="2000"/>
              <a:t>Leto 1982 velika prelomnica-izšel je njegov najbolj prodajani in daleč najbolj uspešnejši album Thriller.</a:t>
            </a:r>
          </a:p>
          <a:p>
            <a:pPr>
              <a:lnSpc>
                <a:spcPct val="90000"/>
              </a:lnSpc>
            </a:pPr>
            <a:r>
              <a:rPr lang="sl-SI" altLang="sl-SI" sz="2000"/>
              <a:t>Njegov največji hit Billy Jean, značilen ples moonwalk</a:t>
            </a:r>
          </a:p>
          <a:p>
            <a:pPr>
              <a:lnSpc>
                <a:spcPct val="90000"/>
              </a:lnSpc>
            </a:pPr>
            <a:r>
              <a:rPr lang="sl-SI" altLang="sl-SI" sz="2000"/>
              <a:t>Na turnejo za promocijo tega albuma odšel z svojimi brati in pustil za seboj navdušeno publiko</a:t>
            </a:r>
          </a:p>
          <a:p>
            <a:pPr>
              <a:lnSpc>
                <a:spcPct val="90000"/>
              </a:lnSpc>
            </a:pPr>
            <a:r>
              <a:rPr lang="sl-SI" altLang="sl-SI" sz="2000"/>
              <a:t>Leta 1987, tretji sam. album Bad, ne tako uspešen kot Thriller</a:t>
            </a:r>
          </a:p>
          <a:p>
            <a:pPr>
              <a:lnSpc>
                <a:spcPct val="90000"/>
              </a:lnSpc>
            </a:pPr>
            <a:r>
              <a:rPr lang="sl-SI" altLang="sl-SI" sz="2000"/>
              <a:t>Tri leta kasneje izšel album Dangerus.</a:t>
            </a:r>
          </a:p>
          <a:p>
            <a:pPr>
              <a:lnSpc>
                <a:spcPct val="90000"/>
              </a:lnSpc>
            </a:pPr>
            <a:endParaRPr lang="en-US" altLang="sl-SI" sz="2000"/>
          </a:p>
        </p:txBody>
      </p:sp>
      <p:pic>
        <p:nvPicPr>
          <p:cNvPr id="5" name="Slika 4" descr="89d5ea88b787237f5dc05fc2d47101d2.png">
            <a:extLst>
              <a:ext uri="{FF2B5EF4-FFF2-40B4-BE49-F238E27FC236}">
                <a16:creationId xmlns:a16="http://schemas.microsoft.com/office/drawing/2014/main" id="{63C567C0-3B05-4EF3-B6DA-CF0A068CBCC0}"/>
              </a:ext>
            </a:extLst>
          </p:cNvPr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" y="3581400"/>
            <a:ext cx="3276600" cy="3124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" name="Ograda vsebine 3" descr="220px-Michaeljacksonthrilleralbum.jpg">
            <a:extLst>
              <a:ext uri="{FF2B5EF4-FFF2-40B4-BE49-F238E27FC236}">
                <a16:creationId xmlns:a16="http://schemas.microsoft.com/office/drawing/2014/main" id="{DB7D9591-B007-444B-944A-D75330CE6959}"/>
              </a:ext>
            </a:extLst>
          </p:cNvPr>
          <p:cNvPicPr>
            <a:picLocks noGrp="1" noChangeAspect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24400" y="3505200"/>
            <a:ext cx="3200400" cy="3186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EED832A-5802-4B5D-A759-7171C465CC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Življenje</a:t>
            </a:r>
            <a:endParaRPr lang="en-US" altLang="sl-SI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9285447-E139-42B0-BF84-B4A1B137367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19200"/>
            <a:ext cx="4038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2400"/>
              <a:t>Po letu 1993 mu je začela popularnost padat</a:t>
            </a:r>
          </a:p>
          <a:p>
            <a:pPr>
              <a:lnSpc>
                <a:spcPct val="90000"/>
              </a:lnSpc>
            </a:pPr>
            <a:r>
              <a:rPr lang="sl-SI" altLang="sl-SI" sz="2400"/>
              <a:t>Obtožba za spolne zlorabe</a:t>
            </a:r>
          </a:p>
          <a:p>
            <a:pPr>
              <a:lnSpc>
                <a:spcPct val="90000"/>
              </a:lnSpc>
            </a:pPr>
            <a:r>
              <a:rPr lang="sl-SI" altLang="sl-SI" sz="2400"/>
              <a:t>V začetku 80. let je začela njegova temna polt bledet - rodil se je kor črnec, umrl kot belec</a:t>
            </a:r>
          </a:p>
          <a:p>
            <a:pPr>
              <a:lnSpc>
                <a:spcPct val="90000"/>
              </a:lnSpc>
            </a:pPr>
            <a:r>
              <a:rPr lang="sl-SI" altLang="sl-SI" sz="2400"/>
              <a:t>Leta 1990 opravil prvo preoblikovanje nosu, čela, ustnic in povečanja ličnic.</a:t>
            </a:r>
          </a:p>
          <a:p>
            <a:pPr>
              <a:lnSpc>
                <a:spcPct val="90000"/>
              </a:lnSpc>
            </a:pPr>
            <a:endParaRPr lang="en-US" altLang="sl-SI" sz="2400"/>
          </a:p>
        </p:txBody>
      </p:sp>
      <p:pic>
        <p:nvPicPr>
          <p:cNvPr id="4" name="Ograda vsebine 3" descr="michaeljacksonlacefrontw.jpg">
            <a:extLst>
              <a:ext uri="{FF2B5EF4-FFF2-40B4-BE49-F238E27FC236}">
                <a16:creationId xmlns:a16="http://schemas.microsoft.com/office/drawing/2014/main" id="{1171AC21-0268-472E-8C95-508C9969EFE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38600" y="1371600"/>
            <a:ext cx="4800600" cy="38242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A6438E4-98DE-4554-A5F0-A71CAAC4DD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Nagrade</a:t>
            </a:r>
            <a:endParaRPr lang="en-US" altLang="sl-SI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DC3CF881-4589-43E4-98FE-BFF0186564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sl-SI"/>
              <a:t>Leta 1984 je Michael prejel rekordnih 8 Grammy nagrad le v enem večeru. Nagrajen je bil za album Thriller ter za prispevke k E.T. Storybook.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D180D2B-8019-4B1B-8F10-2E1BE572A2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Dobrodelnost</a:t>
            </a:r>
            <a:endParaRPr lang="en-US" altLang="sl-SI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448F016-D9AA-4A54-B8B6-AB982700F5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/>
              <a:t>Prirejal koncerte v dobrodelne namene</a:t>
            </a:r>
          </a:p>
          <a:p>
            <a:r>
              <a:rPr lang="sl-SI" altLang="sl-SI"/>
              <a:t>V te namene tudi izdal pesmi kot so: We Are The World, Man In The Mirror in Heal The World</a:t>
            </a:r>
          </a:p>
          <a:p>
            <a:r>
              <a:rPr lang="sl-SI" altLang="sl-SI"/>
              <a:t>Ves zaslužek z albumi odšel v dobrodelne namene</a:t>
            </a:r>
            <a:endParaRPr lang="en-US" altLang="sl-SI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ivzeti načrt">
  <a:themeElements>
    <a:clrScheme name="Privzeti načrt 10">
      <a:dk1>
        <a:srgbClr val="777777"/>
      </a:dk1>
      <a:lt1>
        <a:srgbClr val="FFFFFF"/>
      </a:lt1>
      <a:dk2>
        <a:srgbClr val="686B5D"/>
      </a:dk2>
      <a:lt2>
        <a:srgbClr val="D1D1CB"/>
      </a:lt2>
      <a:accent1>
        <a:srgbClr val="909082"/>
      </a:accent1>
      <a:accent2>
        <a:srgbClr val="809EA8"/>
      </a:accent2>
      <a:accent3>
        <a:srgbClr val="B9BAB6"/>
      </a:accent3>
      <a:accent4>
        <a:srgbClr val="DADADA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Privzeti nač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516</Words>
  <Application>Microsoft Office PowerPoint</Application>
  <PresentationFormat>On-screen Show (4:3)</PresentationFormat>
  <Paragraphs>43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Arial</vt:lpstr>
      <vt:lpstr>Privzeti načrt</vt:lpstr>
      <vt:lpstr>Michael Jackson</vt:lpstr>
      <vt:lpstr>Otroštvo</vt:lpstr>
      <vt:lpstr>Pop</vt:lpstr>
      <vt:lpstr>Začetki kariere</vt:lpstr>
      <vt:lpstr>PowerPoint Presentation</vt:lpstr>
      <vt:lpstr>Solo kariera </vt:lpstr>
      <vt:lpstr>Življenje</vt:lpstr>
      <vt:lpstr>Nagrade</vt:lpstr>
      <vt:lpstr>Dobrodelnost</vt:lpstr>
      <vt:lpstr>PowerPoint Presentation</vt:lpstr>
      <vt:lpstr>Zakon</vt:lpstr>
      <vt:lpstr>Smrt</vt:lpstr>
      <vt:lpstr>PowerPoint Presentation</vt:lpstr>
      <vt:lpstr>Video</vt:lpstr>
      <vt:lpstr>Konec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2019-05-31T08:42:10Z</dcterms:created>
  <dcterms:modified xsi:type="dcterms:W3CDTF">2019-05-31T08:42:10Z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