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8" r:id="rId7"/>
    <p:sldId id="270" r:id="rId8"/>
    <p:sldId id="271" r:id="rId9"/>
    <p:sldId id="272" r:id="rId10"/>
    <p:sldId id="261" r:id="rId11"/>
    <p:sldId id="273" r:id="rId12"/>
    <p:sldId id="274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151" autoAdjust="0"/>
  </p:normalViewPr>
  <p:slideViewPr>
    <p:cSldViewPr>
      <p:cViewPr varScale="1">
        <p:scale>
          <a:sx n="105" d="100"/>
          <a:sy n="105" d="100"/>
        </p:scale>
        <p:origin x="13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9F362-8866-438B-8E66-DC049A1CFDCF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761FC3DA-9BE4-42AC-BD7B-317350AA424D}">
      <dgm:prSet phldrT="[besedilo]"/>
      <dgm:spPr/>
      <dgm:t>
        <a:bodyPr/>
        <a:lstStyle/>
        <a:p>
          <a:r>
            <a: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Vokalna</a:t>
          </a:r>
        </a:p>
      </dgm:t>
    </dgm:pt>
    <dgm:pt modelId="{2F0BF984-1930-447E-AE3C-0703039FF9B9}" type="parTrans" cxnId="{534749FF-69BF-48A0-9342-F3C90CC92C66}">
      <dgm:prSet/>
      <dgm:spPr/>
      <dgm:t>
        <a:bodyPr/>
        <a:lstStyle/>
        <a:p>
          <a:endParaRPr lang="sl-SI"/>
        </a:p>
      </dgm:t>
    </dgm:pt>
    <dgm:pt modelId="{1FFEF26F-9918-416F-A876-6F2BF25E6CB9}" type="sibTrans" cxnId="{534749FF-69BF-48A0-9342-F3C90CC92C66}">
      <dgm:prSet/>
      <dgm:spPr/>
      <dgm:t>
        <a:bodyPr/>
        <a:lstStyle/>
        <a:p>
          <a:endParaRPr lang="sl-SI"/>
        </a:p>
      </dgm:t>
    </dgm:pt>
    <dgm:pt modelId="{DBAE66BF-BBE7-45C3-ABE1-AD84A8638AD3}">
      <dgm:prSet phldrT="[besedilo]"/>
      <dgm:spPr/>
      <dgm:t>
        <a:bodyPr/>
        <a:lstStyle/>
        <a:p>
          <a:r>
            <a:rPr lang="sl-SI" dirty="0"/>
            <a:t>Instrumentalna</a:t>
          </a:r>
        </a:p>
      </dgm:t>
    </dgm:pt>
    <dgm:pt modelId="{152B4B0A-A6AA-4847-A78B-8CE2CDAC9D1D}" type="parTrans" cxnId="{234F6280-B344-43B0-8B64-21EE79ECBDED}">
      <dgm:prSet/>
      <dgm:spPr/>
      <dgm:t>
        <a:bodyPr/>
        <a:lstStyle/>
        <a:p>
          <a:endParaRPr lang="sl-SI"/>
        </a:p>
      </dgm:t>
    </dgm:pt>
    <dgm:pt modelId="{DB755F2B-73A8-48B5-8D81-2924E8630576}" type="sibTrans" cxnId="{234F6280-B344-43B0-8B64-21EE79ECBDED}">
      <dgm:prSet/>
      <dgm:spPr/>
      <dgm:t>
        <a:bodyPr/>
        <a:lstStyle/>
        <a:p>
          <a:endParaRPr lang="sl-SI"/>
        </a:p>
      </dgm:t>
    </dgm:pt>
    <dgm:pt modelId="{40285FC6-B34E-49DA-95F6-7D0D0A82B199}">
      <dgm:prSet phldrT="[besedilo]"/>
      <dgm:spPr/>
      <dgm:t>
        <a:bodyPr/>
        <a:lstStyle/>
        <a:p>
          <a:r>
            <a:rPr lang="sl-SI" dirty="0"/>
            <a:t>Vokalno -instrumentalna</a:t>
          </a:r>
        </a:p>
      </dgm:t>
    </dgm:pt>
    <dgm:pt modelId="{10277443-4093-4335-BF64-77A19B091D3E}" type="parTrans" cxnId="{88D398F1-E2A7-4ED1-8A9A-33156719D4F3}">
      <dgm:prSet/>
      <dgm:spPr/>
      <dgm:t>
        <a:bodyPr/>
        <a:lstStyle/>
        <a:p>
          <a:endParaRPr lang="sl-SI"/>
        </a:p>
      </dgm:t>
    </dgm:pt>
    <dgm:pt modelId="{3DDCCEEC-AF1F-4DB5-986E-2D14D861523C}" type="sibTrans" cxnId="{88D398F1-E2A7-4ED1-8A9A-33156719D4F3}">
      <dgm:prSet/>
      <dgm:spPr/>
      <dgm:t>
        <a:bodyPr/>
        <a:lstStyle/>
        <a:p>
          <a:endParaRPr lang="sl-SI"/>
        </a:p>
      </dgm:t>
    </dgm:pt>
    <dgm:pt modelId="{EE4E74F7-9E45-4144-B2BC-8C2C1A84D98A}" type="pres">
      <dgm:prSet presAssocID="{F3B9F362-8866-438B-8E66-DC049A1CFDCF}" presName="linearFlow" presStyleCnt="0">
        <dgm:presLayoutVars>
          <dgm:dir/>
          <dgm:resizeHandles val="exact"/>
        </dgm:presLayoutVars>
      </dgm:prSet>
      <dgm:spPr/>
    </dgm:pt>
    <dgm:pt modelId="{48CF29E6-F2E2-4062-B5E2-6BCD3D47286E}" type="pres">
      <dgm:prSet presAssocID="{761FC3DA-9BE4-42AC-BD7B-317350AA424D}" presName="composite" presStyleCnt="0"/>
      <dgm:spPr/>
    </dgm:pt>
    <dgm:pt modelId="{A0CDF34F-7E70-4EFC-B667-EB3F44E2A343}" type="pres">
      <dgm:prSet presAssocID="{761FC3DA-9BE4-42AC-BD7B-317350AA424D}" presName="imgShp" presStyleLbl="fgImgPlace1" presStyleIdx="0" presStyleCnt="3" custLinFactNeighborX="-9916" custLinFactNeighborY="-2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4E59E2-67F0-49FA-934F-FEF11C8D6C87}" type="pres">
      <dgm:prSet presAssocID="{761FC3DA-9BE4-42AC-BD7B-317350AA424D}" presName="txShp" presStyleLbl="node1" presStyleIdx="0" presStyleCnt="3" custLinFactY="100000" custLinFactNeighborX="14557" custLinFactNeighborY="155104">
        <dgm:presLayoutVars>
          <dgm:bulletEnabled val="1"/>
        </dgm:presLayoutVars>
      </dgm:prSet>
      <dgm:spPr/>
    </dgm:pt>
    <dgm:pt modelId="{E1BAEAA5-E688-47D2-A332-1A38BA8092DB}" type="pres">
      <dgm:prSet presAssocID="{1FFEF26F-9918-416F-A876-6F2BF25E6CB9}" presName="spacing" presStyleCnt="0"/>
      <dgm:spPr/>
    </dgm:pt>
    <dgm:pt modelId="{313CA7B2-5FEA-4C5F-ABB0-FD19DE23FB68}" type="pres">
      <dgm:prSet presAssocID="{DBAE66BF-BBE7-45C3-ABE1-AD84A8638AD3}" presName="composite" presStyleCnt="0"/>
      <dgm:spPr/>
    </dgm:pt>
    <dgm:pt modelId="{B9A57F04-C994-4753-BB2B-AB92A2C5D23B}" type="pres">
      <dgm:prSet presAssocID="{DBAE66BF-BBE7-45C3-ABE1-AD84A8638AD3}" presName="imgShp" presStyleLbl="fgImgPlace1" presStyleIdx="1" presStyleCnt="3" custLinFactNeighborX="-9916" custLinFactNeighborY="-79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F255DD-1AA3-4E40-BE93-AF7CECF1BF88}" type="pres">
      <dgm:prSet presAssocID="{DBAE66BF-BBE7-45C3-ABE1-AD84A8638AD3}" presName="txShp" presStyleLbl="node1" presStyleIdx="1" presStyleCnt="3" custLinFactNeighborX="14557" custLinFactNeighborY="-7980">
        <dgm:presLayoutVars>
          <dgm:bulletEnabled val="1"/>
        </dgm:presLayoutVars>
      </dgm:prSet>
      <dgm:spPr/>
    </dgm:pt>
    <dgm:pt modelId="{087773B0-7BE5-4843-9F21-1F638B698386}" type="pres">
      <dgm:prSet presAssocID="{DB755F2B-73A8-48B5-8D81-2924E8630576}" presName="spacing" presStyleCnt="0"/>
      <dgm:spPr/>
    </dgm:pt>
    <dgm:pt modelId="{9A54C929-AF7E-4493-80EB-9AA9EE321C5D}" type="pres">
      <dgm:prSet presAssocID="{40285FC6-B34E-49DA-95F6-7D0D0A82B199}" presName="composite" presStyleCnt="0"/>
      <dgm:spPr/>
    </dgm:pt>
    <dgm:pt modelId="{C09FF5C8-782B-48F7-8E26-F9D76046D50F}" type="pres">
      <dgm:prSet presAssocID="{40285FC6-B34E-49DA-95F6-7D0D0A82B199}" presName="imgShp" presStyleLbl="fgImgPlace1" presStyleIdx="2" presStyleCnt="3" custLinFactNeighborX="-9916" custLinFactNeighborY="-45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69D9EC-ACB7-4445-95F9-EA792C25F2E3}" type="pres">
      <dgm:prSet presAssocID="{40285FC6-B34E-49DA-95F6-7D0D0A82B199}" presName="txShp" presStyleLbl="node1" presStyleIdx="2" presStyleCnt="3" custLinFactY="-100000" custLinFactNeighborX="14557" custLinFactNeighborY="-159961">
        <dgm:presLayoutVars>
          <dgm:bulletEnabled val="1"/>
        </dgm:presLayoutVars>
      </dgm:prSet>
      <dgm:spPr/>
    </dgm:pt>
  </dgm:ptLst>
  <dgm:cxnLst>
    <dgm:cxn modelId="{6AA68E24-B2F9-4C5C-A0A4-04CC3EB400BE}" type="presOf" srcId="{F3B9F362-8866-438B-8E66-DC049A1CFDCF}" destId="{EE4E74F7-9E45-4144-B2BC-8C2C1A84D98A}" srcOrd="0" destOrd="0" presId="urn:microsoft.com/office/officeart/2005/8/layout/vList3"/>
    <dgm:cxn modelId="{30DC7B31-8B17-4A2A-9778-9337C166AE18}" type="presOf" srcId="{40285FC6-B34E-49DA-95F6-7D0D0A82B199}" destId="{5B69D9EC-ACB7-4445-95F9-EA792C25F2E3}" srcOrd="0" destOrd="0" presId="urn:microsoft.com/office/officeart/2005/8/layout/vList3"/>
    <dgm:cxn modelId="{C7F1AB7B-9B65-4B1F-8642-ACEB49B1ED8B}" type="presOf" srcId="{761FC3DA-9BE4-42AC-BD7B-317350AA424D}" destId="{004E59E2-67F0-49FA-934F-FEF11C8D6C87}" srcOrd="0" destOrd="0" presId="urn:microsoft.com/office/officeart/2005/8/layout/vList3"/>
    <dgm:cxn modelId="{234F6280-B344-43B0-8B64-21EE79ECBDED}" srcId="{F3B9F362-8866-438B-8E66-DC049A1CFDCF}" destId="{DBAE66BF-BBE7-45C3-ABE1-AD84A8638AD3}" srcOrd="1" destOrd="0" parTransId="{152B4B0A-A6AA-4847-A78B-8CE2CDAC9D1D}" sibTransId="{DB755F2B-73A8-48B5-8D81-2924E8630576}"/>
    <dgm:cxn modelId="{4B7719C8-6393-45AB-9A22-4FE51CA0E547}" type="presOf" srcId="{DBAE66BF-BBE7-45C3-ABE1-AD84A8638AD3}" destId="{56F255DD-1AA3-4E40-BE93-AF7CECF1BF88}" srcOrd="0" destOrd="0" presId="urn:microsoft.com/office/officeart/2005/8/layout/vList3"/>
    <dgm:cxn modelId="{88D398F1-E2A7-4ED1-8A9A-33156719D4F3}" srcId="{F3B9F362-8866-438B-8E66-DC049A1CFDCF}" destId="{40285FC6-B34E-49DA-95F6-7D0D0A82B199}" srcOrd="2" destOrd="0" parTransId="{10277443-4093-4335-BF64-77A19B091D3E}" sibTransId="{3DDCCEEC-AF1F-4DB5-986E-2D14D861523C}"/>
    <dgm:cxn modelId="{534749FF-69BF-48A0-9342-F3C90CC92C66}" srcId="{F3B9F362-8866-438B-8E66-DC049A1CFDCF}" destId="{761FC3DA-9BE4-42AC-BD7B-317350AA424D}" srcOrd="0" destOrd="0" parTransId="{2F0BF984-1930-447E-AE3C-0703039FF9B9}" sibTransId="{1FFEF26F-9918-416F-A876-6F2BF25E6CB9}"/>
    <dgm:cxn modelId="{E40F0656-3E1B-4148-AAE7-EBDC281FF260}" type="presParOf" srcId="{EE4E74F7-9E45-4144-B2BC-8C2C1A84D98A}" destId="{48CF29E6-F2E2-4062-B5E2-6BCD3D47286E}" srcOrd="0" destOrd="0" presId="urn:microsoft.com/office/officeart/2005/8/layout/vList3"/>
    <dgm:cxn modelId="{5B6A4B5B-CC68-43EF-ACF4-E0D94F9D0BFD}" type="presParOf" srcId="{48CF29E6-F2E2-4062-B5E2-6BCD3D47286E}" destId="{A0CDF34F-7E70-4EFC-B667-EB3F44E2A343}" srcOrd="0" destOrd="0" presId="urn:microsoft.com/office/officeart/2005/8/layout/vList3"/>
    <dgm:cxn modelId="{28133396-6B43-42E5-B61E-6B65F71BF22D}" type="presParOf" srcId="{48CF29E6-F2E2-4062-B5E2-6BCD3D47286E}" destId="{004E59E2-67F0-49FA-934F-FEF11C8D6C87}" srcOrd="1" destOrd="0" presId="urn:microsoft.com/office/officeart/2005/8/layout/vList3"/>
    <dgm:cxn modelId="{8F70783C-34EF-4D1A-A7CF-B39D023FA052}" type="presParOf" srcId="{EE4E74F7-9E45-4144-B2BC-8C2C1A84D98A}" destId="{E1BAEAA5-E688-47D2-A332-1A38BA8092DB}" srcOrd="1" destOrd="0" presId="urn:microsoft.com/office/officeart/2005/8/layout/vList3"/>
    <dgm:cxn modelId="{2ECF13DC-977F-49BB-B72B-F183329DEAF2}" type="presParOf" srcId="{EE4E74F7-9E45-4144-B2BC-8C2C1A84D98A}" destId="{313CA7B2-5FEA-4C5F-ABB0-FD19DE23FB68}" srcOrd="2" destOrd="0" presId="urn:microsoft.com/office/officeart/2005/8/layout/vList3"/>
    <dgm:cxn modelId="{8B5E1E96-30B2-4491-8A88-41B4C1D08C1E}" type="presParOf" srcId="{313CA7B2-5FEA-4C5F-ABB0-FD19DE23FB68}" destId="{B9A57F04-C994-4753-BB2B-AB92A2C5D23B}" srcOrd="0" destOrd="0" presId="urn:microsoft.com/office/officeart/2005/8/layout/vList3"/>
    <dgm:cxn modelId="{C77D0FF9-391C-43C2-A0A1-2A220CC91E32}" type="presParOf" srcId="{313CA7B2-5FEA-4C5F-ABB0-FD19DE23FB68}" destId="{56F255DD-1AA3-4E40-BE93-AF7CECF1BF88}" srcOrd="1" destOrd="0" presId="urn:microsoft.com/office/officeart/2005/8/layout/vList3"/>
    <dgm:cxn modelId="{96CBDF91-93A5-472B-BF26-910092A5A320}" type="presParOf" srcId="{EE4E74F7-9E45-4144-B2BC-8C2C1A84D98A}" destId="{087773B0-7BE5-4843-9F21-1F638B698386}" srcOrd="3" destOrd="0" presId="urn:microsoft.com/office/officeart/2005/8/layout/vList3"/>
    <dgm:cxn modelId="{24A69B9C-F3C6-4FBE-AA2A-E5F51F738FBD}" type="presParOf" srcId="{EE4E74F7-9E45-4144-B2BC-8C2C1A84D98A}" destId="{9A54C929-AF7E-4493-80EB-9AA9EE321C5D}" srcOrd="4" destOrd="0" presId="urn:microsoft.com/office/officeart/2005/8/layout/vList3"/>
    <dgm:cxn modelId="{13D82E69-F1C4-499D-A391-817B764B1989}" type="presParOf" srcId="{9A54C929-AF7E-4493-80EB-9AA9EE321C5D}" destId="{C09FF5C8-782B-48F7-8E26-F9D76046D50F}" srcOrd="0" destOrd="0" presId="urn:microsoft.com/office/officeart/2005/8/layout/vList3"/>
    <dgm:cxn modelId="{AB597C9B-4429-48FB-BCE8-8EDBB168F201}" type="presParOf" srcId="{9A54C929-AF7E-4493-80EB-9AA9EE321C5D}" destId="{5B69D9EC-ACB7-4445-95F9-EA792C25F2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8AAEB-0C4A-4FF2-9B28-1444F3C812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D565419-C65D-4F2C-9ECF-96A547A6D448}">
      <dgm:prSet phldrT="[besedilo]"/>
      <dgm:spPr/>
      <dgm:t>
        <a:bodyPr/>
        <a:lstStyle/>
        <a:p>
          <a:pPr algn="ctr"/>
          <a:r>
            <a:rPr lang="sl-SI" dirty="0"/>
            <a:t>HVALA ZA POZORNOST!</a:t>
          </a:r>
        </a:p>
      </dgm:t>
    </dgm:pt>
    <dgm:pt modelId="{0CB218BB-4F66-4EB9-A905-576807DF796B}" type="parTrans" cxnId="{D1438A74-3693-427B-9B02-AE86AC8FD77E}">
      <dgm:prSet/>
      <dgm:spPr/>
      <dgm:t>
        <a:bodyPr/>
        <a:lstStyle/>
        <a:p>
          <a:endParaRPr lang="sl-SI"/>
        </a:p>
      </dgm:t>
    </dgm:pt>
    <dgm:pt modelId="{AD3598C4-1316-44B6-8351-7CF8B7AD739B}" type="sibTrans" cxnId="{D1438A74-3693-427B-9B02-AE86AC8FD77E}">
      <dgm:prSet/>
      <dgm:spPr/>
      <dgm:t>
        <a:bodyPr/>
        <a:lstStyle/>
        <a:p>
          <a:endParaRPr lang="sl-SI"/>
        </a:p>
      </dgm:t>
    </dgm:pt>
    <dgm:pt modelId="{79AC079D-910E-4174-8E74-06B32541EFAF}" type="pres">
      <dgm:prSet presAssocID="{A008AAEB-0C4A-4FF2-9B28-1444F3C812AE}" presName="linear" presStyleCnt="0">
        <dgm:presLayoutVars>
          <dgm:animLvl val="lvl"/>
          <dgm:resizeHandles val="exact"/>
        </dgm:presLayoutVars>
      </dgm:prSet>
      <dgm:spPr/>
    </dgm:pt>
    <dgm:pt modelId="{69529B48-A7A1-47DF-AE76-1D3745A89804}" type="pres">
      <dgm:prSet presAssocID="{FD565419-C65D-4F2C-9ECF-96A547A6D448}" presName="parentText" presStyleLbl="node1" presStyleIdx="0" presStyleCnt="1" custLinFactNeighborX="520" custLinFactNeighborY="-75247">
        <dgm:presLayoutVars>
          <dgm:chMax val="0"/>
          <dgm:bulletEnabled val="1"/>
        </dgm:presLayoutVars>
      </dgm:prSet>
      <dgm:spPr/>
    </dgm:pt>
  </dgm:ptLst>
  <dgm:cxnLst>
    <dgm:cxn modelId="{D1438A74-3693-427B-9B02-AE86AC8FD77E}" srcId="{A008AAEB-0C4A-4FF2-9B28-1444F3C812AE}" destId="{FD565419-C65D-4F2C-9ECF-96A547A6D448}" srcOrd="0" destOrd="0" parTransId="{0CB218BB-4F66-4EB9-A905-576807DF796B}" sibTransId="{AD3598C4-1316-44B6-8351-7CF8B7AD739B}"/>
    <dgm:cxn modelId="{741A8CA5-D009-4A9A-8F0B-7C10309D98EF}" type="presOf" srcId="{A008AAEB-0C4A-4FF2-9B28-1444F3C812AE}" destId="{79AC079D-910E-4174-8E74-06B32541EFAF}" srcOrd="0" destOrd="0" presId="urn:microsoft.com/office/officeart/2005/8/layout/vList2"/>
    <dgm:cxn modelId="{06E6A6EC-B283-4BEE-A059-685B5BC111E7}" type="presOf" srcId="{FD565419-C65D-4F2C-9ECF-96A547A6D448}" destId="{69529B48-A7A1-47DF-AE76-1D3745A89804}" srcOrd="0" destOrd="0" presId="urn:microsoft.com/office/officeart/2005/8/layout/vList2"/>
    <dgm:cxn modelId="{6D3624F8-E300-4C12-9065-5D66F4CF74FD}" type="presParOf" srcId="{79AC079D-910E-4174-8E74-06B32541EFAF}" destId="{69529B48-A7A1-47DF-AE76-1D3745A898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59E2-67F0-49FA-934F-FEF11C8D6C87}">
      <dsp:nvSpPr>
        <dsp:cNvPr id="0" name=""/>
        <dsp:cNvSpPr/>
      </dsp:nvSpPr>
      <dsp:spPr>
        <a:xfrm rot="10800000">
          <a:off x="928692" y="1643074"/>
          <a:ext cx="1931907" cy="643425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3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Vokalna</a:t>
          </a:r>
        </a:p>
      </dsp:txBody>
      <dsp:txXfrm rot="10800000">
        <a:off x="1089548" y="1643074"/>
        <a:ext cx="1771051" cy="643425"/>
      </dsp:txXfrm>
    </dsp:sp>
    <dsp:sp modelId="{A0CDF34F-7E70-4EFC-B667-EB3F44E2A343}">
      <dsp:nvSpPr>
        <dsp:cNvPr id="0" name=""/>
        <dsp:cNvSpPr/>
      </dsp:nvSpPr>
      <dsp:spPr>
        <a:xfrm>
          <a:off x="261949" y="0"/>
          <a:ext cx="643425" cy="6434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255DD-1AA3-4E40-BE93-AF7CECF1BF88}">
      <dsp:nvSpPr>
        <dsp:cNvPr id="0" name=""/>
        <dsp:cNvSpPr/>
      </dsp:nvSpPr>
      <dsp:spPr>
        <a:xfrm rot="10800000">
          <a:off x="928692" y="785817"/>
          <a:ext cx="1931907" cy="643425"/>
        </a:xfrm>
        <a:prstGeom prst="homePlate">
          <a:avLst/>
        </a:prstGeom>
        <a:solidFill>
          <a:schemeClr val="accent1">
            <a:shade val="50000"/>
            <a:hueOff val="-31303"/>
            <a:satOff val="-1672"/>
            <a:lumOff val="267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3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Instrumentalna</a:t>
          </a:r>
        </a:p>
      </dsp:txBody>
      <dsp:txXfrm rot="10800000">
        <a:off x="1089548" y="785817"/>
        <a:ext cx="1771051" cy="643425"/>
      </dsp:txXfrm>
    </dsp:sp>
    <dsp:sp modelId="{B9A57F04-C994-4753-BB2B-AB92A2C5D23B}">
      <dsp:nvSpPr>
        <dsp:cNvPr id="0" name=""/>
        <dsp:cNvSpPr/>
      </dsp:nvSpPr>
      <dsp:spPr>
        <a:xfrm>
          <a:off x="261949" y="785817"/>
          <a:ext cx="643425" cy="6434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9D9EC-ACB7-4445-95F9-EA792C25F2E3}">
      <dsp:nvSpPr>
        <dsp:cNvPr id="0" name=""/>
        <dsp:cNvSpPr/>
      </dsp:nvSpPr>
      <dsp:spPr>
        <a:xfrm rot="10800000">
          <a:off x="928692" y="0"/>
          <a:ext cx="1931907" cy="643425"/>
        </a:xfrm>
        <a:prstGeom prst="homePlate">
          <a:avLst/>
        </a:prstGeom>
        <a:solidFill>
          <a:schemeClr val="accent1">
            <a:shade val="50000"/>
            <a:hueOff val="-31303"/>
            <a:satOff val="-1672"/>
            <a:lumOff val="267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3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Vokalno -instrumentalna</a:t>
          </a:r>
        </a:p>
      </dsp:txBody>
      <dsp:txXfrm rot="10800000">
        <a:off x="1089548" y="0"/>
        <a:ext cx="1771051" cy="643425"/>
      </dsp:txXfrm>
    </dsp:sp>
    <dsp:sp modelId="{C09FF5C8-782B-48F7-8E26-F9D76046D50F}">
      <dsp:nvSpPr>
        <dsp:cNvPr id="0" name=""/>
        <dsp:cNvSpPr/>
      </dsp:nvSpPr>
      <dsp:spPr>
        <a:xfrm>
          <a:off x="261949" y="1643077"/>
          <a:ext cx="643425" cy="6434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29B48-A7A1-47DF-AE76-1D3745A89804}">
      <dsp:nvSpPr>
        <dsp:cNvPr id="0" name=""/>
        <dsp:cNvSpPr/>
      </dsp:nvSpPr>
      <dsp:spPr>
        <a:xfrm>
          <a:off x="0" y="0"/>
          <a:ext cx="8229600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 dirty="0"/>
            <a:t>HVALA ZA POZORNOST!</a:t>
          </a:r>
        </a:p>
      </dsp:txBody>
      <dsp:txXfrm>
        <a:off x="126223" y="126223"/>
        <a:ext cx="7977154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FD77C971-D71F-4FB6-A59E-46A998F2CFD0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7">
            <a:extLst>
              <a:ext uri="{FF2B5EF4-FFF2-40B4-BE49-F238E27FC236}">
                <a16:creationId xmlns:a16="http://schemas.microsoft.com/office/drawing/2014/main" id="{1CDA246B-B11F-4A19-AC09-0FAE33F4DD7E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0">
            <a:extLst>
              <a:ext uri="{FF2B5EF4-FFF2-40B4-BE49-F238E27FC236}">
                <a16:creationId xmlns:a16="http://schemas.microsoft.com/office/drawing/2014/main" id="{18A37483-F849-4182-9051-1274CA4821B3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8A257709-A579-47E1-A403-696FF506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6019-43B9-4BB3-9964-37689E7B95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AC06B1A9-099C-4411-B11D-BAA0E41C6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DA4C74-9C58-4467-A575-146755A4304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F7EFCA1B-59BC-46B5-93F8-211F1CB166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87020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C3BFACF6-A765-4CED-9137-0ED5E323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A063-04B4-4BC0-A38D-140B451127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CA51C9B-E8CF-44CD-909C-053ADA38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4419172C-E2E6-445B-94BD-91B2679F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6816-5910-445C-B128-6BCF1A9F0B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332073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6A8EE9E-7E43-4116-A4FC-3975C538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7DCE-28A1-4459-A028-1DB7500CEE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81770DD-8801-442A-A0C2-1871BA49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4F754BC0-F0B4-4B96-A19B-7D1577FE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7208-0566-4536-B181-62B1A93D1A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256642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EDFC5A13-9018-44FC-96EE-0DF83535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462E-B2AB-4AE3-8CC7-ED9DB863698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E27531E4-8268-4530-92C5-7638E11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3CB4367-69C5-4D20-9926-94CAA11B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152D7-1FBF-4521-BEAA-1086773CC5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176096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51EE2374-F99E-4976-8927-E29EFD052940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2D8481A-1EA7-49F7-B277-272C7896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E05D-862E-4792-9B9E-CB9DBB8387C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28B1E2B-ECF2-44A0-A6B1-EB41FFB4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D246609-B966-4319-9FEA-01FDCFFC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7D7F0-4A98-428B-A897-836728E927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0151902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16F81882-98AB-4C68-A104-CBB9C6EA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F86C-1251-4462-805E-E980980D07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4C8CD806-0DF7-4262-B77B-D519A070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175B01F1-A1C8-4313-8DD4-E386EB17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F1A96-1BAF-4175-A52E-75DBE18E15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137900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6">
            <a:extLst>
              <a:ext uri="{FF2B5EF4-FFF2-40B4-BE49-F238E27FC236}">
                <a16:creationId xmlns:a16="http://schemas.microsoft.com/office/drawing/2014/main" id="{158615FC-967C-4D4B-8878-B6679C0535AC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2B1D5FEB-40A6-4B85-9E04-95214115E797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FA4F638D-7E01-4FAE-BF39-7BE3E1552E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E60113-3D3D-49C7-ACDA-E5DD0938051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90A0C0C2-0755-4698-9295-C3AFC92C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FEFAC1FD-4051-4DB2-AFE3-84BA78DCFA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19C8-5294-4041-87FD-E075BD664DC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17917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A397766B-C4D6-45D1-9725-62EF6DE3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2059-0A41-416A-8E77-CACF69BCCB1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2A015F88-8A97-47E1-8565-1EA386F2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4467D455-9112-488D-AFB9-0FEC3D1F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86067-04E0-458D-833B-69FC8E16CB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241958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6AE09574-6B20-45C2-BC88-76732E7C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E602-9DE3-42F9-8547-092F2EBE9DE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EF6F8272-DADE-4C6B-8F45-95682119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072F4FE3-92A2-4025-966F-8E1A8C1D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F8F0-2E36-416D-9A92-14970BD0C9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8082888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7B7CFAF5-A03A-4C2C-BCBC-0CF397B2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4461-1626-42FE-B6EB-DFFFB8C82D0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94C3A972-E9D5-45F7-9BF6-DBF34E522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5D945-57E6-4FAB-BDD8-082FBA71277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B541D0FA-77C4-4933-A90A-4D0393FB3B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89778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1875DC3E-0C94-49F4-BD65-DA949B4B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A19F-73E0-4E38-A2AD-5538001E3D3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FCA0E7ED-F440-4689-AA9C-1A981D099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91981B-F405-4369-A4C3-F4A44AA4A66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25FFAA6F-BF1B-4C77-8E5C-11BEE61012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5697040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6C5442CE-FFAA-4415-9C55-13638088D3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34CD3E20-327F-40D0-9E9E-C6D9AE96A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18F6673-4B6A-4B45-8BAE-E2503E86D93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E40B79B9-C3C6-419A-8F1B-9F857BB0A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9BD2ACC8-0AA6-4CD1-9F51-D29436812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8A8ECFCD-ADE9-488F-AB2C-27A80C7592D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7D77A3AA-0918-4150-9885-A4745D4B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2B389DD-5311-4948-9CE5-97FD993DF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5000625"/>
            <a:ext cx="83058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BF5BFD-E82D-40E1-980A-EABC0A357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1500"/>
              <a:t>Jakob Jež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08A60C-CD95-4D6F-82FD-28F956B8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altLang="sl-SI" sz="1600"/>
              <a:t>Odpri učbenik glasbe na strani 104!</a:t>
            </a:r>
          </a:p>
          <a:p>
            <a:pPr algn="ctr">
              <a:buFont typeface="Wingdings 2" panose="05020102010507070707" pitchFamily="18" charset="2"/>
              <a:buNone/>
            </a:pPr>
            <a:endParaRPr lang="sl-SI" altLang="sl-SI" sz="1600"/>
          </a:p>
          <a:p>
            <a:pPr algn="ctr">
              <a:buFont typeface="Wingdings 2" panose="05020102010507070707" pitchFamily="18" charset="2"/>
              <a:buNone/>
            </a:pPr>
            <a:endParaRPr lang="sl-SI" altLang="sl-SI" sz="1600"/>
          </a:p>
          <a:p>
            <a:pPr algn="ctr"/>
            <a:r>
              <a:rPr lang="sl-SI" altLang="sl-SI" sz="1600"/>
              <a:t>Naučimo se pesem!</a:t>
            </a:r>
          </a:p>
          <a:p>
            <a:pPr algn="ctr"/>
            <a:endParaRPr lang="sl-SI" altLang="sl-SI" sz="1600"/>
          </a:p>
          <a:p>
            <a:r>
              <a:rPr lang="sl-SI" altLang="sl-SI"/>
              <a:t>Kdo je avtor besedila? </a:t>
            </a:r>
          </a:p>
          <a:p>
            <a:r>
              <a:rPr lang="sl-SI" altLang="sl-SI"/>
              <a:t>Kdo je skladatelj? </a:t>
            </a:r>
          </a:p>
          <a:p>
            <a:r>
              <a:rPr lang="sl-SI" altLang="sl-SI"/>
              <a:t>Taktovski način? </a:t>
            </a:r>
          </a:p>
          <a:p>
            <a:r>
              <a:rPr lang="sl-SI" altLang="sl-SI"/>
              <a:t>Za koliko glasov je pesem napisana? </a:t>
            </a:r>
          </a:p>
          <a:p>
            <a:r>
              <a:rPr lang="sl-SI" altLang="sl-SI"/>
              <a:t>Kakšna je pesem? 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1AEE3B-7C4F-4FC0-B6F9-E0239B64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Igraj </a:t>
            </a:r>
            <a:r>
              <a:rPr lang="sl-SI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kolce</a:t>
            </a:r>
            <a:r>
              <a:rPr lang="sl-SI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D82F04A-6119-47B3-9A5C-31D08A256DD3}"/>
              </a:ext>
            </a:extLst>
          </p:cNvPr>
          <p:cNvSpPr/>
          <p:nvPr/>
        </p:nvSpPr>
        <p:spPr>
          <a:xfrm>
            <a:off x="3929063" y="3214688"/>
            <a:ext cx="3071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Je Belokranjski ljudski napev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9CD2B52-E878-450E-BEDD-32D265419B47}"/>
              </a:ext>
            </a:extLst>
          </p:cNvPr>
          <p:cNvSpPr/>
          <p:nvPr/>
        </p:nvSpPr>
        <p:spPr>
          <a:xfrm>
            <a:off x="3286125" y="3643313"/>
            <a:ext cx="13573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Jakob Jež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2D82ED8-6577-4421-98EA-DCBBF2E0711D}"/>
              </a:ext>
            </a:extLst>
          </p:cNvPr>
          <p:cNvSpPr/>
          <p:nvPr/>
        </p:nvSpPr>
        <p:spPr>
          <a:xfrm>
            <a:off x="3286125" y="4143375"/>
            <a:ext cx="785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2/4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87E83FF-E5D8-4A20-9154-EE8611D0391D}"/>
              </a:ext>
            </a:extLst>
          </p:cNvPr>
          <p:cNvGraphicFramePr/>
          <p:nvPr/>
        </p:nvGraphicFramePr>
        <p:xfrm>
          <a:off x="6072198" y="4286256"/>
          <a:ext cx="2905124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esna puščica 8">
            <a:extLst>
              <a:ext uri="{FF2B5EF4-FFF2-40B4-BE49-F238E27FC236}">
                <a16:creationId xmlns:a16="http://schemas.microsoft.com/office/drawing/2014/main" id="{1DB20AC8-E461-4E6C-8F4C-E83518011621}"/>
              </a:ext>
            </a:extLst>
          </p:cNvPr>
          <p:cNvSpPr/>
          <p:nvPr/>
        </p:nvSpPr>
        <p:spPr>
          <a:xfrm>
            <a:off x="3357563" y="5286375"/>
            <a:ext cx="2357437" cy="500063"/>
          </a:xfrm>
          <a:prstGeom prst="rightArrow">
            <a:avLst>
              <a:gd name="adj1" fmla="val 50000"/>
              <a:gd name="adj2" fmla="val 83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" name="CD zvok 9">
            <a:hlinkClick r:id="" action="ppaction://media"/>
            <a:extLst>
              <a:ext uri="{FF2B5EF4-FFF2-40B4-BE49-F238E27FC236}">
                <a16:creationId xmlns:a16="http://schemas.microsoft.com/office/drawing/2014/main" id="{583CF091-D577-4DE4-A265-3143F4452093}"/>
              </a:ext>
            </a:extLst>
          </p:cNvPr>
          <p:cNvPicPr>
            <a:picLocks noRot="1" noChangeAspect="1"/>
          </p:cNvPicPr>
          <p:nvPr>
            <a:audioCd>
              <a:st track="20"/>
              <a:end track="20" time="141"/>
            </a:audioCd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 descr="kgjl.jpg">
            <a:extLst>
              <a:ext uri="{FF2B5EF4-FFF2-40B4-BE49-F238E27FC236}">
                <a16:creationId xmlns:a16="http://schemas.microsoft.com/office/drawing/2014/main" id="{85847B8F-EE8B-4CD4-B7FE-1BC714F2E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1643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Graphic spid="8" grpId="0">
        <p:bldAsOne/>
      </p:bldGraphic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57401DBF-1995-4366-910D-200F0459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Kje se je rodil Jakob Jež?</a:t>
            </a:r>
          </a:p>
          <a:p>
            <a:r>
              <a:rPr lang="sl-SI" altLang="sl-SI"/>
              <a:t>Kje je dolga leta delal?</a:t>
            </a:r>
          </a:p>
          <a:p>
            <a:r>
              <a:rPr lang="sl-SI" altLang="sl-SI"/>
              <a:t>Kakšne nagrade je prejel?</a:t>
            </a:r>
          </a:p>
          <a:p>
            <a:r>
              <a:rPr lang="sl-SI" altLang="sl-SI"/>
              <a:t>Naštej 3 njegova dela?</a:t>
            </a:r>
          </a:p>
          <a:p>
            <a:r>
              <a:rPr lang="sl-SI" altLang="sl-SI"/>
              <a:t>Kaj je Jakob Jež (pesnik, skladatelj, pevec)? 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BAF1513-31F5-4473-A6AD-D7DA2BC7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Vprašanja…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72F88E53-DAA3-4C49-9B8B-19003B884C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>
            <a:extLst>
              <a:ext uri="{FF2B5EF4-FFF2-40B4-BE49-F238E27FC236}">
                <a16:creationId xmlns:a16="http://schemas.microsoft.com/office/drawing/2014/main" id="{6C660E53-BEBB-4AA9-A607-646631B9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55AF806-D7E8-4629-A0A6-CB1FA143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14750"/>
            <a:ext cx="4572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D3443E88-CD14-4341-BD3A-5B04F24AD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Življenje</a:t>
            </a:r>
          </a:p>
          <a:p>
            <a:r>
              <a:rPr lang="sl-SI" altLang="sl-SI"/>
              <a:t>Nagrade</a:t>
            </a:r>
          </a:p>
          <a:p>
            <a:r>
              <a:rPr lang="sl-SI" altLang="sl-SI"/>
              <a:t>Pesem besede</a:t>
            </a:r>
          </a:p>
          <a:p>
            <a:r>
              <a:rPr lang="sl-SI" altLang="sl-SI"/>
              <a:t>Dela</a:t>
            </a:r>
          </a:p>
          <a:p>
            <a:r>
              <a:rPr lang="sl-SI" altLang="sl-SI"/>
              <a:t>Igraj kolce</a:t>
            </a:r>
          </a:p>
          <a:p>
            <a:r>
              <a:rPr lang="sl-SI" altLang="sl-SI"/>
              <a:t>Vprašanja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7152AB5-5B44-4D92-AFA9-97348EF8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Vsebina…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7" descr="images.jpg">
            <a:extLst>
              <a:ext uri="{FF2B5EF4-FFF2-40B4-BE49-F238E27FC236}">
                <a16:creationId xmlns:a16="http://schemas.microsoft.com/office/drawing/2014/main" id="{A70ECA05-AD56-4BAD-B11F-1D928EAF4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928688"/>
            <a:ext cx="7896225" cy="5072062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8F9BD84-A72F-48DF-BB12-C766FD58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535F97-968A-426A-ACAB-299402C01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ym typeface="Wingdings" panose="05000000000000000000" pitchFamily="2" charset="2"/>
              </a:rPr>
              <a:t></a:t>
            </a:r>
            <a:r>
              <a:rPr lang="sl-SI" altLang="sl-SI"/>
              <a:t>Boštanj, 23. 11. 1928</a:t>
            </a:r>
          </a:p>
          <a:p>
            <a:r>
              <a:rPr lang="sl-SI" altLang="sl-SI"/>
              <a:t>Na Akademiji za glasbo v Ljubljani je diplomiral leta 1954.</a:t>
            </a:r>
          </a:p>
          <a:p>
            <a:r>
              <a:rPr lang="sl-SI" altLang="sl-SI"/>
              <a:t>Do leta 1995 je deloval kot redni profesor na Pedagoški fakulteti Univerze v Ljubljani.</a:t>
            </a:r>
          </a:p>
          <a:p>
            <a:r>
              <a:rPr lang="sl-SI" altLang="sl-SI"/>
              <a:t> Je avtor mnogih komornih in vokalnih, predvsem zborovskih del. </a:t>
            </a:r>
          </a:p>
          <a:p>
            <a:r>
              <a:rPr lang="sl-SI" altLang="sl-SI"/>
              <a:t>Za svoje življenjsko skladateljsko delo je prejel Prešernovo nagrado.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b="1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17D79E-F349-4B7E-A6D6-F2FD6355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Življenje…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1864D5D7-9453-4F2A-A934-08B4A062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Prejel je nad dvajset nagrad za skladateljsko delo</a:t>
            </a:r>
          </a:p>
          <a:p>
            <a:r>
              <a:rPr lang="sl-SI" altLang="sl-SI"/>
              <a:t>Leta 1991 je prejel Prešernovo nagrado za življenjsko delo</a:t>
            </a:r>
          </a:p>
          <a:p>
            <a:r>
              <a:rPr lang="sl-SI" altLang="sl-SI"/>
              <a:t>Leta 2004 pa Kozinovo nagrado Društva slovenskih skladateljev za zaokrožen zborovski opus.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6C9AFF-11BC-4F75-99D4-A5E941A9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Nagrade…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A04C4DC-3131-4E8F-A008-70F6CB736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Izšla je pri Javnem skladu za kulturne dejavnosti (JSKD)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Je zborovska monografija mešanih zborov skladatelja Jakoba Ježa z naslovom "</a:t>
            </a:r>
            <a:r>
              <a:rPr lang="sl-SI" b="1" u="sng" dirty="0"/>
              <a:t>Pesem besede</a:t>
            </a:r>
            <a:r>
              <a:rPr lang="sl-SI" dirty="0"/>
              <a:t>".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Jakob Jež je uglasbil 23 besedil slovenskih pesnikov od Trubarja do sodobnikov.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l-SI" dirty="0"/>
              <a:t>V svojih igrivih, duhovitih zborovskih stavkih je ujel slovenske korenine bolj svobodno in odsevajo pesnikov odnos do domovine. Jakob Jež kaže v svojem najnovejšem opusu, kljub svojim zrelim letom, še vedno svežino in izvirnost zborovskega stavka.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Skladbe so tehtne in zahtevnejše, taka je tudi njihova izvedbena stopnja.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Pesmi se priporočajo ambicioznejšim zborovodjem in njihovim zborom.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6193DA-9686-4B12-8E41-84C5F23B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Pesem besede….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naslovnica_jez_pesem_besede.jpg">
            <a:extLst>
              <a:ext uri="{FF2B5EF4-FFF2-40B4-BE49-F238E27FC236}">
                <a16:creationId xmlns:a16="http://schemas.microsoft.com/office/drawing/2014/main" id="{CAA81780-D075-40FC-A009-A7909EDDD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85728"/>
            <a:ext cx="4239713" cy="6070745"/>
          </a:xfrm>
          <a:prstGeom prst="roundRect">
            <a:avLst>
              <a:gd name="adj" fmla="val 0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AFC3B8C4-698A-4618-B6BD-86C83A8B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D1BB6F7-2412-47AC-ABAA-913641C5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28750"/>
            <a:ext cx="8258175" cy="50482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Ne pujte (Primož Trubar)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O, ti mogočni (iz Slov. protestantske pesmarice, 1584)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Roža deklic (France</a:t>
            </a:r>
            <a:r>
              <a:rPr lang="sl-SI" altLang="sl-SI" sz="2400">
                <a:solidFill>
                  <a:srgbClr val="FF0000"/>
                </a:solidFill>
              </a:rPr>
              <a:t> </a:t>
            </a:r>
            <a:r>
              <a:rPr lang="sl-SI" altLang="sl-SI" sz="2400"/>
              <a:t>Prešeren)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Slovenska zgodovina (Simon Jenko)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Domotožnost (Fran Levstik)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Pesem še (France Vurnik)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Rima (Tone Pavček)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Matura (Jakob Jež)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Ritmika zarje (Jakob Jež)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Most mladosti (Tomaž Vrabič)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Poštena žena (slov. besedilo Jože Humer)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…</a:t>
            </a:r>
          </a:p>
          <a:p>
            <a:endParaRPr lang="sl-SI" altLang="sl-SI" sz="9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07CC42A-2A12-40BE-A860-CD73EEA4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Dela…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1CD5273-D7E0-4FB4-95CC-0E7E842A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5F68F-C9C4-42B0-BE0F-10F1D1BD45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2671762" cy="3071812"/>
          </a:xfrm>
          <a:noFill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323C63A-8F50-4ED2-B6A3-694252AD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214688"/>
            <a:ext cx="4857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DAFE6A-D5EB-4487-9AFE-6E14BD14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42875"/>
            <a:ext cx="2232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0E87C033-5A79-47C4-A8E5-7599BE88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14313"/>
            <a:ext cx="38401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grada vsebine 7" descr="images.jpg">
            <a:extLst>
              <a:ext uri="{FF2B5EF4-FFF2-40B4-BE49-F238E27FC236}">
                <a16:creationId xmlns:a16="http://schemas.microsoft.com/office/drawing/2014/main" id="{0B1D6DD4-707E-473C-8915-95158FCED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4003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4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1.1|1.1|0.7|1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7|6.4|4.5|0.5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2.3|6.1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5|2.1|0.8|0.9|0.7|0.8|1.1|0.8|0.9|1.2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5|0.5|0.4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|5.3|1.3|3.5|0.7|0.6|0.5|0.3|0.3|0.3|0.3|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295</Words>
  <Application>Microsoft Office PowerPoint</Application>
  <PresentationFormat>On-screen Show (4:3)</PresentationFormat>
  <Paragraphs>64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Constantia</vt:lpstr>
      <vt:lpstr>Wingdings 2</vt:lpstr>
      <vt:lpstr>Papir</vt:lpstr>
      <vt:lpstr>Jakob Jež</vt:lpstr>
      <vt:lpstr>Vsebina…</vt:lpstr>
      <vt:lpstr>PowerPoint Presentation</vt:lpstr>
      <vt:lpstr>Življenje…</vt:lpstr>
      <vt:lpstr>Nagrade…</vt:lpstr>
      <vt:lpstr>Pesem besede….</vt:lpstr>
      <vt:lpstr>PowerPoint Presentation</vt:lpstr>
      <vt:lpstr>Dela…</vt:lpstr>
      <vt:lpstr>PowerPoint Presentation</vt:lpstr>
      <vt:lpstr>Igraj kolce…</vt:lpstr>
      <vt:lpstr>Vprašanja…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2019-05-31T08:42:12Z</dcterms:created>
  <dcterms:modified xsi:type="dcterms:W3CDTF">2019-05-31T08:42:12Z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